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omments/modernComment_12C_75071918.xml" ContentType="application/vnd.ms-powerpoint.comments+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Lst>
  <p:notesMasterIdLst>
    <p:notesMasterId r:id="rId87"/>
  </p:notesMasterIdLst>
  <p:sldIdLst>
    <p:sldId id="259" r:id="rId5"/>
    <p:sldId id="256" r:id="rId6"/>
    <p:sldId id="297" r:id="rId7"/>
    <p:sldId id="260" r:id="rId8"/>
    <p:sldId id="261" r:id="rId9"/>
    <p:sldId id="262" r:id="rId10"/>
    <p:sldId id="336" r:id="rId11"/>
    <p:sldId id="263" r:id="rId12"/>
    <p:sldId id="382" r:id="rId13"/>
    <p:sldId id="266" r:id="rId14"/>
    <p:sldId id="304" r:id="rId15"/>
    <p:sldId id="305" r:id="rId16"/>
    <p:sldId id="306" r:id="rId17"/>
    <p:sldId id="270" r:id="rId18"/>
    <p:sldId id="307" r:id="rId19"/>
    <p:sldId id="308" r:id="rId20"/>
    <p:sldId id="335" r:id="rId21"/>
    <p:sldId id="383" r:id="rId22"/>
    <p:sldId id="349" r:id="rId23"/>
    <p:sldId id="352" r:id="rId24"/>
    <p:sldId id="272" r:id="rId25"/>
    <p:sldId id="334" r:id="rId26"/>
    <p:sldId id="384" r:id="rId27"/>
    <p:sldId id="274" r:id="rId28"/>
    <p:sldId id="385" r:id="rId29"/>
    <p:sldId id="386" r:id="rId30"/>
    <p:sldId id="276" r:id="rId31"/>
    <p:sldId id="343" r:id="rId32"/>
    <p:sldId id="375" r:id="rId33"/>
    <p:sldId id="312" r:id="rId34"/>
    <p:sldId id="358" r:id="rId35"/>
    <p:sldId id="277" r:id="rId36"/>
    <p:sldId id="329" r:id="rId37"/>
    <p:sldId id="313" r:id="rId38"/>
    <p:sldId id="318" r:id="rId39"/>
    <p:sldId id="388" r:id="rId40"/>
    <p:sldId id="342" r:id="rId41"/>
    <p:sldId id="350" r:id="rId42"/>
    <p:sldId id="278" r:id="rId43"/>
    <p:sldId id="279" r:id="rId44"/>
    <p:sldId id="345" r:id="rId45"/>
    <p:sldId id="281" r:id="rId46"/>
    <p:sldId id="357" r:id="rId47"/>
    <p:sldId id="316" r:id="rId48"/>
    <p:sldId id="327" r:id="rId49"/>
    <p:sldId id="303" r:id="rId50"/>
    <p:sldId id="317" r:id="rId51"/>
    <p:sldId id="360" r:id="rId52"/>
    <p:sldId id="347" r:id="rId53"/>
    <p:sldId id="354" r:id="rId54"/>
    <p:sldId id="280" r:id="rId55"/>
    <p:sldId id="374" r:id="rId56"/>
    <p:sldId id="323" r:id="rId57"/>
    <p:sldId id="373" r:id="rId58"/>
    <p:sldId id="338" r:id="rId59"/>
    <p:sldId id="284" r:id="rId60"/>
    <p:sldId id="370" r:id="rId61"/>
    <p:sldId id="301" r:id="rId62"/>
    <p:sldId id="362" r:id="rId63"/>
    <p:sldId id="300" r:id="rId64"/>
    <p:sldId id="344" r:id="rId65"/>
    <p:sldId id="367" r:id="rId66"/>
    <p:sldId id="363" r:id="rId67"/>
    <p:sldId id="319" r:id="rId68"/>
    <p:sldId id="309" r:id="rId69"/>
    <p:sldId id="366" r:id="rId70"/>
    <p:sldId id="302" r:id="rId71"/>
    <p:sldId id="348" r:id="rId72"/>
    <p:sldId id="286" r:id="rId73"/>
    <p:sldId id="287" r:id="rId74"/>
    <p:sldId id="364" r:id="rId75"/>
    <p:sldId id="288" r:id="rId76"/>
    <p:sldId id="289" r:id="rId77"/>
    <p:sldId id="346" r:id="rId78"/>
    <p:sldId id="290" r:id="rId79"/>
    <p:sldId id="291" r:id="rId80"/>
    <p:sldId id="390" r:id="rId81"/>
    <p:sldId id="293" r:id="rId82"/>
    <p:sldId id="294" r:id="rId83"/>
    <p:sldId id="378" r:id="rId84"/>
    <p:sldId id="295" r:id="rId85"/>
    <p:sldId id="296" r:id="rId86"/>
  </p:sldIdLst>
  <p:sldSz cx="20104100" cy="11309350"/>
  <p:notesSz cx="20104100" cy="11309350"/>
  <p:embeddedFontLst>
    <p:embeddedFont>
      <p:font typeface="Arial Black" panose="020B0A04020102020204" pitchFamily="34" charset="0"/>
      <p:bold r:id="rId88"/>
    </p:embeddedFont>
    <p:embeddedFont>
      <p:font typeface="Arial Narrow" panose="020B0606020202030204" pitchFamily="34" charset="0"/>
      <p:regular r:id="rId89"/>
      <p:bold r:id="rId90"/>
      <p:italic r:id="rId91"/>
      <p:boldItalic r:id="rId92"/>
    </p:embeddedFont>
    <p:embeddedFont>
      <p:font typeface="Calibri" panose="020F0502020204030204" pitchFamily="34" charset="0"/>
      <p:regular r:id="rId93"/>
      <p:bold r:id="rId94"/>
      <p:italic r:id="rId95"/>
      <p:boldItalic r:id="rId96"/>
    </p:embeddedFont>
  </p:embeddedFontLst>
  <p:defaultTextStyle>
    <a:defPPr>
      <a:defRPr lang="en-US"/>
    </a:defPPr>
    <a:lvl1pPr marL="0" algn="l" defTabSz="913953" rtl="0" eaLnBrk="1" latinLnBrk="0" hangingPunct="1">
      <a:defRPr sz="1800" kern="1200">
        <a:solidFill>
          <a:schemeClr val="tx1"/>
        </a:solidFill>
        <a:latin typeface="+mn-lt"/>
        <a:ea typeface="+mn-ea"/>
        <a:cs typeface="+mn-cs"/>
      </a:defRPr>
    </a:lvl1pPr>
    <a:lvl2pPr marL="456977" algn="l" defTabSz="913953" rtl="0" eaLnBrk="1" latinLnBrk="0" hangingPunct="1">
      <a:defRPr sz="1800" kern="1200">
        <a:solidFill>
          <a:schemeClr val="tx1"/>
        </a:solidFill>
        <a:latin typeface="+mn-lt"/>
        <a:ea typeface="+mn-ea"/>
        <a:cs typeface="+mn-cs"/>
      </a:defRPr>
    </a:lvl2pPr>
    <a:lvl3pPr marL="913953" algn="l" defTabSz="913953" rtl="0" eaLnBrk="1" latinLnBrk="0" hangingPunct="1">
      <a:defRPr sz="1800" kern="1200">
        <a:solidFill>
          <a:schemeClr val="tx1"/>
        </a:solidFill>
        <a:latin typeface="+mn-lt"/>
        <a:ea typeface="+mn-ea"/>
        <a:cs typeface="+mn-cs"/>
      </a:defRPr>
    </a:lvl3pPr>
    <a:lvl4pPr marL="1370930" algn="l" defTabSz="913953" rtl="0" eaLnBrk="1" latinLnBrk="0" hangingPunct="1">
      <a:defRPr sz="1800" kern="1200">
        <a:solidFill>
          <a:schemeClr val="tx1"/>
        </a:solidFill>
        <a:latin typeface="+mn-lt"/>
        <a:ea typeface="+mn-ea"/>
        <a:cs typeface="+mn-cs"/>
      </a:defRPr>
    </a:lvl4pPr>
    <a:lvl5pPr marL="1827908" algn="l" defTabSz="913953" rtl="0" eaLnBrk="1" latinLnBrk="0" hangingPunct="1">
      <a:defRPr sz="1800" kern="1200">
        <a:solidFill>
          <a:schemeClr val="tx1"/>
        </a:solidFill>
        <a:latin typeface="+mn-lt"/>
        <a:ea typeface="+mn-ea"/>
        <a:cs typeface="+mn-cs"/>
      </a:defRPr>
    </a:lvl5pPr>
    <a:lvl6pPr marL="2284885" algn="l" defTabSz="913953" rtl="0" eaLnBrk="1" latinLnBrk="0" hangingPunct="1">
      <a:defRPr sz="1800" kern="1200">
        <a:solidFill>
          <a:schemeClr val="tx1"/>
        </a:solidFill>
        <a:latin typeface="+mn-lt"/>
        <a:ea typeface="+mn-ea"/>
        <a:cs typeface="+mn-cs"/>
      </a:defRPr>
    </a:lvl6pPr>
    <a:lvl7pPr marL="2741861" algn="l" defTabSz="913953" rtl="0" eaLnBrk="1" latinLnBrk="0" hangingPunct="1">
      <a:defRPr sz="1800" kern="1200">
        <a:solidFill>
          <a:schemeClr val="tx1"/>
        </a:solidFill>
        <a:latin typeface="+mn-lt"/>
        <a:ea typeface="+mn-ea"/>
        <a:cs typeface="+mn-cs"/>
      </a:defRPr>
    </a:lvl7pPr>
    <a:lvl8pPr marL="3198838" algn="l" defTabSz="913953" rtl="0" eaLnBrk="1" latinLnBrk="0" hangingPunct="1">
      <a:defRPr sz="1800" kern="1200">
        <a:solidFill>
          <a:schemeClr val="tx1"/>
        </a:solidFill>
        <a:latin typeface="+mn-lt"/>
        <a:ea typeface="+mn-ea"/>
        <a:cs typeface="+mn-cs"/>
      </a:defRPr>
    </a:lvl8pPr>
    <a:lvl9pPr marL="3655815" algn="l" defTabSz="913953"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79" userDrawn="1">
          <p15:clr>
            <a:srgbClr val="A4A3A4"/>
          </p15:clr>
        </p15:guide>
        <p15:guide id="2" pos="2159"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4291F80-4C11-B59A-E75A-BDF4957721CE}" name="Garrett Mergenthaler" initials="GM" userId="S::gmmergenthaler@loyola.edu::2838a2eb-d610-43fe-b8f8-8949d88952f4" providerId="AD"/>
  <p188:author id="{51CBFC82-7A4E-5C6A-9915-C617C74D15CC}" name="Michelle Lebed" initials="ML" userId="S::mlebed@loyola.edu::9549775e-a984-4430-996c-51fe2bbe8562" providerId="AD"/>
  <p188:author id="{8739B69F-B3CF-366A-1E85-0C47283E0ECB}" name="Meredith D'Ovidio" initials="MD" userId="S::madovidio@loyola.edu::31ecfaf5-b994-4590-8cb6-f09136bba3a9" providerId="AD"/>
  <p188:author id="{D77C80A4-2772-9199-9C54-9CD67AB711AF}" name="Emily Gilbert" initials="EG" userId="S::esgilbert@loyola.edu::97dab36d-07fb-45f7-b984-7ec81b452b73"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C00000"/>
    <a:srgbClr val="4F81BD"/>
    <a:srgbClr val="00B385"/>
    <a:srgbClr val="E7FFF6"/>
    <a:srgbClr val="ABFFDF"/>
    <a:srgbClr val="004E30"/>
    <a:srgbClr val="00C077"/>
    <a:srgbClr val="00D9A1"/>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DBF68A6-AAE8-4400-8B1D-5571AC89F94C}" v="405" dt="2022-12-15T00:00:05.039"/>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861" autoAdjust="0"/>
    <p:restoredTop sz="92446" autoAdjust="0"/>
  </p:normalViewPr>
  <p:slideViewPr>
    <p:cSldViewPr snapToGrid="0" snapToObjects="1">
      <p:cViewPr varScale="1">
        <p:scale>
          <a:sx n="39" d="100"/>
          <a:sy n="39" d="100"/>
        </p:scale>
        <p:origin x="592" y="44"/>
      </p:cViewPr>
      <p:guideLst>
        <p:guide orient="horz" pos="2879"/>
        <p:guide pos="2159"/>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font" Target="fonts/font2.fntdata"/><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microsoft.com/office/2015/10/relationships/revisionInfo" Target="revisionInfo.xml"/><Relationship Id="rId5" Type="http://schemas.openxmlformats.org/officeDocument/2006/relationships/slide" Target="slides/slide1.xml"/><Relationship Id="rId90" Type="http://schemas.openxmlformats.org/officeDocument/2006/relationships/font" Target="fonts/font3.fntdata"/><Relationship Id="rId95" Type="http://schemas.openxmlformats.org/officeDocument/2006/relationships/font" Target="fonts/font8.fntdata"/><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103" Type="http://schemas.microsoft.com/office/2018/10/relationships/authors" Target="author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font" Target="fonts/font1.fntdata"/><Relationship Id="rId91" Type="http://schemas.openxmlformats.org/officeDocument/2006/relationships/font" Target="fonts/font4.fntdata"/><Relationship Id="rId96" Type="http://schemas.openxmlformats.org/officeDocument/2006/relationships/font" Target="fonts/font9.fntdata"/><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font" Target="fonts/font7.fntdata"/><Relationship Id="rId99" Type="http://schemas.openxmlformats.org/officeDocument/2006/relationships/theme" Target="theme/theme1.xml"/><Relationship Id="rId101"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presProps" Target="presProp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font" Target="fonts/font5.fntdata"/><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notesMaster" Target="notesMasters/notesMaster1.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font" Target="fonts/font6.fntdata"/><Relationship Id="rId98" Type="http://schemas.openxmlformats.org/officeDocument/2006/relationships/viewProps" Target="viewProps.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mily Gilbert" userId="97dab36d-07fb-45f7-b984-7ec81b452b73" providerId="ADAL" clId="{8DBF68A6-AAE8-4400-8B1D-5571AC89F94C}"/>
    <pc:docChg chg="undo redo custSel addSld delSld modSld sldOrd">
      <pc:chgData name="Emily Gilbert" userId="97dab36d-07fb-45f7-b984-7ec81b452b73" providerId="ADAL" clId="{8DBF68A6-AAE8-4400-8B1D-5571AC89F94C}" dt="2022-12-15T00:56:29.338" v="14005" actId="255"/>
      <pc:docMkLst>
        <pc:docMk/>
      </pc:docMkLst>
      <pc:sldChg chg="addSp delSp modSp mod">
        <pc:chgData name="Emily Gilbert" userId="97dab36d-07fb-45f7-b984-7ec81b452b73" providerId="ADAL" clId="{8DBF68A6-AAE8-4400-8B1D-5571AC89F94C}" dt="2022-12-13T19:44:42.894" v="13" actId="1076"/>
        <pc:sldMkLst>
          <pc:docMk/>
          <pc:sldMk cId="0" sldId="256"/>
        </pc:sldMkLst>
        <pc:picChg chg="add mod">
          <ac:chgData name="Emily Gilbert" userId="97dab36d-07fb-45f7-b984-7ec81b452b73" providerId="ADAL" clId="{8DBF68A6-AAE8-4400-8B1D-5571AC89F94C}" dt="2022-12-13T19:44:42.894" v="13" actId="1076"/>
          <ac:picMkLst>
            <pc:docMk/>
            <pc:sldMk cId="0" sldId="256"/>
            <ac:picMk id="3" creationId="{3C54BFA3-4C08-BB6A-3D7B-4B67A3AE22A2}"/>
          </ac:picMkLst>
        </pc:picChg>
        <pc:picChg chg="del">
          <ac:chgData name="Emily Gilbert" userId="97dab36d-07fb-45f7-b984-7ec81b452b73" providerId="ADAL" clId="{8DBF68A6-AAE8-4400-8B1D-5571AC89F94C}" dt="2022-12-13T19:42:44.355" v="0" actId="478"/>
          <ac:picMkLst>
            <pc:docMk/>
            <pc:sldMk cId="0" sldId="256"/>
            <ac:picMk id="4" creationId="{62AF5905-2C6E-E7EA-9EF3-C9ABCEA015A1}"/>
          </ac:picMkLst>
        </pc:picChg>
        <pc:picChg chg="add del mod">
          <ac:chgData name="Emily Gilbert" userId="97dab36d-07fb-45f7-b984-7ec81b452b73" providerId="ADAL" clId="{8DBF68A6-AAE8-4400-8B1D-5571AC89F94C}" dt="2022-12-13T19:42:48.441" v="3" actId="478"/>
          <ac:picMkLst>
            <pc:docMk/>
            <pc:sldMk cId="0" sldId="256"/>
            <ac:picMk id="1026" creationId="{E42D9601-BCB1-CBB6-9F84-DD94EC3E2A28}"/>
          </ac:picMkLst>
        </pc:picChg>
        <pc:picChg chg="add del mod">
          <ac:chgData name="Emily Gilbert" userId="97dab36d-07fb-45f7-b984-7ec81b452b73" providerId="ADAL" clId="{8DBF68A6-AAE8-4400-8B1D-5571AC89F94C}" dt="2022-12-13T19:43:19.888" v="7" actId="478"/>
          <ac:picMkLst>
            <pc:docMk/>
            <pc:sldMk cId="0" sldId="256"/>
            <ac:picMk id="1028" creationId="{1D299BD3-4C5C-5717-0935-68E85C2299F1}"/>
          </ac:picMkLst>
        </pc:picChg>
      </pc:sldChg>
      <pc:sldChg chg="addSp delSp modSp mod modClrScheme chgLayout">
        <pc:chgData name="Emily Gilbert" userId="97dab36d-07fb-45f7-b984-7ec81b452b73" providerId="ADAL" clId="{8DBF68A6-AAE8-4400-8B1D-5571AC89F94C}" dt="2022-12-13T20:06:31.824" v="628" actId="1076"/>
        <pc:sldMkLst>
          <pc:docMk/>
          <pc:sldMk cId="2781655419" sldId="261"/>
        </pc:sldMkLst>
        <pc:spChg chg="add del mod">
          <ac:chgData name="Emily Gilbert" userId="97dab36d-07fb-45f7-b984-7ec81b452b73" providerId="ADAL" clId="{8DBF68A6-AAE8-4400-8B1D-5571AC89F94C}" dt="2022-12-13T20:06:01.660" v="623" actId="554"/>
          <ac:spMkLst>
            <pc:docMk/>
            <pc:sldMk cId="2781655419" sldId="261"/>
            <ac:spMk id="2" creationId="{A616FAAF-6BA1-900C-CED9-61C6A6F28699}"/>
          </ac:spMkLst>
        </pc:spChg>
        <pc:spChg chg="mod ord">
          <ac:chgData name="Emily Gilbert" userId="97dab36d-07fb-45f7-b984-7ec81b452b73" providerId="ADAL" clId="{8DBF68A6-AAE8-4400-8B1D-5571AC89F94C}" dt="2022-12-13T19:51:10.196" v="31" actId="26606"/>
          <ac:spMkLst>
            <pc:docMk/>
            <pc:sldMk cId="2781655419" sldId="261"/>
            <ac:spMk id="3" creationId="{6E2FA8F6-6DDE-1036-5389-6B13202B478F}"/>
          </ac:spMkLst>
        </pc:spChg>
        <pc:spChg chg="add mod">
          <ac:chgData name="Emily Gilbert" userId="97dab36d-07fb-45f7-b984-7ec81b452b73" providerId="ADAL" clId="{8DBF68A6-AAE8-4400-8B1D-5571AC89F94C}" dt="2022-12-13T20:04:37.721" v="591" actId="208"/>
          <ac:spMkLst>
            <pc:docMk/>
            <pc:sldMk cId="2781655419" sldId="261"/>
            <ac:spMk id="4" creationId="{99E89A73-BD32-C378-83F1-AA962D5D8C7D}"/>
          </ac:spMkLst>
        </pc:spChg>
        <pc:spChg chg="add mod">
          <ac:chgData name="Emily Gilbert" userId="97dab36d-07fb-45f7-b984-7ec81b452b73" providerId="ADAL" clId="{8DBF68A6-AAE8-4400-8B1D-5571AC89F94C}" dt="2022-12-13T20:06:31.824" v="628" actId="1076"/>
          <ac:spMkLst>
            <pc:docMk/>
            <pc:sldMk cId="2781655419" sldId="261"/>
            <ac:spMk id="5" creationId="{956FA895-4563-F913-C4AF-392C1E3C30B2}"/>
          </ac:spMkLst>
        </pc:spChg>
        <pc:spChg chg="add mod">
          <ac:chgData name="Emily Gilbert" userId="97dab36d-07fb-45f7-b984-7ec81b452b73" providerId="ADAL" clId="{8DBF68A6-AAE8-4400-8B1D-5571AC89F94C}" dt="2022-12-13T20:06:26.683" v="627" actId="1076"/>
          <ac:spMkLst>
            <pc:docMk/>
            <pc:sldMk cId="2781655419" sldId="261"/>
            <ac:spMk id="6" creationId="{BD9A2D31-9C92-E693-E732-44674DFE5FF9}"/>
          </ac:spMkLst>
        </pc:spChg>
        <pc:spChg chg="add mod">
          <ac:chgData name="Emily Gilbert" userId="97dab36d-07fb-45f7-b984-7ec81b452b73" providerId="ADAL" clId="{8DBF68A6-AAE8-4400-8B1D-5571AC89F94C}" dt="2022-12-13T20:06:12.972" v="624" actId="555"/>
          <ac:spMkLst>
            <pc:docMk/>
            <pc:sldMk cId="2781655419" sldId="261"/>
            <ac:spMk id="7" creationId="{F6945FD4-E747-ECF2-C3D0-1335EF628A75}"/>
          </ac:spMkLst>
        </pc:spChg>
        <pc:spChg chg="del mod">
          <ac:chgData name="Emily Gilbert" userId="97dab36d-07fb-45f7-b984-7ec81b452b73" providerId="ADAL" clId="{8DBF68A6-AAE8-4400-8B1D-5571AC89F94C}" dt="2022-12-13T19:57:06.074" v="339" actId="478"/>
          <ac:spMkLst>
            <pc:docMk/>
            <pc:sldMk cId="2781655419" sldId="261"/>
            <ac:spMk id="8" creationId="{7D847184-BE8E-113F-DF0C-F0C617B0F612}"/>
          </ac:spMkLst>
        </pc:spChg>
        <pc:spChg chg="add mod">
          <ac:chgData name="Emily Gilbert" userId="97dab36d-07fb-45f7-b984-7ec81b452b73" providerId="ADAL" clId="{8DBF68A6-AAE8-4400-8B1D-5571AC89F94C}" dt="2022-12-13T20:06:01.660" v="623" actId="554"/>
          <ac:spMkLst>
            <pc:docMk/>
            <pc:sldMk cId="2781655419" sldId="261"/>
            <ac:spMk id="9" creationId="{B3BD84AF-E329-5753-1E91-9DA5C3E8A5DF}"/>
          </ac:spMkLst>
        </pc:spChg>
        <pc:spChg chg="add mod">
          <ac:chgData name="Emily Gilbert" userId="97dab36d-07fb-45f7-b984-7ec81b452b73" providerId="ADAL" clId="{8DBF68A6-AAE8-4400-8B1D-5571AC89F94C}" dt="2022-12-13T20:06:12.972" v="624" actId="555"/>
          <ac:spMkLst>
            <pc:docMk/>
            <pc:sldMk cId="2781655419" sldId="261"/>
            <ac:spMk id="11" creationId="{E25D7AC0-0DBC-DB10-F846-51D29B28E260}"/>
          </ac:spMkLst>
        </pc:spChg>
        <pc:graphicFrameChg chg="add del mod">
          <ac:chgData name="Emily Gilbert" userId="97dab36d-07fb-45f7-b984-7ec81b452b73" providerId="ADAL" clId="{8DBF68A6-AAE8-4400-8B1D-5571AC89F94C}" dt="2022-12-13T19:51:10.196" v="31" actId="26606"/>
          <ac:graphicFrameMkLst>
            <pc:docMk/>
            <pc:sldMk cId="2781655419" sldId="261"/>
            <ac:graphicFrameMk id="10" creationId="{D866C456-D34D-8DC5-0272-23BB174AC820}"/>
          </ac:graphicFrameMkLst>
        </pc:graphicFrameChg>
      </pc:sldChg>
      <pc:sldChg chg="addSp modSp mod">
        <pc:chgData name="Emily Gilbert" userId="97dab36d-07fb-45f7-b984-7ec81b452b73" providerId="ADAL" clId="{8DBF68A6-AAE8-4400-8B1D-5571AC89F94C}" dt="2022-12-13T20:16:13.022" v="721" actId="33524"/>
        <pc:sldMkLst>
          <pc:docMk/>
          <pc:sldMk cId="189084068" sldId="262"/>
        </pc:sldMkLst>
        <pc:spChg chg="mod">
          <ac:chgData name="Emily Gilbert" userId="97dab36d-07fb-45f7-b984-7ec81b452b73" providerId="ADAL" clId="{8DBF68A6-AAE8-4400-8B1D-5571AC89F94C}" dt="2022-12-13T20:16:13.022" v="721" actId="33524"/>
          <ac:spMkLst>
            <pc:docMk/>
            <pc:sldMk cId="189084068" sldId="262"/>
            <ac:spMk id="2" creationId="{A616FAAF-6BA1-900C-CED9-61C6A6F28699}"/>
          </ac:spMkLst>
        </pc:spChg>
        <pc:spChg chg="add mod">
          <ac:chgData name="Emily Gilbert" userId="97dab36d-07fb-45f7-b984-7ec81b452b73" providerId="ADAL" clId="{8DBF68A6-AAE8-4400-8B1D-5571AC89F94C}" dt="2022-12-13T20:15:00.937" v="710" actId="20577"/>
          <ac:spMkLst>
            <pc:docMk/>
            <pc:sldMk cId="189084068" sldId="262"/>
            <ac:spMk id="4" creationId="{19174392-6A49-8ACC-D86F-B1EFEC09AD4C}"/>
          </ac:spMkLst>
        </pc:spChg>
      </pc:sldChg>
      <pc:sldChg chg="modSp mod">
        <pc:chgData name="Emily Gilbert" userId="97dab36d-07fb-45f7-b984-7ec81b452b73" providerId="ADAL" clId="{8DBF68A6-AAE8-4400-8B1D-5571AC89F94C}" dt="2022-12-14T21:54:03.187" v="11995" actId="255"/>
        <pc:sldMkLst>
          <pc:docMk/>
          <pc:sldMk cId="3505152040" sldId="263"/>
        </pc:sldMkLst>
        <pc:spChg chg="mod">
          <ac:chgData name="Emily Gilbert" userId="97dab36d-07fb-45f7-b984-7ec81b452b73" providerId="ADAL" clId="{8DBF68A6-AAE8-4400-8B1D-5571AC89F94C}" dt="2022-12-14T21:54:03.187" v="11995" actId="255"/>
          <ac:spMkLst>
            <pc:docMk/>
            <pc:sldMk cId="3505152040" sldId="263"/>
            <ac:spMk id="7" creationId="{BDC51281-6DED-AF75-7814-C76ACC53151B}"/>
          </ac:spMkLst>
        </pc:spChg>
      </pc:sldChg>
      <pc:sldChg chg="modSp add del mod">
        <pc:chgData name="Emily Gilbert" userId="97dab36d-07fb-45f7-b984-7ec81b452b73" providerId="ADAL" clId="{8DBF68A6-AAE8-4400-8B1D-5571AC89F94C}" dt="2022-12-13T23:11:49.746" v="1510" actId="47"/>
        <pc:sldMkLst>
          <pc:docMk/>
          <pc:sldMk cId="3618430087" sldId="264"/>
        </pc:sldMkLst>
        <pc:spChg chg="mod">
          <ac:chgData name="Emily Gilbert" userId="97dab36d-07fb-45f7-b984-7ec81b452b73" providerId="ADAL" clId="{8DBF68A6-AAE8-4400-8B1D-5571AC89F94C}" dt="2022-12-13T21:53:49.176" v="919" actId="2711"/>
          <ac:spMkLst>
            <pc:docMk/>
            <pc:sldMk cId="3618430087" sldId="264"/>
            <ac:spMk id="6" creationId="{A23C2C47-07FA-096E-E478-3BC2FD6EF8DB}"/>
          </ac:spMkLst>
        </pc:spChg>
        <pc:spChg chg="mod">
          <ac:chgData name="Emily Gilbert" userId="97dab36d-07fb-45f7-b984-7ec81b452b73" providerId="ADAL" clId="{8DBF68A6-AAE8-4400-8B1D-5571AC89F94C}" dt="2022-12-13T21:53:54.234" v="920" actId="2711"/>
          <ac:spMkLst>
            <pc:docMk/>
            <pc:sldMk cId="3618430087" sldId="264"/>
            <ac:spMk id="12" creationId="{1FDBBB36-6E28-C043-A18A-9F1141C1C765}"/>
          </ac:spMkLst>
        </pc:spChg>
      </pc:sldChg>
      <pc:sldChg chg="addSp delSp modSp mod">
        <pc:chgData name="Emily Gilbert" userId="97dab36d-07fb-45f7-b984-7ec81b452b73" providerId="ADAL" clId="{8DBF68A6-AAE8-4400-8B1D-5571AC89F94C}" dt="2022-12-14T01:58:57.164" v="3921" actId="1076"/>
        <pc:sldMkLst>
          <pc:docMk/>
          <pc:sldMk cId="2800381845" sldId="274"/>
        </pc:sldMkLst>
        <pc:spChg chg="mod">
          <ac:chgData name="Emily Gilbert" userId="97dab36d-07fb-45f7-b984-7ec81b452b73" providerId="ADAL" clId="{8DBF68A6-AAE8-4400-8B1D-5571AC89F94C}" dt="2022-12-14T01:58:55.926" v="3920" actId="1076"/>
          <ac:spMkLst>
            <pc:docMk/>
            <pc:sldMk cId="2800381845" sldId="274"/>
            <ac:spMk id="2" creationId="{A616FAAF-6BA1-900C-CED9-61C6A6F28699}"/>
          </ac:spMkLst>
        </pc:spChg>
        <pc:spChg chg="mod">
          <ac:chgData name="Emily Gilbert" userId="97dab36d-07fb-45f7-b984-7ec81b452b73" providerId="ADAL" clId="{8DBF68A6-AAE8-4400-8B1D-5571AC89F94C}" dt="2022-12-14T01:18:25.514" v="3796" actId="20577"/>
          <ac:spMkLst>
            <pc:docMk/>
            <pc:sldMk cId="2800381845" sldId="274"/>
            <ac:spMk id="3" creationId="{6E2FA8F6-6DDE-1036-5389-6B13202B478F}"/>
          </ac:spMkLst>
        </pc:spChg>
        <pc:spChg chg="del">
          <ac:chgData name="Emily Gilbert" userId="97dab36d-07fb-45f7-b984-7ec81b452b73" providerId="ADAL" clId="{8DBF68A6-AAE8-4400-8B1D-5571AC89F94C}" dt="2022-12-14T01:19:12.252" v="3799" actId="478"/>
          <ac:spMkLst>
            <pc:docMk/>
            <pc:sldMk cId="2800381845" sldId="274"/>
            <ac:spMk id="5" creationId="{2BAC7271-4175-27F6-1CDE-BFDA8B2B442F}"/>
          </ac:spMkLst>
        </pc:spChg>
        <pc:picChg chg="mod">
          <ac:chgData name="Emily Gilbert" userId="97dab36d-07fb-45f7-b984-7ec81b452b73" providerId="ADAL" clId="{8DBF68A6-AAE8-4400-8B1D-5571AC89F94C}" dt="2022-12-14T01:28:03.195" v="3807" actId="1440"/>
          <ac:picMkLst>
            <pc:docMk/>
            <pc:sldMk cId="2800381845" sldId="274"/>
            <ac:picMk id="4" creationId="{2C7B3185-09E3-99F2-1EAF-D1861343EFF4}"/>
          </ac:picMkLst>
        </pc:picChg>
        <pc:picChg chg="add mod">
          <ac:chgData name="Emily Gilbert" userId="97dab36d-07fb-45f7-b984-7ec81b452b73" providerId="ADAL" clId="{8DBF68A6-AAE8-4400-8B1D-5571AC89F94C}" dt="2022-12-14T01:58:57.164" v="3921" actId="1076"/>
          <ac:picMkLst>
            <pc:docMk/>
            <pc:sldMk cId="2800381845" sldId="274"/>
            <ac:picMk id="6" creationId="{BC7AD885-4D87-924C-7E34-23D301FC18FE}"/>
          </ac:picMkLst>
        </pc:picChg>
      </pc:sldChg>
      <pc:sldChg chg="modSp del mod">
        <pc:chgData name="Emily Gilbert" userId="97dab36d-07fb-45f7-b984-7ec81b452b73" providerId="ADAL" clId="{8DBF68A6-AAE8-4400-8B1D-5571AC89F94C}" dt="2022-12-14T02:10:01.559" v="4067" actId="47"/>
        <pc:sldMkLst>
          <pc:docMk/>
          <pc:sldMk cId="3715867053" sldId="275"/>
        </pc:sldMkLst>
        <pc:picChg chg="mod">
          <ac:chgData name="Emily Gilbert" userId="97dab36d-07fb-45f7-b984-7ec81b452b73" providerId="ADAL" clId="{8DBF68A6-AAE8-4400-8B1D-5571AC89F94C}" dt="2022-12-14T01:59:48.178" v="3943" actId="14100"/>
          <ac:picMkLst>
            <pc:docMk/>
            <pc:sldMk cId="3715867053" sldId="275"/>
            <ac:picMk id="4" creationId="{7EB1F0E8-7A1E-2BD5-483A-113F8D75BBD1}"/>
          </ac:picMkLst>
        </pc:picChg>
      </pc:sldChg>
      <pc:sldChg chg="addSp delSp modSp mod">
        <pc:chgData name="Emily Gilbert" userId="97dab36d-07fb-45f7-b984-7ec81b452b73" providerId="ADAL" clId="{8DBF68A6-AAE8-4400-8B1D-5571AC89F94C}" dt="2022-12-14T23:39:50.441" v="13776" actId="20577"/>
        <pc:sldMkLst>
          <pc:docMk/>
          <pc:sldMk cId="269531778" sldId="277"/>
        </pc:sldMkLst>
        <pc:spChg chg="mod">
          <ac:chgData name="Emily Gilbert" userId="97dab36d-07fb-45f7-b984-7ec81b452b73" providerId="ADAL" clId="{8DBF68A6-AAE8-4400-8B1D-5571AC89F94C}" dt="2022-12-14T23:39:50.441" v="13776" actId="20577"/>
          <ac:spMkLst>
            <pc:docMk/>
            <pc:sldMk cId="269531778" sldId="277"/>
            <ac:spMk id="2" creationId="{A616FAAF-6BA1-900C-CED9-61C6A6F28699}"/>
          </ac:spMkLst>
        </pc:spChg>
        <pc:spChg chg="del">
          <ac:chgData name="Emily Gilbert" userId="97dab36d-07fb-45f7-b984-7ec81b452b73" providerId="ADAL" clId="{8DBF68A6-AAE8-4400-8B1D-5571AC89F94C}" dt="2022-12-14T03:19:19.302" v="4309" actId="478"/>
          <ac:spMkLst>
            <pc:docMk/>
            <pc:sldMk cId="269531778" sldId="277"/>
            <ac:spMk id="4" creationId="{312F35CC-61A2-282D-5518-C5D069443ADF}"/>
          </ac:spMkLst>
        </pc:spChg>
        <pc:spChg chg="add del mod">
          <ac:chgData name="Emily Gilbert" userId="97dab36d-07fb-45f7-b984-7ec81b452b73" providerId="ADAL" clId="{8DBF68A6-AAE8-4400-8B1D-5571AC89F94C}" dt="2022-12-14T02:57:40.382" v="4203" actId="478"/>
          <ac:spMkLst>
            <pc:docMk/>
            <pc:sldMk cId="269531778" sldId="277"/>
            <ac:spMk id="7" creationId="{63FD9DBF-63F4-4E73-A532-AF037ADF8E8C}"/>
          </ac:spMkLst>
        </pc:spChg>
        <pc:graphicFrameChg chg="modGraphic">
          <ac:chgData name="Emily Gilbert" userId="97dab36d-07fb-45f7-b984-7ec81b452b73" providerId="ADAL" clId="{8DBF68A6-AAE8-4400-8B1D-5571AC89F94C}" dt="2022-12-14T20:51:44.499" v="11783" actId="20577"/>
          <ac:graphicFrameMkLst>
            <pc:docMk/>
            <pc:sldMk cId="269531778" sldId="277"/>
            <ac:graphicFrameMk id="5" creationId="{CC5069BE-26A7-C21D-8D89-629FD977B3DD}"/>
          </ac:graphicFrameMkLst>
        </pc:graphicFrameChg>
        <pc:picChg chg="del mod modCrop">
          <ac:chgData name="Emily Gilbert" userId="97dab36d-07fb-45f7-b984-7ec81b452b73" providerId="ADAL" clId="{8DBF68A6-AAE8-4400-8B1D-5571AC89F94C}" dt="2022-12-14T03:28:29.275" v="4362" actId="478"/>
          <ac:picMkLst>
            <pc:docMk/>
            <pc:sldMk cId="269531778" sldId="277"/>
            <ac:picMk id="6" creationId="{2FC26085-4575-F6B8-819E-5A341BDE268E}"/>
          </ac:picMkLst>
        </pc:picChg>
        <pc:picChg chg="add mod">
          <ac:chgData name="Emily Gilbert" userId="97dab36d-07fb-45f7-b984-7ec81b452b73" providerId="ADAL" clId="{8DBF68A6-AAE8-4400-8B1D-5571AC89F94C}" dt="2022-12-14T03:29:29.741" v="4366" actId="1076"/>
          <ac:picMkLst>
            <pc:docMk/>
            <pc:sldMk cId="269531778" sldId="277"/>
            <ac:picMk id="9" creationId="{19ABFEB1-EB8A-2DF6-9DB9-ACB757947B52}"/>
          </ac:picMkLst>
        </pc:picChg>
      </pc:sldChg>
      <pc:sldChg chg="modSp mod">
        <pc:chgData name="Emily Gilbert" userId="97dab36d-07fb-45f7-b984-7ec81b452b73" providerId="ADAL" clId="{8DBF68A6-AAE8-4400-8B1D-5571AC89F94C}" dt="2022-12-14T23:46:02.038" v="13888" actId="113"/>
        <pc:sldMkLst>
          <pc:docMk/>
          <pc:sldMk cId="959063380" sldId="280"/>
        </pc:sldMkLst>
        <pc:graphicFrameChg chg="mod modGraphic">
          <ac:chgData name="Emily Gilbert" userId="97dab36d-07fb-45f7-b984-7ec81b452b73" providerId="ADAL" clId="{8DBF68A6-AAE8-4400-8B1D-5571AC89F94C}" dt="2022-12-14T23:46:02.038" v="13888" actId="113"/>
          <ac:graphicFrameMkLst>
            <pc:docMk/>
            <pc:sldMk cId="959063380" sldId="280"/>
            <ac:graphicFrameMk id="5" creationId="{4A36523E-2932-F3C2-392F-0BF01BEA2A07}"/>
          </ac:graphicFrameMkLst>
        </pc:graphicFrameChg>
      </pc:sldChg>
      <pc:sldChg chg="addSp delSp modSp mod">
        <pc:chgData name="Emily Gilbert" userId="97dab36d-07fb-45f7-b984-7ec81b452b73" providerId="ADAL" clId="{8DBF68A6-AAE8-4400-8B1D-5571AC89F94C}" dt="2022-12-14T21:40:36.977" v="11942" actId="6549"/>
        <pc:sldMkLst>
          <pc:docMk/>
          <pc:sldMk cId="1919108617" sldId="281"/>
        </pc:sldMkLst>
        <pc:spChg chg="mod">
          <ac:chgData name="Emily Gilbert" userId="97dab36d-07fb-45f7-b984-7ec81b452b73" providerId="ADAL" clId="{8DBF68A6-AAE8-4400-8B1D-5571AC89F94C}" dt="2022-12-14T04:28:09.433" v="4601" actId="20577"/>
          <ac:spMkLst>
            <pc:docMk/>
            <pc:sldMk cId="1919108617" sldId="281"/>
            <ac:spMk id="3" creationId="{6E2FA8F6-6DDE-1036-5389-6B13202B478F}"/>
          </ac:spMkLst>
        </pc:spChg>
        <pc:spChg chg="del">
          <ac:chgData name="Emily Gilbert" userId="97dab36d-07fb-45f7-b984-7ec81b452b73" providerId="ADAL" clId="{8DBF68A6-AAE8-4400-8B1D-5571AC89F94C}" dt="2022-12-14T05:36:07.984" v="7774" actId="478"/>
          <ac:spMkLst>
            <pc:docMk/>
            <pc:sldMk cId="1919108617" sldId="281"/>
            <ac:spMk id="4" creationId="{312F35CC-61A2-282D-5518-C5D069443ADF}"/>
          </ac:spMkLst>
        </pc:spChg>
        <pc:spChg chg="del">
          <ac:chgData name="Emily Gilbert" userId="97dab36d-07fb-45f7-b984-7ec81b452b73" providerId="ADAL" clId="{8DBF68A6-AAE8-4400-8B1D-5571AC89F94C}" dt="2022-12-14T04:31:11.066" v="4611" actId="478"/>
          <ac:spMkLst>
            <pc:docMk/>
            <pc:sldMk cId="1919108617" sldId="281"/>
            <ac:spMk id="8" creationId="{0BB207E8-C592-70A1-DC97-487258968C71}"/>
          </ac:spMkLst>
        </pc:spChg>
        <pc:spChg chg="mod">
          <ac:chgData name="Emily Gilbert" userId="97dab36d-07fb-45f7-b984-7ec81b452b73" providerId="ADAL" clId="{8DBF68A6-AAE8-4400-8B1D-5571AC89F94C}" dt="2022-12-14T21:40:36.977" v="11942" actId="6549"/>
          <ac:spMkLst>
            <pc:docMk/>
            <pc:sldMk cId="1919108617" sldId="281"/>
            <ac:spMk id="10" creationId="{447037B3-E338-98A6-63A9-3EB90BA0EDA6}"/>
          </ac:spMkLst>
        </pc:spChg>
        <pc:graphicFrameChg chg="del mod modGraphic">
          <ac:chgData name="Emily Gilbert" userId="97dab36d-07fb-45f7-b984-7ec81b452b73" providerId="ADAL" clId="{8DBF68A6-AAE8-4400-8B1D-5571AC89F94C}" dt="2022-12-14T05:58:08.894" v="7944" actId="478"/>
          <ac:graphicFrameMkLst>
            <pc:docMk/>
            <pc:sldMk cId="1919108617" sldId="281"/>
            <ac:graphicFrameMk id="5" creationId="{CC5069BE-26A7-C21D-8D89-629FD977B3DD}"/>
          </ac:graphicFrameMkLst>
        </pc:graphicFrameChg>
        <pc:graphicFrameChg chg="add mod modGraphic">
          <ac:chgData name="Emily Gilbert" userId="97dab36d-07fb-45f7-b984-7ec81b452b73" providerId="ADAL" clId="{8DBF68A6-AAE8-4400-8B1D-5571AC89F94C}" dt="2022-12-14T05:07:11.400" v="5373" actId="20577"/>
          <ac:graphicFrameMkLst>
            <pc:docMk/>
            <pc:sldMk cId="1919108617" sldId="281"/>
            <ac:graphicFrameMk id="15" creationId="{A503867E-AA6B-8FD2-97A2-6BE413BF2C0E}"/>
          </ac:graphicFrameMkLst>
        </pc:graphicFrameChg>
        <pc:graphicFrameChg chg="add del mod modGraphic">
          <ac:chgData name="Emily Gilbert" userId="97dab36d-07fb-45f7-b984-7ec81b452b73" providerId="ADAL" clId="{8DBF68A6-AAE8-4400-8B1D-5571AC89F94C}" dt="2022-12-14T05:37:05.552" v="7779" actId="478"/>
          <ac:graphicFrameMkLst>
            <pc:docMk/>
            <pc:sldMk cId="1919108617" sldId="281"/>
            <ac:graphicFrameMk id="17" creationId="{34C342BF-1257-F98F-DC15-E9324C20F273}"/>
          </ac:graphicFrameMkLst>
        </pc:graphicFrameChg>
        <pc:graphicFrameChg chg="add mod modGraphic">
          <ac:chgData name="Emily Gilbert" userId="97dab36d-07fb-45f7-b984-7ec81b452b73" providerId="ADAL" clId="{8DBF68A6-AAE8-4400-8B1D-5571AC89F94C}" dt="2022-12-14T05:58:05.546" v="7943" actId="20577"/>
          <ac:graphicFrameMkLst>
            <pc:docMk/>
            <pc:sldMk cId="1919108617" sldId="281"/>
            <ac:graphicFrameMk id="18" creationId="{1DD536D3-4D81-0204-B060-E9411917745C}"/>
          </ac:graphicFrameMkLst>
        </pc:graphicFrameChg>
        <pc:picChg chg="del mod">
          <ac:chgData name="Emily Gilbert" userId="97dab36d-07fb-45f7-b984-7ec81b452b73" providerId="ADAL" clId="{8DBF68A6-AAE8-4400-8B1D-5571AC89F94C}" dt="2022-12-14T04:31:25.596" v="4612" actId="478"/>
          <ac:picMkLst>
            <pc:docMk/>
            <pc:sldMk cId="1919108617" sldId="281"/>
            <ac:picMk id="2" creationId="{7C08F321-4193-42F3-2FDF-0E216DCAE670}"/>
          </ac:picMkLst>
        </pc:picChg>
        <pc:picChg chg="del mod">
          <ac:chgData name="Emily Gilbert" userId="97dab36d-07fb-45f7-b984-7ec81b452b73" providerId="ADAL" clId="{8DBF68A6-AAE8-4400-8B1D-5571AC89F94C}" dt="2022-12-14T05:36:06.156" v="7773" actId="478"/>
          <ac:picMkLst>
            <pc:docMk/>
            <pc:sldMk cId="1919108617" sldId="281"/>
            <ac:picMk id="6" creationId="{AC68E474-93F3-1B4D-E098-D28A22E0D68B}"/>
          </ac:picMkLst>
        </pc:picChg>
        <pc:picChg chg="add del mod">
          <ac:chgData name="Emily Gilbert" userId="97dab36d-07fb-45f7-b984-7ec81b452b73" providerId="ADAL" clId="{8DBF68A6-AAE8-4400-8B1D-5571AC89F94C}" dt="2022-12-14T04:31:50.008" v="4617" actId="478"/>
          <ac:picMkLst>
            <pc:docMk/>
            <pc:sldMk cId="1919108617" sldId="281"/>
            <ac:picMk id="9" creationId="{C32CB001-DE4C-6D6D-4B9A-4864DA6C6B3D}"/>
          </ac:picMkLst>
        </pc:picChg>
        <pc:picChg chg="add del mod">
          <ac:chgData name="Emily Gilbert" userId="97dab36d-07fb-45f7-b984-7ec81b452b73" providerId="ADAL" clId="{8DBF68A6-AAE8-4400-8B1D-5571AC89F94C}" dt="2022-12-14T04:32:48.240" v="4623" actId="478"/>
          <ac:picMkLst>
            <pc:docMk/>
            <pc:sldMk cId="1919108617" sldId="281"/>
            <ac:picMk id="12" creationId="{C2FC4C86-C16A-EF6B-3CE2-9E8D7BD61294}"/>
          </ac:picMkLst>
        </pc:picChg>
        <pc:picChg chg="add del mod">
          <ac:chgData name="Emily Gilbert" userId="97dab36d-07fb-45f7-b984-7ec81b452b73" providerId="ADAL" clId="{8DBF68A6-AAE8-4400-8B1D-5571AC89F94C}" dt="2022-12-14T05:04:29.001" v="5123" actId="478"/>
          <ac:picMkLst>
            <pc:docMk/>
            <pc:sldMk cId="1919108617" sldId="281"/>
            <ac:picMk id="14" creationId="{283DD154-0764-7D08-11F1-8199E50D96B0}"/>
          </ac:picMkLst>
        </pc:picChg>
        <pc:picChg chg="add mod modCrop">
          <ac:chgData name="Emily Gilbert" userId="97dab36d-07fb-45f7-b984-7ec81b452b73" providerId="ADAL" clId="{8DBF68A6-AAE8-4400-8B1D-5571AC89F94C}" dt="2022-12-14T05:37:38.740" v="7780" actId="1076"/>
          <ac:picMkLst>
            <pc:docMk/>
            <pc:sldMk cId="1919108617" sldId="281"/>
            <ac:picMk id="16" creationId="{024CC769-1DBC-8170-DE90-D027B8CCD5CC}"/>
          </ac:picMkLst>
        </pc:picChg>
      </pc:sldChg>
      <pc:sldChg chg="del">
        <pc:chgData name="Emily Gilbert" userId="97dab36d-07fb-45f7-b984-7ec81b452b73" providerId="ADAL" clId="{8DBF68A6-AAE8-4400-8B1D-5571AC89F94C}" dt="2022-12-14T06:02:37.435" v="8239" actId="47"/>
        <pc:sldMkLst>
          <pc:docMk/>
          <pc:sldMk cId="4036842534" sldId="283"/>
        </pc:sldMkLst>
      </pc:sldChg>
      <pc:sldChg chg="modSp mod">
        <pc:chgData name="Emily Gilbert" userId="97dab36d-07fb-45f7-b984-7ec81b452b73" providerId="ADAL" clId="{8DBF68A6-AAE8-4400-8B1D-5571AC89F94C}" dt="2022-12-14T23:46:08.215" v="13889" actId="113"/>
        <pc:sldMkLst>
          <pc:docMk/>
          <pc:sldMk cId="1894791160" sldId="284"/>
        </pc:sldMkLst>
        <pc:graphicFrameChg chg="modGraphic">
          <ac:chgData name="Emily Gilbert" userId="97dab36d-07fb-45f7-b984-7ec81b452b73" providerId="ADAL" clId="{8DBF68A6-AAE8-4400-8B1D-5571AC89F94C}" dt="2022-12-14T23:46:08.215" v="13889" actId="113"/>
          <ac:graphicFrameMkLst>
            <pc:docMk/>
            <pc:sldMk cId="1894791160" sldId="284"/>
            <ac:graphicFrameMk id="5" creationId="{4A36523E-2932-F3C2-392F-0BF01BEA2A07}"/>
          </ac:graphicFrameMkLst>
        </pc:graphicFrameChg>
      </pc:sldChg>
      <pc:sldChg chg="del">
        <pc:chgData name="Emily Gilbert" userId="97dab36d-07fb-45f7-b984-7ec81b452b73" providerId="ADAL" clId="{8DBF68A6-AAE8-4400-8B1D-5571AC89F94C}" dt="2022-12-14T06:11:50.484" v="8385" actId="47"/>
        <pc:sldMkLst>
          <pc:docMk/>
          <pc:sldMk cId="2004854281" sldId="285"/>
        </pc:sldMkLst>
      </pc:sldChg>
      <pc:sldChg chg="addSp delSp modSp mod ord">
        <pc:chgData name="Emily Gilbert" userId="97dab36d-07fb-45f7-b984-7ec81b452b73" providerId="ADAL" clId="{8DBF68A6-AAE8-4400-8B1D-5571AC89F94C}" dt="2022-12-14T21:38:17.651" v="11936" actId="113"/>
        <pc:sldMkLst>
          <pc:docMk/>
          <pc:sldMk cId="2848258415" sldId="286"/>
        </pc:sldMkLst>
        <pc:graphicFrameChg chg="add mod">
          <ac:chgData name="Emily Gilbert" userId="97dab36d-07fb-45f7-b984-7ec81b452b73" providerId="ADAL" clId="{8DBF68A6-AAE8-4400-8B1D-5571AC89F94C}" dt="2022-12-14T21:38:17.651" v="11936" actId="113"/>
          <ac:graphicFrameMkLst>
            <pc:docMk/>
            <pc:sldMk cId="2848258415" sldId="286"/>
            <ac:graphicFrameMk id="4" creationId="{16C98E4F-B7DF-C856-F12A-280860AF8995}"/>
          </ac:graphicFrameMkLst>
        </pc:graphicFrameChg>
        <pc:picChg chg="del">
          <ac:chgData name="Emily Gilbert" userId="97dab36d-07fb-45f7-b984-7ec81b452b73" providerId="ADAL" clId="{8DBF68A6-AAE8-4400-8B1D-5571AC89F94C}" dt="2022-12-14T21:37:27.592" v="11909" actId="478"/>
          <ac:picMkLst>
            <pc:docMk/>
            <pc:sldMk cId="2848258415" sldId="286"/>
            <ac:picMk id="2" creationId="{876198B4-F2C5-8EA4-1929-4C055013A548}"/>
          </ac:picMkLst>
        </pc:picChg>
      </pc:sldChg>
      <pc:sldChg chg="addSp delSp modSp mod">
        <pc:chgData name="Emily Gilbert" userId="97dab36d-07fb-45f7-b984-7ec81b452b73" providerId="ADAL" clId="{8DBF68A6-AAE8-4400-8B1D-5571AC89F94C}" dt="2022-12-14T21:12:13.957" v="11855"/>
        <pc:sldMkLst>
          <pc:docMk/>
          <pc:sldMk cId="640107197" sldId="287"/>
        </pc:sldMkLst>
        <pc:graphicFrameChg chg="add mod">
          <ac:chgData name="Emily Gilbert" userId="97dab36d-07fb-45f7-b984-7ec81b452b73" providerId="ADAL" clId="{8DBF68A6-AAE8-4400-8B1D-5571AC89F94C}" dt="2022-12-14T21:12:13.957" v="11855"/>
          <ac:graphicFrameMkLst>
            <pc:docMk/>
            <pc:sldMk cId="640107197" sldId="287"/>
            <ac:graphicFrameMk id="2" creationId="{CA617B39-A2FB-F42A-7FEC-2BE4097F0704}"/>
          </ac:graphicFrameMkLst>
        </pc:graphicFrameChg>
        <pc:graphicFrameChg chg="del mod">
          <ac:chgData name="Emily Gilbert" userId="97dab36d-07fb-45f7-b984-7ec81b452b73" providerId="ADAL" clId="{8DBF68A6-AAE8-4400-8B1D-5571AC89F94C}" dt="2022-12-14T21:11:48.990" v="11839" actId="478"/>
          <ac:graphicFrameMkLst>
            <pc:docMk/>
            <pc:sldMk cId="640107197" sldId="287"/>
            <ac:graphicFrameMk id="4" creationId="{50A589AA-BBA2-3471-E6A0-D3D6FB86EE65}"/>
          </ac:graphicFrameMkLst>
        </pc:graphicFrameChg>
      </pc:sldChg>
      <pc:sldChg chg="addSp delSp modSp mod">
        <pc:chgData name="Emily Gilbert" userId="97dab36d-07fb-45f7-b984-7ec81b452b73" providerId="ADAL" clId="{8DBF68A6-AAE8-4400-8B1D-5571AC89F94C}" dt="2022-12-14T18:49:41.666" v="10088" actId="478"/>
        <pc:sldMkLst>
          <pc:docMk/>
          <pc:sldMk cId="3819990493" sldId="289"/>
        </pc:sldMkLst>
        <pc:spChg chg="del mod">
          <ac:chgData name="Emily Gilbert" userId="97dab36d-07fb-45f7-b984-7ec81b452b73" providerId="ADAL" clId="{8DBF68A6-AAE8-4400-8B1D-5571AC89F94C}" dt="2022-12-14T18:43:01.947" v="10082" actId="478"/>
          <ac:spMkLst>
            <pc:docMk/>
            <pc:sldMk cId="3819990493" sldId="289"/>
            <ac:spMk id="2" creationId="{A616FAAF-6BA1-900C-CED9-61C6A6F28699}"/>
          </ac:spMkLst>
        </pc:spChg>
        <pc:spChg chg="add mod">
          <ac:chgData name="Emily Gilbert" userId="97dab36d-07fb-45f7-b984-7ec81b452b73" providerId="ADAL" clId="{8DBF68A6-AAE8-4400-8B1D-5571AC89F94C}" dt="2022-12-14T18:42:53.590" v="10080" actId="1036"/>
          <ac:spMkLst>
            <pc:docMk/>
            <pc:sldMk cId="3819990493" sldId="289"/>
            <ac:spMk id="4" creationId="{6B46ED88-A526-6D99-7565-0F409E07A264}"/>
          </ac:spMkLst>
        </pc:spChg>
        <pc:spChg chg="add mod">
          <ac:chgData name="Emily Gilbert" userId="97dab36d-07fb-45f7-b984-7ec81b452b73" providerId="ADAL" clId="{8DBF68A6-AAE8-4400-8B1D-5571AC89F94C}" dt="2022-12-14T18:42:53.590" v="10080" actId="1036"/>
          <ac:spMkLst>
            <pc:docMk/>
            <pc:sldMk cId="3819990493" sldId="289"/>
            <ac:spMk id="5" creationId="{A4C77E5D-43B2-6FB0-A5E4-7E273E1754C9}"/>
          </ac:spMkLst>
        </pc:spChg>
        <pc:spChg chg="add mod">
          <ac:chgData name="Emily Gilbert" userId="97dab36d-07fb-45f7-b984-7ec81b452b73" providerId="ADAL" clId="{8DBF68A6-AAE8-4400-8B1D-5571AC89F94C}" dt="2022-12-14T18:42:58.349" v="10081" actId="33524"/>
          <ac:spMkLst>
            <pc:docMk/>
            <pc:sldMk cId="3819990493" sldId="289"/>
            <ac:spMk id="6" creationId="{DDB1516E-88D6-3AD3-9AD0-A582FCAA7EE5}"/>
          </ac:spMkLst>
        </pc:spChg>
        <pc:spChg chg="add del mod">
          <ac:chgData name="Emily Gilbert" userId="97dab36d-07fb-45f7-b984-7ec81b452b73" providerId="ADAL" clId="{8DBF68A6-AAE8-4400-8B1D-5571AC89F94C}" dt="2022-12-14T18:40:23.624" v="10018" actId="478"/>
          <ac:spMkLst>
            <pc:docMk/>
            <pc:sldMk cId="3819990493" sldId="289"/>
            <ac:spMk id="7" creationId="{9065DDA6-34D9-5CB6-0BD4-341B4106B0D4}"/>
          </ac:spMkLst>
        </pc:spChg>
        <pc:spChg chg="add mod">
          <ac:chgData name="Emily Gilbert" userId="97dab36d-07fb-45f7-b984-7ec81b452b73" providerId="ADAL" clId="{8DBF68A6-AAE8-4400-8B1D-5571AC89F94C}" dt="2022-12-14T18:42:27.141" v="10055" actId="113"/>
          <ac:spMkLst>
            <pc:docMk/>
            <pc:sldMk cId="3819990493" sldId="289"/>
            <ac:spMk id="8" creationId="{DBF60FCB-1E1C-5315-DB24-B54FB043D123}"/>
          </ac:spMkLst>
        </pc:spChg>
        <pc:spChg chg="add mod">
          <ac:chgData name="Emily Gilbert" userId="97dab36d-07fb-45f7-b984-7ec81b452b73" providerId="ADAL" clId="{8DBF68A6-AAE8-4400-8B1D-5571AC89F94C}" dt="2022-12-14T18:42:47.190" v="10075" actId="20577"/>
          <ac:spMkLst>
            <pc:docMk/>
            <pc:sldMk cId="3819990493" sldId="289"/>
            <ac:spMk id="9" creationId="{F3B37537-F5B4-584D-58A1-CBECE43E227E}"/>
          </ac:spMkLst>
        </pc:spChg>
        <pc:spChg chg="add del mod">
          <ac:chgData name="Emily Gilbert" userId="97dab36d-07fb-45f7-b984-7ec81b452b73" providerId="ADAL" clId="{8DBF68A6-AAE8-4400-8B1D-5571AC89F94C}" dt="2022-12-14T18:49:41.666" v="10088" actId="478"/>
          <ac:spMkLst>
            <pc:docMk/>
            <pc:sldMk cId="3819990493" sldId="289"/>
            <ac:spMk id="11" creationId="{058B0090-64FF-352F-06DE-C2577998F068}"/>
          </ac:spMkLst>
        </pc:spChg>
      </pc:sldChg>
      <pc:sldChg chg="addSp delSp modSp mod">
        <pc:chgData name="Emily Gilbert" userId="97dab36d-07fb-45f7-b984-7ec81b452b73" providerId="ADAL" clId="{8DBF68A6-AAE8-4400-8B1D-5571AC89F94C}" dt="2022-12-14T18:52:56.138" v="10474" actId="478"/>
        <pc:sldMkLst>
          <pc:docMk/>
          <pc:sldMk cId="3053229426" sldId="290"/>
        </pc:sldMkLst>
        <pc:spChg chg="add mod">
          <ac:chgData name="Emily Gilbert" userId="97dab36d-07fb-45f7-b984-7ec81b452b73" providerId="ADAL" clId="{8DBF68A6-AAE8-4400-8B1D-5571AC89F94C}" dt="2022-12-14T18:50:30.521" v="10326" actId="20577"/>
          <ac:spMkLst>
            <pc:docMk/>
            <pc:sldMk cId="3053229426" sldId="290"/>
            <ac:spMk id="2" creationId="{9807CF91-304F-DA3F-A673-E6A3379F1816}"/>
          </ac:spMkLst>
        </pc:spChg>
        <pc:spChg chg="del mod">
          <ac:chgData name="Emily Gilbert" userId="97dab36d-07fb-45f7-b984-7ec81b452b73" providerId="ADAL" clId="{8DBF68A6-AAE8-4400-8B1D-5571AC89F94C}" dt="2022-12-14T18:50:33.461" v="10327" actId="478"/>
          <ac:spMkLst>
            <pc:docMk/>
            <pc:sldMk cId="3053229426" sldId="290"/>
            <ac:spMk id="6" creationId="{A82184C1-4879-F9D0-8A47-3C18473A734B}"/>
          </ac:spMkLst>
        </pc:spChg>
        <pc:graphicFrameChg chg="add mod modGraphic">
          <ac:chgData name="Emily Gilbert" userId="97dab36d-07fb-45f7-b984-7ec81b452b73" providerId="ADAL" clId="{8DBF68A6-AAE8-4400-8B1D-5571AC89F94C}" dt="2022-12-14T18:52:49.429" v="10473" actId="403"/>
          <ac:graphicFrameMkLst>
            <pc:docMk/>
            <pc:sldMk cId="3053229426" sldId="290"/>
            <ac:graphicFrameMk id="4" creationId="{D6E52F0E-127C-81DF-A10D-AACE81CEAC79}"/>
          </ac:graphicFrameMkLst>
        </pc:graphicFrameChg>
        <pc:graphicFrameChg chg="del mod">
          <ac:chgData name="Emily Gilbert" userId="97dab36d-07fb-45f7-b984-7ec81b452b73" providerId="ADAL" clId="{8DBF68A6-AAE8-4400-8B1D-5571AC89F94C}" dt="2022-12-14T18:52:56.138" v="10474" actId="478"/>
          <ac:graphicFrameMkLst>
            <pc:docMk/>
            <pc:sldMk cId="3053229426" sldId="290"/>
            <ac:graphicFrameMk id="5" creationId="{A223C559-672F-8211-0D55-4D94F6B0C5E8}"/>
          </ac:graphicFrameMkLst>
        </pc:graphicFrameChg>
      </pc:sldChg>
      <pc:sldChg chg="addSp delSp modSp mod">
        <pc:chgData name="Emily Gilbert" userId="97dab36d-07fb-45f7-b984-7ec81b452b73" providerId="ADAL" clId="{8DBF68A6-AAE8-4400-8B1D-5571AC89F94C}" dt="2022-12-14T23:54:23.536" v="13950" actId="208"/>
        <pc:sldMkLst>
          <pc:docMk/>
          <pc:sldMk cId="3373548021" sldId="291"/>
        </pc:sldMkLst>
        <pc:spChg chg="add mod">
          <ac:chgData name="Emily Gilbert" userId="97dab36d-07fb-45f7-b984-7ec81b452b73" providerId="ADAL" clId="{8DBF68A6-AAE8-4400-8B1D-5571AC89F94C}" dt="2022-12-14T19:07:36.712" v="10587" actId="113"/>
          <ac:spMkLst>
            <pc:docMk/>
            <pc:sldMk cId="3373548021" sldId="291"/>
            <ac:spMk id="2" creationId="{679652E5-05BE-73DB-E306-6520573F85EB}"/>
          </ac:spMkLst>
        </pc:spChg>
        <pc:spChg chg="del mod">
          <ac:chgData name="Emily Gilbert" userId="97dab36d-07fb-45f7-b984-7ec81b452b73" providerId="ADAL" clId="{8DBF68A6-AAE8-4400-8B1D-5571AC89F94C}" dt="2022-12-14T19:02:11.803" v="10511" actId="478"/>
          <ac:spMkLst>
            <pc:docMk/>
            <pc:sldMk cId="3373548021" sldId="291"/>
            <ac:spMk id="8" creationId="{E3942A62-4B27-9ABA-B339-E7DAEABE2BC4}"/>
          </ac:spMkLst>
        </pc:spChg>
        <pc:spChg chg="mod">
          <ac:chgData name="Emily Gilbert" userId="97dab36d-07fb-45f7-b984-7ec81b452b73" providerId="ADAL" clId="{8DBF68A6-AAE8-4400-8B1D-5571AC89F94C}" dt="2022-12-14T23:54:02.690" v="13947" actId="208"/>
          <ac:spMkLst>
            <pc:docMk/>
            <pc:sldMk cId="3373548021" sldId="291"/>
            <ac:spMk id="9" creationId="{1A7773FB-68F8-6B67-7A46-7BC912EECDE0}"/>
          </ac:spMkLst>
        </pc:spChg>
        <pc:spChg chg="mod">
          <ac:chgData name="Emily Gilbert" userId="97dab36d-07fb-45f7-b984-7ec81b452b73" providerId="ADAL" clId="{8DBF68A6-AAE8-4400-8B1D-5571AC89F94C}" dt="2022-12-14T23:54:07.905" v="13948" actId="208"/>
          <ac:spMkLst>
            <pc:docMk/>
            <pc:sldMk cId="3373548021" sldId="291"/>
            <ac:spMk id="10" creationId="{E50A1199-D79F-B9AD-48F7-73186BD1D00E}"/>
          </ac:spMkLst>
        </pc:spChg>
        <pc:spChg chg="mod">
          <ac:chgData name="Emily Gilbert" userId="97dab36d-07fb-45f7-b984-7ec81b452b73" providerId="ADAL" clId="{8DBF68A6-AAE8-4400-8B1D-5571AC89F94C}" dt="2022-12-14T23:54:19.456" v="13949" actId="208"/>
          <ac:spMkLst>
            <pc:docMk/>
            <pc:sldMk cId="3373548021" sldId="291"/>
            <ac:spMk id="11" creationId="{D7199763-CDE1-CCF5-CDC5-5A142E0A2D3A}"/>
          </ac:spMkLst>
        </pc:spChg>
        <pc:spChg chg="mod">
          <ac:chgData name="Emily Gilbert" userId="97dab36d-07fb-45f7-b984-7ec81b452b73" providerId="ADAL" clId="{8DBF68A6-AAE8-4400-8B1D-5571AC89F94C}" dt="2022-12-14T23:54:23.536" v="13950" actId="208"/>
          <ac:spMkLst>
            <pc:docMk/>
            <pc:sldMk cId="3373548021" sldId="291"/>
            <ac:spMk id="12" creationId="{81CFBF1E-297C-4CE6-D49C-2AE3D7AA48FE}"/>
          </ac:spMkLst>
        </pc:spChg>
        <pc:spChg chg="mod">
          <ac:chgData name="Emily Gilbert" userId="97dab36d-07fb-45f7-b984-7ec81b452b73" providerId="ADAL" clId="{8DBF68A6-AAE8-4400-8B1D-5571AC89F94C}" dt="2022-12-14T19:05:33.610" v="10580" actId="208"/>
          <ac:spMkLst>
            <pc:docMk/>
            <pc:sldMk cId="3373548021" sldId="291"/>
            <ac:spMk id="13" creationId="{1F3CE124-DE27-A06A-4C0D-4F735EDF09F7}"/>
          </ac:spMkLst>
        </pc:spChg>
        <pc:picChg chg="mod modCrop">
          <ac:chgData name="Emily Gilbert" userId="97dab36d-07fb-45f7-b984-7ec81b452b73" providerId="ADAL" clId="{8DBF68A6-AAE8-4400-8B1D-5571AC89F94C}" dt="2022-12-14T19:00:56.271" v="10498" actId="1076"/>
          <ac:picMkLst>
            <pc:docMk/>
            <pc:sldMk cId="3373548021" sldId="291"/>
            <ac:picMk id="6" creationId="{0E7CCCC8-E091-E01C-022D-88770A4F289D}"/>
          </ac:picMkLst>
        </pc:picChg>
      </pc:sldChg>
      <pc:sldChg chg="addSp delSp modSp mod">
        <pc:chgData name="Emily Gilbert" userId="97dab36d-07fb-45f7-b984-7ec81b452b73" providerId="ADAL" clId="{8DBF68A6-AAE8-4400-8B1D-5571AC89F94C}" dt="2022-12-14T19:23:58.798" v="10971" actId="1076"/>
        <pc:sldMkLst>
          <pc:docMk/>
          <pc:sldMk cId="3600297152" sldId="294"/>
        </pc:sldMkLst>
        <pc:spChg chg="del mod">
          <ac:chgData name="Emily Gilbert" userId="97dab36d-07fb-45f7-b984-7ec81b452b73" providerId="ADAL" clId="{8DBF68A6-AAE8-4400-8B1D-5571AC89F94C}" dt="2022-12-14T19:23:16.719" v="10956" actId="478"/>
          <ac:spMkLst>
            <pc:docMk/>
            <pc:sldMk cId="3600297152" sldId="294"/>
            <ac:spMk id="2" creationId="{A616FAAF-6BA1-900C-CED9-61C6A6F28699}"/>
          </ac:spMkLst>
        </pc:spChg>
        <pc:spChg chg="del">
          <ac:chgData name="Emily Gilbert" userId="97dab36d-07fb-45f7-b984-7ec81b452b73" providerId="ADAL" clId="{8DBF68A6-AAE8-4400-8B1D-5571AC89F94C}" dt="2022-12-14T19:14:45.355" v="10697" actId="478"/>
          <ac:spMkLst>
            <pc:docMk/>
            <pc:sldMk cId="3600297152" sldId="294"/>
            <ac:spMk id="3" creationId="{6E2FA8F6-6DDE-1036-5389-6B13202B478F}"/>
          </ac:spMkLst>
        </pc:spChg>
        <pc:spChg chg="add mod">
          <ac:chgData name="Emily Gilbert" userId="97dab36d-07fb-45f7-b984-7ec81b452b73" providerId="ADAL" clId="{8DBF68A6-AAE8-4400-8B1D-5571AC89F94C}" dt="2022-12-14T19:23:23.982" v="10958" actId="120"/>
          <ac:spMkLst>
            <pc:docMk/>
            <pc:sldMk cId="3600297152" sldId="294"/>
            <ac:spMk id="4" creationId="{69B9FEA6-7077-044C-5870-920A98AF1EE2}"/>
          </ac:spMkLst>
        </pc:spChg>
        <pc:spChg chg="add del mod">
          <ac:chgData name="Emily Gilbert" userId="97dab36d-07fb-45f7-b984-7ec81b452b73" providerId="ADAL" clId="{8DBF68A6-AAE8-4400-8B1D-5571AC89F94C}" dt="2022-12-14T19:14:47.043" v="10698" actId="478"/>
          <ac:spMkLst>
            <pc:docMk/>
            <pc:sldMk cId="3600297152" sldId="294"/>
            <ac:spMk id="8" creationId="{39434708-C527-9BF5-A7D1-6B2F115677A4}"/>
          </ac:spMkLst>
        </pc:spChg>
        <pc:spChg chg="add del mod">
          <ac:chgData name="Emily Gilbert" userId="97dab36d-07fb-45f7-b984-7ec81b452b73" providerId="ADAL" clId="{8DBF68A6-AAE8-4400-8B1D-5571AC89F94C}" dt="2022-12-14T19:23:18.734" v="10957" actId="478"/>
          <ac:spMkLst>
            <pc:docMk/>
            <pc:sldMk cId="3600297152" sldId="294"/>
            <ac:spMk id="11" creationId="{CB4BBC9E-1197-B39F-F7A5-0E9FB5D52A25}"/>
          </ac:spMkLst>
        </pc:spChg>
        <pc:graphicFrameChg chg="add mod modGraphic">
          <ac:chgData name="Emily Gilbert" userId="97dab36d-07fb-45f7-b984-7ec81b452b73" providerId="ADAL" clId="{8DBF68A6-AAE8-4400-8B1D-5571AC89F94C}" dt="2022-12-14T19:23:39.339" v="10965" actId="403"/>
          <ac:graphicFrameMkLst>
            <pc:docMk/>
            <pc:sldMk cId="3600297152" sldId="294"/>
            <ac:graphicFrameMk id="9" creationId="{16C995E1-7EA8-0441-ED38-335907202993}"/>
          </ac:graphicFrameMkLst>
        </pc:graphicFrameChg>
        <pc:picChg chg="mod">
          <ac:chgData name="Emily Gilbert" userId="97dab36d-07fb-45f7-b984-7ec81b452b73" providerId="ADAL" clId="{8DBF68A6-AAE8-4400-8B1D-5571AC89F94C}" dt="2022-12-14T19:23:56.161" v="10970" actId="1035"/>
          <ac:picMkLst>
            <pc:docMk/>
            <pc:sldMk cId="3600297152" sldId="294"/>
            <ac:picMk id="6" creationId="{EAA42896-4353-CAE4-58E6-25D7856F9A56}"/>
          </ac:picMkLst>
        </pc:picChg>
        <pc:picChg chg="mod">
          <ac:chgData name="Emily Gilbert" userId="97dab36d-07fb-45f7-b984-7ec81b452b73" providerId="ADAL" clId="{8DBF68A6-AAE8-4400-8B1D-5571AC89F94C}" dt="2022-12-14T19:23:58.798" v="10971" actId="1076"/>
          <ac:picMkLst>
            <pc:docMk/>
            <pc:sldMk cId="3600297152" sldId="294"/>
            <ac:picMk id="7" creationId="{F228B891-2A2A-F0A2-387A-E73A5B03E3DF}"/>
          </ac:picMkLst>
        </pc:picChg>
      </pc:sldChg>
      <pc:sldChg chg="addSp delSp modSp mod">
        <pc:chgData name="Emily Gilbert" userId="97dab36d-07fb-45f7-b984-7ec81b452b73" providerId="ADAL" clId="{8DBF68A6-AAE8-4400-8B1D-5571AC89F94C}" dt="2022-12-15T00:55:20.213" v="14002" actId="20577"/>
        <pc:sldMkLst>
          <pc:docMk/>
          <pc:sldMk cId="1229571481" sldId="295"/>
        </pc:sldMkLst>
        <pc:spChg chg="mod">
          <ac:chgData name="Emily Gilbert" userId="97dab36d-07fb-45f7-b984-7ec81b452b73" providerId="ADAL" clId="{8DBF68A6-AAE8-4400-8B1D-5571AC89F94C}" dt="2022-12-15T00:55:20.213" v="14002" actId="20577"/>
          <ac:spMkLst>
            <pc:docMk/>
            <pc:sldMk cId="1229571481" sldId="295"/>
            <ac:spMk id="3" creationId="{6E2FA8F6-6DDE-1036-5389-6B13202B478F}"/>
          </ac:spMkLst>
        </pc:spChg>
        <pc:spChg chg="add mod">
          <ac:chgData name="Emily Gilbert" userId="97dab36d-07fb-45f7-b984-7ec81b452b73" providerId="ADAL" clId="{8DBF68A6-AAE8-4400-8B1D-5571AC89F94C}" dt="2022-12-14T20:35:11.484" v="11693" actId="20577"/>
          <ac:spMkLst>
            <pc:docMk/>
            <pc:sldMk cId="1229571481" sldId="295"/>
            <ac:spMk id="4" creationId="{D9F3512D-7472-CFBB-080F-7F7A2BD9B32A}"/>
          </ac:spMkLst>
        </pc:spChg>
        <pc:spChg chg="add del mod">
          <ac:chgData name="Emily Gilbert" userId="97dab36d-07fb-45f7-b984-7ec81b452b73" providerId="ADAL" clId="{8DBF68A6-AAE8-4400-8B1D-5571AC89F94C}" dt="2022-12-14T20:36:21.018" v="11702"/>
          <ac:spMkLst>
            <pc:docMk/>
            <pc:sldMk cId="1229571481" sldId="295"/>
            <ac:spMk id="7" creationId="{818BCEAD-9B44-CA6C-42A5-43267DAD4BF7}"/>
          </ac:spMkLst>
        </pc:spChg>
        <pc:spChg chg="add mod">
          <ac:chgData name="Emily Gilbert" userId="97dab36d-07fb-45f7-b984-7ec81b452b73" providerId="ADAL" clId="{8DBF68A6-AAE8-4400-8B1D-5571AC89F94C}" dt="2022-12-14T20:46:43.934" v="11748" actId="20577"/>
          <ac:spMkLst>
            <pc:docMk/>
            <pc:sldMk cId="1229571481" sldId="295"/>
            <ac:spMk id="9" creationId="{FE99A941-7FD3-B0CF-D6C2-459EA8C9A364}"/>
          </ac:spMkLst>
        </pc:spChg>
        <pc:spChg chg="mod">
          <ac:chgData name="Emily Gilbert" userId="97dab36d-07fb-45f7-b984-7ec81b452b73" providerId="ADAL" clId="{8DBF68A6-AAE8-4400-8B1D-5571AC89F94C}" dt="2022-12-14T20:34:22.281" v="11654" actId="12788"/>
          <ac:spMkLst>
            <pc:docMk/>
            <pc:sldMk cId="1229571481" sldId="295"/>
            <ac:spMk id="21" creationId="{66DBF121-1ED7-22E7-3115-A886F940A025}"/>
          </ac:spMkLst>
        </pc:spChg>
        <pc:spChg chg="del mod">
          <ac:chgData name="Emily Gilbert" userId="97dab36d-07fb-45f7-b984-7ec81b452b73" providerId="ADAL" clId="{8DBF68A6-AAE8-4400-8B1D-5571AC89F94C}" dt="2022-12-14T20:35:14.281" v="11694" actId="478"/>
          <ac:spMkLst>
            <pc:docMk/>
            <pc:sldMk cId="1229571481" sldId="295"/>
            <ac:spMk id="22" creationId="{7F03A7F3-2B85-0F0A-CA75-C6277EEC7C9C}"/>
          </ac:spMkLst>
        </pc:spChg>
        <pc:spChg chg="del mod">
          <ac:chgData name="Emily Gilbert" userId="97dab36d-07fb-45f7-b984-7ec81b452b73" providerId="ADAL" clId="{8DBF68A6-AAE8-4400-8B1D-5571AC89F94C}" dt="2022-12-14T20:46:47.339" v="11749" actId="478"/>
          <ac:spMkLst>
            <pc:docMk/>
            <pc:sldMk cId="1229571481" sldId="295"/>
            <ac:spMk id="23" creationId="{B98CC288-A63A-4BBA-DFC0-11DE06A02389}"/>
          </ac:spMkLst>
        </pc:spChg>
        <pc:picChg chg="add del mod">
          <ac:chgData name="Emily Gilbert" userId="97dab36d-07fb-45f7-b984-7ec81b452b73" providerId="ADAL" clId="{8DBF68A6-AAE8-4400-8B1D-5571AC89F94C}" dt="2022-12-14T20:34:36.805" v="11657" actId="478"/>
          <ac:picMkLst>
            <pc:docMk/>
            <pc:sldMk cId="1229571481" sldId="295"/>
            <ac:picMk id="2" creationId="{C19CEACF-8A09-0548-13FC-98F84173FB0D}"/>
          </ac:picMkLst>
        </pc:picChg>
        <pc:picChg chg="add del mod">
          <ac:chgData name="Emily Gilbert" userId="97dab36d-07fb-45f7-b984-7ec81b452b73" providerId="ADAL" clId="{8DBF68A6-AAE8-4400-8B1D-5571AC89F94C}" dt="2022-12-14T20:36:21.018" v="11702"/>
          <ac:picMkLst>
            <pc:docMk/>
            <pc:sldMk cId="1229571481" sldId="295"/>
            <ac:picMk id="5" creationId="{C7D0C5EB-853C-4A06-4A1D-15A98C3DA5A7}"/>
          </ac:picMkLst>
        </pc:picChg>
        <pc:picChg chg="mod">
          <ac:chgData name="Emily Gilbert" userId="97dab36d-07fb-45f7-b984-7ec81b452b73" providerId="ADAL" clId="{8DBF68A6-AAE8-4400-8B1D-5571AC89F94C}" dt="2022-12-14T20:34:22.281" v="11654" actId="12788"/>
          <ac:picMkLst>
            <pc:docMk/>
            <pc:sldMk cId="1229571481" sldId="295"/>
            <ac:picMk id="6" creationId="{DE0D346D-7609-DF69-90E7-8E9C436FCA1E}"/>
          </ac:picMkLst>
        </pc:picChg>
        <pc:picChg chg="add del mod">
          <ac:chgData name="Emily Gilbert" userId="97dab36d-07fb-45f7-b984-7ec81b452b73" providerId="ADAL" clId="{8DBF68A6-AAE8-4400-8B1D-5571AC89F94C}" dt="2022-12-14T20:46:13.367" v="11709" actId="478"/>
          <ac:picMkLst>
            <pc:docMk/>
            <pc:sldMk cId="1229571481" sldId="295"/>
            <ac:picMk id="8" creationId="{70784C3A-F204-B5DF-D9F5-19B5293B7737}"/>
          </ac:picMkLst>
        </pc:picChg>
        <pc:picChg chg="add del mod">
          <ac:chgData name="Emily Gilbert" userId="97dab36d-07fb-45f7-b984-7ec81b452b73" providerId="ADAL" clId="{8DBF68A6-AAE8-4400-8B1D-5571AC89F94C}" dt="2022-12-14T20:46:21.633" v="11716" actId="1076"/>
          <ac:picMkLst>
            <pc:docMk/>
            <pc:sldMk cId="1229571481" sldId="295"/>
            <ac:picMk id="15" creationId="{40E2E97F-97D3-6D5E-CA8D-B6E9AEF30E7C}"/>
          </ac:picMkLst>
        </pc:picChg>
        <pc:picChg chg="mod">
          <ac:chgData name="Emily Gilbert" userId="97dab36d-07fb-45f7-b984-7ec81b452b73" providerId="ADAL" clId="{8DBF68A6-AAE8-4400-8B1D-5571AC89F94C}" dt="2022-12-14T20:34:45.917" v="11659" actId="14100"/>
          <ac:picMkLst>
            <pc:docMk/>
            <pc:sldMk cId="1229571481" sldId="295"/>
            <ac:picMk id="18" creationId="{E6AF9B4E-24EA-6E6E-2261-ADE77F60469E}"/>
          </ac:picMkLst>
        </pc:picChg>
      </pc:sldChg>
      <pc:sldChg chg="addSp delSp modSp mod delCm modCm">
        <pc:chgData name="Emily Gilbert" userId="97dab36d-07fb-45f7-b984-7ec81b452b73" providerId="ADAL" clId="{8DBF68A6-AAE8-4400-8B1D-5571AC89F94C}" dt="2022-12-15T00:56:29.338" v="14005" actId="255"/>
        <pc:sldMkLst>
          <pc:docMk/>
          <pc:sldMk cId="216679431" sldId="296"/>
        </pc:sldMkLst>
        <pc:spChg chg="mod">
          <ac:chgData name="Emily Gilbert" userId="97dab36d-07fb-45f7-b984-7ec81b452b73" providerId="ADAL" clId="{8DBF68A6-AAE8-4400-8B1D-5571AC89F94C}" dt="2022-12-15T00:56:24.766" v="14004" actId="255"/>
          <ac:spMkLst>
            <pc:docMk/>
            <pc:sldMk cId="216679431" sldId="296"/>
            <ac:spMk id="4" creationId="{6CDDA791-BBB6-8F7A-A161-5992782EB4E4}"/>
          </ac:spMkLst>
        </pc:spChg>
        <pc:spChg chg="mod">
          <ac:chgData name="Emily Gilbert" userId="97dab36d-07fb-45f7-b984-7ec81b452b73" providerId="ADAL" clId="{8DBF68A6-AAE8-4400-8B1D-5571AC89F94C}" dt="2022-12-15T00:56:20.542" v="14003" actId="255"/>
          <ac:spMkLst>
            <pc:docMk/>
            <pc:sldMk cId="216679431" sldId="296"/>
            <ac:spMk id="6" creationId="{62E0C05E-2666-7701-5BA4-C41C5784D855}"/>
          </ac:spMkLst>
        </pc:spChg>
        <pc:spChg chg="mod">
          <ac:chgData name="Emily Gilbert" userId="97dab36d-07fb-45f7-b984-7ec81b452b73" providerId="ADAL" clId="{8DBF68A6-AAE8-4400-8B1D-5571AC89F94C}" dt="2022-12-15T00:56:29.338" v="14005" actId="255"/>
          <ac:spMkLst>
            <pc:docMk/>
            <pc:sldMk cId="216679431" sldId="296"/>
            <ac:spMk id="10" creationId="{D66C0F23-71B6-EB77-1767-0B28475D49CA}"/>
          </ac:spMkLst>
        </pc:spChg>
        <pc:picChg chg="add mod">
          <ac:chgData name="Emily Gilbert" userId="97dab36d-07fb-45f7-b984-7ec81b452b73" providerId="ADAL" clId="{8DBF68A6-AAE8-4400-8B1D-5571AC89F94C}" dt="2022-12-14T23:58:54.053" v="13982" actId="1076"/>
          <ac:picMkLst>
            <pc:docMk/>
            <pc:sldMk cId="216679431" sldId="296"/>
            <ac:picMk id="2" creationId="{0F19FBA3-8862-1FA7-A892-7239DCF0156B}"/>
          </ac:picMkLst>
        </pc:picChg>
        <pc:picChg chg="del mod">
          <ac:chgData name="Emily Gilbert" userId="97dab36d-07fb-45f7-b984-7ec81b452b73" providerId="ADAL" clId="{8DBF68A6-AAE8-4400-8B1D-5571AC89F94C}" dt="2022-12-14T23:58:12.812" v="13974" actId="478"/>
          <ac:picMkLst>
            <pc:docMk/>
            <pc:sldMk cId="216679431" sldId="296"/>
            <ac:picMk id="7" creationId="{7C0B274C-61A6-2C4B-9EE1-C5F9E22B63E0}"/>
          </ac:picMkLst>
        </pc:picChg>
        <pc:picChg chg="mod">
          <ac:chgData name="Emily Gilbert" userId="97dab36d-07fb-45f7-b984-7ec81b452b73" providerId="ADAL" clId="{8DBF68A6-AAE8-4400-8B1D-5571AC89F94C}" dt="2022-12-14T23:59:00.785" v="13983" actId="1076"/>
          <ac:picMkLst>
            <pc:docMk/>
            <pc:sldMk cId="216679431" sldId="296"/>
            <ac:picMk id="8" creationId="{58BBD029-0505-E243-AEA9-EBF2F9BE8CDD}"/>
          </ac:picMkLst>
        </pc:picChg>
        <pc:picChg chg="mod">
          <ac:chgData name="Emily Gilbert" userId="97dab36d-07fb-45f7-b984-7ec81b452b73" providerId="ADAL" clId="{8DBF68A6-AAE8-4400-8B1D-5571AC89F94C}" dt="2022-12-15T00:00:05.037" v="13994" actId="1076"/>
          <ac:picMkLst>
            <pc:docMk/>
            <pc:sldMk cId="216679431" sldId="296"/>
            <ac:picMk id="1030" creationId="{E1A0B826-9AEE-F548-88EF-B4391DF49033}"/>
          </ac:picMkLst>
        </pc:picChg>
      </pc:sldChg>
      <pc:sldChg chg="addSp delSp modSp mod">
        <pc:chgData name="Emily Gilbert" userId="97dab36d-07fb-45f7-b984-7ec81b452b73" providerId="ADAL" clId="{8DBF68A6-AAE8-4400-8B1D-5571AC89F94C}" dt="2022-12-14T21:46:42.352" v="11967" actId="1076"/>
        <pc:sldMkLst>
          <pc:docMk/>
          <pc:sldMk cId="2113435496" sldId="297"/>
        </pc:sldMkLst>
        <pc:spChg chg="mod">
          <ac:chgData name="Emily Gilbert" userId="97dab36d-07fb-45f7-b984-7ec81b452b73" providerId="ADAL" clId="{8DBF68A6-AAE8-4400-8B1D-5571AC89F94C}" dt="2022-12-14T21:46:42.352" v="11967" actId="1076"/>
          <ac:spMkLst>
            <pc:docMk/>
            <pc:sldMk cId="2113435496" sldId="297"/>
            <ac:spMk id="2" creationId="{A616FAAF-6BA1-900C-CED9-61C6A6F28699}"/>
          </ac:spMkLst>
        </pc:spChg>
        <pc:picChg chg="del">
          <ac:chgData name="Emily Gilbert" userId="97dab36d-07fb-45f7-b984-7ec81b452b73" providerId="ADAL" clId="{8DBF68A6-AAE8-4400-8B1D-5571AC89F94C}" dt="2022-12-13T19:44:48.329" v="14" actId="478"/>
          <ac:picMkLst>
            <pc:docMk/>
            <pc:sldMk cId="2113435496" sldId="297"/>
            <ac:picMk id="4" creationId="{770ABC14-72AC-1461-2382-F3CA58925770}"/>
          </ac:picMkLst>
        </pc:picChg>
        <pc:picChg chg="add mod">
          <ac:chgData name="Emily Gilbert" userId="97dab36d-07fb-45f7-b984-7ec81b452b73" providerId="ADAL" clId="{8DBF68A6-AAE8-4400-8B1D-5571AC89F94C}" dt="2022-12-13T19:45:56.845" v="20" actId="1440"/>
          <ac:picMkLst>
            <pc:docMk/>
            <pc:sldMk cId="2113435496" sldId="297"/>
            <ac:picMk id="2050" creationId="{938E3042-F7AC-B088-0111-0D82A5A5790F}"/>
          </ac:picMkLst>
        </pc:picChg>
      </pc:sldChg>
      <pc:sldChg chg="del">
        <pc:chgData name="Emily Gilbert" userId="97dab36d-07fb-45f7-b984-7ec81b452b73" providerId="ADAL" clId="{8DBF68A6-AAE8-4400-8B1D-5571AC89F94C}" dt="2022-12-15T00:07:58.632" v="13995" actId="47"/>
        <pc:sldMkLst>
          <pc:docMk/>
          <pc:sldMk cId="1125394536" sldId="298"/>
        </pc:sldMkLst>
      </pc:sldChg>
      <pc:sldChg chg="del ord">
        <pc:chgData name="Emily Gilbert" userId="97dab36d-07fb-45f7-b984-7ec81b452b73" providerId="ADAL" clId="{8DBF68A6-AAE8-4400-8B1D-5571AC89F94C}" dt="2022-12-15T00:07:58.632" v="13995" actId="47"/>
        <pc:sldMkLst>
          <pc:docMk/>
          <pc:sldMk cId="2398036270" sldId="299"/>
        </pc:sldMkLst>
      </pc:sldChg>
      <pc:sldChg chg="addSp delSp modSp mod ord modCm">
        <pc:chgData name="Emily Gilbert" userId="97dab36d-07fb-45f7-b984-7ec81b452b73" providerId="ADAL" clId="{8DBF68A6-AAE8-4400-8B1D-5571AC89F94C}" dt="2022-12-14T17:41:52.563" v="9394" actId="255"/>
        <pc:sldMkLst>
          <pc:docMk/>
          <pc:sldMk cId="1963399448" sldId="300"/>
        </pc:sldMkLst>
        <pc:spChg chg="del mod">
          <ac:chgData name="Emily Gilbert" userId="97dab36d-07fb-45f7-b984-7ec81b452b73" providerId="ADAL" clId="{8DBF68A6-AAE8-4400-8B1D-5571AC89F94C}" dt="2022-12-14T16:50:23.724" v="8784" actId="478"/>
          <ac:spMkLst>
            <pc:docMk/>
            <pc:sldMk cId="1963399448" sldId="300"/>
            <ac:spMk id="2" creationId="{A616FAAF-6BA1-900C-CED9-61C6A6F28699}"/>
          </ac:spMkLst>
        </pc:spChg>
        <pc:spChg chg="mod">
          <ac:chgData name="Emily Gilbert" userId="97dab36d-07fb-45f7-b984-7ec81b452b73" providerId="ADAL" clId="{8DBF68A6-AAE8-4400-8B1D-5571AC89F94C}" dt="2022-12-14T16:50:47.499" v="8802" actId="313"/>
          <ac:spMkLst>
            <pc:docMk/>
            <pc:sldMk cId="1963399448" sldId="300"/>
            <ac:spMk id="3" creationId="{6E2FA8F6-6DDE-1036-5389-6B13202B478F}"/>
          </ac:spMkLst>
        </pc:spChg>
        <pc:spChg chg="del">
          <ac:chgData name="Emily Gilbert" userId="97dab36d-07fb-45f7-b984-7ec81b452b73" providerId="ADAL" clId="{8DBF68A6-AAE8-4400-8B1D-5571AC89F94C}" dt="2022-12-14T17:40:40.427" v="9384" actId="478"/>
          <ac:spMkLst>
            <pc:docMk/>
            <pc:sldMk cId="1963399448" sldId="300"/>
            <ac:spMk id="4" creationId="{312F35CC-61A2-282D-5518-C5D069443ADF}"/>
          </ac:spMkLst>
        </pc:spChg>
        <pc:spChg chg="add mod">
          <ac:chgData name="Emily Gilbert" userId="97dab36d-07fb-45f7-b984-7ec81b452b73" providerId="ADAL" clId="{8DBF68A6-AAE8-4400-8B1D-5571AC89F94C}" dt="2022-12-14T17:41:52.563" v="9394" actId="255"/>
          <ac:spMkLst>
            <pc:docMk/>
            <pc:sldMk cId="1963399448" sldId="300"/>
            <ac:spMk id="6" creationId="{E56B13D3-4505-4550-1239-60B54E3421CB}"/>
          </ac:spMkLst>
        </pc:spChg>
        <pc:spChg chg="add del mod">
          <ac:chgData name="Emily Gilbert" userId="97dab36d-07fb-45f7-b984-7ec81b452b73" providerId="ADAL" clId="{8DBF68A6-AAE8-4400-8B1D-5571AC89F94C}" dt="2022-12-14T16:50:26.979" v="8785" actId="478"/>
          <ac:spMkLst>
            <pc:docMk/>
            <pc:sldMk cId="1963399448" sldId="300"/>
            <ac:spMk id="9" creationId="{9E1EF4E0-C13E-1CCA-8C29-BF75ED8DB194}"/>
          </ac:spMkLst>
        </pc:spChg>
        <pc:spChg chg="mod">
          <ac:chgData name="Emily Gilbert" userId="97dab36d-07fb-45f7-b984-7ec81b452b73" providerId="ADAL" clId="{8DBF68A6-AAE8-4400-8B1D-5571AC89F94C}" dt="2022-12-14T17:23:59.736" v="9242" actId="6549"/>
          <ac:spMkLst>
            <pc:docMk/>
            <pc:sldMk cId="1963399448" sldId="300"/>
            <ac:spMk id="10" creationId="{AF920D90-6080-7D28-9602-A9B4800C6B3C}"/>
          </ac:spMkLst>
        </pc:spChg>
        <pc:spChg chg="mod">
          <ac:chgData name="Emily Gilbert" userId="97dab36d-07fb-45f7-b984-7ec81b452b73" providerId="ADAL" clId="{8DBF68A6-AAE8-4400-8B1D-5571AC89F94C}" dt="2022-12-14T16:51:17.100" v="8808" actId="20577"/>
          <ac:spMkLst>
            <pc:docMk/>
            <pc:sldMk cId="1963399448" sldId="300"/>
            <ac:spMk id="11" creationId="{B69E9CD1-48DC-BB81-B40F-08CE24E1AAE1}"/>
          </ac:spMkLst>
        </pc:spChg>
        <pc:graphicFrameChg chg="modGraphic">
          <ac:chgData name="Emily Gilbert" userId="97dab36d-07fb-45f7-b984-7ec81b452b73" providerId="ADAL" clId="{8DBF68A6-AAE8-4400-8B1D-5571AC89F94C}" dt="2022-12-14T16:34:13.069" v="8674" actId="2711"/>
          <ac:graphicFrameMkLst>
            <pc:docMk/>
            <pc:sldMk cId="1963399448" sldId="300"/>
            <ac:graphicFrameMk id="8" creationId="{33516FCF-0CAF-7550-BF89-4EBDE7744427}"/>
          </ac:graphicFrameMkLst>
        </pc:graphicFrameChg>
        <pc:picChg chg="mod">
          <ac:chgData name="Emily Gilbert" userId="97dab36d-07fb-45f7-b984-7ec81b452b73" providerId="ADAL" clId="{8DBF68A6-AAE8-4400-8B1D-5571AC89F94C}" dt="2022-12-14T17:15:33.434" v="9181" actId="1076"/>
          <ac:picMkLst>
            <pc:docMk/>
            <pc:sldMk cId="1963399448" sldId="300"/>
            <ac:picMk id="5" creationId="{9E86FC70-66AA-D6A1-3D17-C6FFDF75CFB5}"/>
          </ac:picMkLst>
        </pc:picChg>
        <pc:picChg chg="del mod">
          <ac:chgData name="Emily Gilbert" userId="97dab36d-07fb-45f7-b984-7ec81b452b73" providerId="ADAL" clId="{8DBF68A6-AAE8-4400-8B1D-5571AC89F94C}" dt="2022-12-14T17:41:35.107" v="9392" actId="478"/>
          <ac:picMkLst>
            <pc:docMk/>
            <pc:sldMk cId="1963399448" sldId="300"/>
            <ac:picMk id="12" creationId="{D7E87476-3A32-FC85-E0B5-7A6C5AEE1FCD}"/>
          </ac:picMkLst>
        </pc:picChg>
        <pc:picChg chg="add del mod">
          <ac:chgData name="Emily Gilbert" userId="97dab36d-07fb-45f7-b984-7ec81b452b73" providerId="ADAL" clId="{8DBF68A6-AAE8-4400-8B1D-5571AC89F94C}" dt="2022-12-14T17:13:20.679" v="9159" actId="478"/>
          <ac:picMkLst>
            <pc:docMk/>
            <pc:sldMk cId="1963399448" sldId="300"/>
            <ac:picMk id="13" creationId="{FFC81174-99F3-4060-9FB0-C5B3D02D9937}"/>
          </ac:picMkLst>
        </pc:picChg>
        <pc:picChg chg="add mod modCrop">
          <ac:chgData name="Emily Gilbert" userId="97dab36d-07fb-45f7-b984-7ec81b452b73" providerId="ADAL" clId="{8DBF68A6-AAE8-4400-8B1D-5571AC89F94C}" dt="2022-12-14T17:41:30.485" v="9391" actId="732"/>
          <ac:picMkLst>
            <pc:docMk/>
            <pc:sldMk cId="1963399448" sldId="300"/>
            <ac:picMk id="14" creationId="{CBDD6539-BF74-43F9-48F9-BD46C06BA6DD}"/>
          </ac:picMkLst>
        </pc:picChg>
      </pc:sldChg>
      <pc:sldChg chg="addSp delSp modSp mod ord">
        <pc:chgData name="Emily Gilbert" userId="97dab36d-07fb-45f7-b984-7ec81b452b73" providerId="ADAL" clId="{8DBF68A6-AAE8-4400-8B1D-5571AC89F94C}" dt="2022-12-14T17:39:09.519" v="9364" actId="1076"/>
        <pc:sldMkLst>
          <pc:docMk/>
          <pc:sldMk cId="3027666026" sldId="301"/>
        </pc:sldMkLst>
        <pc:spChg chg="del mod">
          <ac:chgData name="Emily Gilbert" userId="97dab36d-07fb-45f7-b984-7ec81b452b73" providerId="ADAL" clId="{8DBF68A6-AAE8-4400-8B1D-5571AC89F94C}" dt="2022-12-14T16:37:17.875" v="8724" actId="478"/>
          <ac:spMkLst>
            <pc:docMk/>
            <pc:sldMk cId="3027666026" sldId="301"/>
            <ac:spMk id="2" creationId="{A616FAAF-6BA1-900C-CED9-61C6A6F28699}"/>
          </ac:spMkLst>
        </pc:spChg>
        <pc:spChg chg="del">
          <ac:chgData name="Emily Gilbert" userId="97dab36d-07fb-45f7-b984-7ec81b452b73" providerId="ADAL" clId="{8DBF68A6-AAE8-4400-8B1D-5571AC89F94C}" dt="2022-12-14T17:37:45.434" v="9354" actId="478"/>
          <ac:spMkLst>
            <pc:docMk/>
            <pc:sldMk cId="3027666026" sldId="301"/>
            <ac:spMk id="4" creationId="{312F35CC-61A2-282D-5518-C5D069443ADF}"/>
          </ac:spMkLst>
        </pc:spChg>
        <pc:spChg chg="add del">
          <ac:chgData name="Emily Gilbert" userId="97dab36d-07fb-45f7-b984-7ec81b452b73" providerId="ADAL" clId="{8DBF68A6-AAE8-4400-8B1D-5571AC89F94C}" dt="2022-12-14T16:36:24.249" v="8699" actId="22"/>
          <ac:spMkLst>
            <pc:docMk/>
            <pc:sldMk cId="3027666026" sldId="301"/>
            <ac:spMk id="7" creationId="{F0BD3F3B-7B52-2134-8CAF-82C7F0E944D1}"/>
          </ac:spMkLst>
        </pc:spChg>
        <pc:spChg chg="add mod">
          <ac:chgData name="Emily Gilbert" userId="97dab36d-07fb-45f7-b984-7ec81b452b73" providerId="ADAL" clId="{8DBF68A6-AAE8-4400-8B1D-5571AC89F94C}" dt="2022-12-14T16:37:38.052" v="8728" actId="113"/>
          <ac:spMkLst>
            <pc:docMk/>
            <pc:sldMk cId="3027666026" sldId="301"/>
            <ac:spMk id="9" creationId="{16D5CDA4-6627-108A-BF8B-7DF1549E4E90}"/>
          </ac:spMkLst>
        </pc:spChg>
        <pc:spChg chg="mod">
          <ac:chgData name="Emily Gilbert" userId="97dab36d-07fb-45f7-b984-7ec81b452b73" providerId="ADAL" clId="{8DBF68A6-AAE8-4400-8B1D-5571AC89F94C}" dt="2022-12-14T17:22:32.545" v="9229" actId="207"/>
          <ac:spMkLst>
            <pc:docMk/>
            <pc:sldMk cId="3027666026" sldId="301"/>
            <ac:spMk id="10" creationId="{AF920D90-6080-7D28-9602-A9B4800C6B3C}"/>
          </ac:spMkLst>
        </pc:spChg>
        <pc:spChg chg="mod">
          <ac:chgData name="Emily Gilbert" userId="97dab36d-07fb-45f7-b984-7ec81b452b73" providerId="ADAL" clId="{8DBF68A6-AAE8-4400-8B1D-5571AC89F94C}" dt="2022-12-14T16:45:05.924" v="8740" actId="20577"/>
          <ac:spMkLst>
            <pc:docMk/>
            <pc:sldMk cId="3027666026" sldId="301"/>
            <ac:spMk id="11" creationId="{B69E9CD1-48DC-BB81-B40F-08CE24E1AAE1}"/>
          </ac:spMkLst>
        </pc:spChg>
        <pc:spChg chg="add del mod">
          <ac:chgData name="Emily Gilbert" userId="97dab36d-07fb-45f7-b984-7ec81b452b73" providerId="ADAL" clId="{8DBF68A6-AAE8-4400-8B1D-5571AC89F94C}" dt="2022-12-14T16:37:23.720" v="8725" actId="478"/>
          <ac:spMkLst>
            <pc:docMk/>
            <pc:sldMk cId="3027666026" sldId="301"/>
            <ac:spMk id="13" creationId="{376AC0A5-4427-DD35-4D0B-5A5B23A4698C}"/>
          </ac:spMkLst>
        </pc:spChg>
        <pc:graphicFrameChg chg="modGraphic">
          <ac:chgData name="Emily Gilbert" userId="97dab36d-07fb-45f7-b984-7ec81b452b73" providerId="ADAL" clId="{8DBF68A6-AAE8-4400-8B1D-5571AC89F94C}" dt="2022-12-14T16:33:57.883" v="8672" actId="2711"/>
          <ac:graphicFrameMkLst>
            <pc:docMk/>
            <pc:sldMk cId="3027666026" sldId="301"/>
            <ac:graphicFrameMk id="8" creationId="{33516FCF-0CAF-7550-BF89-4EBDE7744427}"/>
          </ac:graphicFrameMkLst>
        </pc:graphicFrameChg>
        <pc:picChg chg="mod">
          <ac:chgData name="Emily Gilbert" userId="97dab36d-07fb-45f7-b984-7ec81b452b73" providerId="ADAL" clId="{8DBF68A6-AAE8-4400-8B1D-5571AC89F94C}" dt="2022-12-14T17:15:05.017" v="9178" actId="1076"/>
          <ac:picMkLst>
            <pc:docMk/>
            <pc:sldMk cId="3027666026" sldId="301"/>
            <ac:picMk id="5" creationId="{CF7AAC09-92FC-DA27-1ACF-D77151381DBB}"/>
          </ac:picMkLst>
        </pc:picChg>
        <pc:picChg chg="add del mod">
          <ac:chgData name="Emily Gilbert" userId="97dab36d-07fb-45f7-b984-7ec81b452b73" providerId="ADAL" clId="{8DBF68A6-AAE8-4400-8B1D-5571AC89F94C}" dt="2022-12-14T17:12:45.703" v="9146" actId="478"/>
          <ac:picMkLst>
            <pc:docMk/>
            <pc:sldMk cId="3027666026" sldId="301"/>
            <ac:picMk id="14" creationId="{3E783293-8EC6-D968-C846-07BA104C9005}"/>
          </ac:picMkLst>
        </pc:picChg>
        <pc:picChg chg="add mod modCrop">
          <ac:chgData name="Emily Gilbert" userId="97dab36d-07fb-45f7-b984-7ec81b452b73" providerId="ADAL" clId="{8DBF68A6-AAE8-4400-8B1D-5571AC89F94C}" dt="2022-12-14T17:39:09.519" v="9364" actId="1076"/>
          <ac:picMkLst>
            <pc:docMk/>
            <pc:sldMk cId="3027666026" sldId="301"/>
            <ac:picMk id="16" creationId="{81B917A3-CB1F-7304-C4AB-0BECCB343DC0}"/>
          </ac:picMkLst>
        </pc:picChg>
        <pc:picChg chg="del">
          <ac:chgData name="Emily Gilbert" userId="97dab36d-07fb-45f7-b984-7ec81b452b73" providerId="ADAL" clId="{8DBF68A6-AAE8-4400-8B1D-5571AC89F94C}" dt="2022-12-14T17:37:43.810" v="9353" actId="478"/>
          <ac:picMkLst>
            <pc:docMk/>
            <pc:sldMk cId="3027666026" sldId="301"/>
            <ac:picMk id="17" creationId="{E8F25742-3781-0D3D-DD9A-807EB0D21CAC}"/>
          </ac:picMkLst>
        </pc:picChg>
      </pc:sldChg>
      <pc:sldChg chg="addSp delSp modSp mod ord">
        <pc:chgData name="Emily Gilbert" userId="97dab36d-07fb-45f7-b984-7ec81b452b73" providerId="ADAL" clId="{8DBF68A6-AAE8-4400-8B1D-5571AC89F94C}" dt="2022-12-14T23:52:50.584" v="13946" actId="20577"/>
        <pc:sldMkLst>
          <pc:docMk/>
          <pc:sldMk cId="1098849334" sldId="302"/>
        </pc:sldMkLst>
        <pc:spChg chg="del mod">
          <ac:chgData name="Emily Gilbert" userId="97dab36d-07fb-45f7-b984-7ec81b452b73" providerId="ADAL" clId="{8DBF68A6-AAE8-4400-8B1D-5571AC89F94C}" dt="2022-12-14T17:09:54.536" v="9076" actId="478"/>
          <ac:spMkLst>
            <pc:docMk/>
            <pc:sldMk cId="1098849334" sldId="302"/>
            <ac:spMk id="2" creationId="{A616FAAF-6BA1-900C-CED9-61C6A6F28699}"/>
          </ac:spMkLst>
        </pc:spChg>
        <pc:spChg chg="del">
          <ac:chgData name="Emily Gilbert" userId="97dab36d-07fb-45f7-b984-7ec81b452b73" providerId="ADAL" clId="{8DBF68A6-AAE8-4400-8B1D-5571AC89F94C}" dt="2022-12-14T17:54:50.487" v="9449" actId="478"/>
          <ac:spMkLst>
            <pc:docMk/>
            <pc:sldMk cId="1098849334" sldId="302"/>
            <ac:spMk id="4" creationId="{312F35CC-61A2-282D-5518-C5D069443ADF}"/>
          </ac:spMkLst>
        </pc:spChg>
        <pc:spChg chg="add mod">
          <ac:chgData name="Emily Gilbert" userId="97dab36d-07fb-45f7-b984-7ec81b452b73" providerId="ADAL" clId="{8DBF68A6-AAE8-4400-8B1D-5571AC89F94C}" dt="2022-12-14T23:52:50.584" v="13946" actId="20577"/>
          <ac:spMkLst>
            <pc:docMk/>
            <pc:sldMk cId="1098849334" sldId="302"/>
            <ac:spMk id="7" creationId="{D1715A3D-F733-8FF4-17E6-AA1CD2F8732C}"/>
          </ac:spMkLst>
        </pc:spChg>
        <pc:spChg chg="mod">
          <ac:chgData name="Emily Gilbert" userId="97dab36d-07fb-45f7-b984-7ec81b452b73" providerId="ADAL" clId="{8DBF68A6-AAE8-4400-8B1D-5571AC89F94C}" dt="2022-12-14T17:33:46.031" v="9313" actId="207"/>
          <ac:spMkLst>
            <pc:docMk/>
            <pc:sldMk cId="1098849334" sldId="302"/>
            <ac:spMk id="10" creationId="{AF920D90-6080-7D28-9602-A9B4800C6B3C}"/>
          </ac:spMkLst>
        </pc:spChg>
        <pc:spChg chg="mod">
          <ac:chgData name="Emily Gilbert" userId="97dab36d-07fb-45f7-b984-7ec81b452b73" providerId="ADAL" clId="{8DBF68A6-AAE8-4400-8B1D-5571AC89F94C}" dt="2022-12-14T17:03:24.215" v="9064" actId="20577"/>
          <ac:spMkLst>
            <pc:docMk/>
            <pc:sldMk cId="1098849334" sldId="302"/>
            <ac:spMk id="11" creationId="{B69E9CD1-48DC-BB81-B40F-08CE24E1AAE1}"/>
          </ac:spMkLst>
        </pc:spChg>
        <pc:spChg chg="add del mod">
          <ac:chgData name="Emily Gilbert" userId="97dab36d-07fb-45f7-b984-7ec81b452b73" providerId="ADAL" clId="{8DBF68A6-AAE8-4400-8B1D-5571AC89F94C}" dt="2022-12-14T17:09:56.757" v="9077" actId="478"/>
          <ac:spMkLst>
            <pc:docMk/>
            <pc:sldMk cId="1098849334" sldId="302"/>
            <ac:spMk id="12" creationId="{CD42DC64-40F8-DDE8-7929-EB7CC055ACC6}"/>
          </ac:spMkLst>
        </pc:spChg>
        <pc:graphicFrameChg chg="modGraphic">
          <ac:chgData name="Emily Gilbert" userId="97dab36d-07fb-45f7-b984-7ec81b452b73" providerId="ADAL" clId="{8DBF68A6-AAE8-4400-8B1D-5571AC89F94C}" dt="2022-12-14T16:35:12.851" v="8681" actId="2711"/>
          <ac:graphicFrameMkLst>
            <pc:docMk/>
            <pc:sldMk cId="1098849334" sldId="302"/>
            <ac:graphicFrameMk id="8" creationId="{33516FCF-0CAF-7550-BF89-4EBDE7744427}"/>
          </ac:graphicFrameMkLst>
        </pc:graphicFrameChg>
        <pc:picChg chg="mod">
          <ac:chgData name="Emily Gilbert" userId="97dab36d-07fb-45f7-b984-7ec81b452b73" providerId="ADAL" clId="{8DBF68A6-AAE8-4400-8B1D-5571AC89F94C}" dt="2022-12-14T17:20:10.372" v="9221" actId="1076"/>
          <ac:picMkLst>
            <pc:docMk/>
            <pc:sldMk cId="1098849334" sldId="302"/>
            <ac:picMk id="5" creationId="{2FE2BE37-031D-1BFF-C47F-7DAB1EC32223}"/>
          </ac:picMkLst>
        </pc:picChg>
        <pc:picChg chg="del mod">
          <ac:chgData name="Emily Gilbert" userId="97dab36d-07fb-45f7-b984-7ec81b452b73" providerId="ADAL" clId="{8DBF68A6-AAE8-4400-8B1D-5571AC89F94C}" dt="2022-12-14T17:56:05.005" v="9457" actId="478"/>
          <ac:picMkLst>
            <pc:docMk/>
            <pc:sldMk cId="1098849334" sldId="302"/>
            <ac:picMk id="6" creationId="{E882BC63-3675-8F82-494D-AD215C81CE67}"/>
          </ac:picMkLst>
        </pc:picChg>
        <pc:picChg chg="add mod modCrop">
          <ac:chgData name="Emily Gilbert" userId="97dab36d-07fb-45f7-b984-7ec81b452b73" providerId="ADAL" clId="{8DBF68A6-AAE8-4400-8B1D-5571AC89F94C}" dt="2022-12-14T17:56:03.271" v="9456" actId="1076"/>
          <ac:picMkLst>
            <pc:docMk/>
            <pc:sldMk cId="1098849334" sldId="302"/>
            <ac:picMk id="13" creationId="{A485E5A5-A8DC-AC79-1BCA-F1115442CDBE}"/>
          </ac:picMkLst>
        </pc:picChg>
      </pc:sldChg>
      <pc:sldChg chg="addSp delSp modSp mod ord">
        <pc:chgData name="Emily Gilbert" userId="97dab36d-07fb-45f7-b984-7ec81b452b73" providerId="ADAL" clId="{8DBF68A6-AAE8-4400-8B1D-5571AC89F94C}" dt="2022-12-14T05:59:49.474" v="8088" actId="478"/>
        <pc:sldMkLst>
          <pc:docMk/>
          <pc:sldMk cId="793027286" sldId="303"/>
        </pc:sldMkLst>
        <pc:spChg chg="del">
          <ac:chgData name="Emily Gilbert" userId="97dab36d-07fb-45f7-b984-7ec81b452b73" providerId="ADAL" clId="{8DBF68A6-AAE8-4400-8B1D-5571AC89F94C}" dt="2022-12-14T05:48:56.171" v="7836" actId="478"/>
          <ac:spMkLst>
            <pc:docMk/>
            <pc:sldMk cId="793027286" sldId="303"/>
            <ac:spMk id="4" creationId="{312F35CC-61A2-282D-5518-C5D069443ADF}"/>
          </ac:spMkLst>
        </pc:spChg>
        <pc:spChg chg="del">
          <ac:chgData name="Emily Gilbert" userId="97dab36d-07fb-45f7-b984-7ec81b452b73" providerId="ADAL" clId="{8DBF68A6-AAE8-4400-8B1D-5571AC89F94C}" dt="2022-12-14T04:42:08.253" v="4656" actId="478"/>
          <ac:spMkLst>
            <pc:docMk/>
            <pc:sldMk cId="793027286" sldId="303"/>
            <ac:spMk id="8" creationId="{0BB207E8-C592-70A1-DC97-487258968C71}"/>
          </ac:spMkLst>
        </pc:spChg>
        <pc:spChg chg="mod">
          <ac:chgData name="Emily Gilbert" userId="97dab36d-07fb-45f7-b984-7ec81b452b73" providerId="ADAL" clId="{8DBF68A6-AAE8-4400-8B1D-5571AC89F94C}" dt="2022-12-14T04:16:30.925" v="4557" actId="255"/>
          <ac:spMkLst>
            <pc:docMk/>
            <pc:sldMk cId="793027286" sldId="303"/>
            <ac:spMk id="10" creationId="{447037B3-E338-98A6-63A9-3EB90BA0EDA6}"/>
          </ac:spMkLst>
        </pc:spChg>
        <pc:graphicFrameChg chg="del mod modGraphic">
          <ac:chgData name="Emily Gilbert" userId="97dab36d-07fb-45f7-b984-7ec81b452b73" providerId="ADAL" clId="{8DBF68A6-AAE8-4400-8B1D-5571AC89F94C}" dt="2022-12-14T05:59:49.474" v="8088" actId="478"/>
          <ac:graphicFrameMkLst>
            <pc:docMk/>
            <pc:sldMk cId="793027286" sldId="303"/>
            <ac:graphicFrameMk id="5" creationId="{CC5069BE-26A7-C21D-8D89-629FD977B3DD}"/>
          </ac:graphicFrameMkLst>
        </pc:graphicFrameChg>
        <pc:graphicFrameChg chg="add mod modGraphic">
          <ac:chgData name="Emily Gilbert" userId="97dab36d-07fb-45f7-b984-7ec81b452b73" providerId="ADAL" clId="{8DBF68A6-AAE8-4400-8B1D-5571AC89F94C}" dt="2022-12-14T05:17:26.711" v="6569" actId="20577"/>
          <ac:graphicFrameMkLst>
            <pc:docMk/>
            <pc:sldMk cId="793027286" sldId="303"/>
            <ac:graphicFrameMk id="11" creationId="{A7A70D71-81FE-989D-4FFA-51826E4D58C7}"/>
          </ac:graphicFrameMkLst>
        </pc:graphicFrameChg>
        <pc:graphicFrameChg chg="add mod modGraphic">
          <ac:chgData name="Emily Gilbert" userId="97dab36d-07fb-45f7-b984-7ec81b452b73" providerId="ADAL" clId="{8DBF68A6-AAE8-4400-8B1D-5571AC89F94C}" dt="2022-12-14T05:59:45.185" v="8086" actId="20577"/>
          <ac:graphicFrameMkLst>
            <pc:docMk/>
            <pc:sldMk cId="793027286" sldId="303"/>
            <ac:graphicFrameMk id="15" creationId="{C1F78119-18D9-A721-96F2-F0B3D6AC0C62}"/>
          </ac:graphicFrameMkLst>
        </pc:graphicFrameChg>
        <pc:picChg chg="del">
          <ac:chgData name="Emily Gilbert" userId="97dab36d-07fb-45f7-b984-7ec81b452b73" providerId="ADAL" clId="{8DBF68A6-AAE8-4400-8B1D-5571AC89F94C}" dt="2022-12-14T04:42:06.671" v="4655" actId="478"/>
          <ac:picMkLst>
            <pc:docMk/>
            <pc:sldMk cId="793027286" sldId="303"/>
            <ac:picMk id="2" creationId="{D9ECCCDD-76A2-9856-6057-CA31F8B57B73}"/>
          </ac:picMkLst>
        </pc:picChg>
        <pc:picChg chg="del">
          <ac:chgData name="Emily Gilbert" userId="97dab36d-07fb-45f7-b984-7ec81b452b73" providerId="ADAL" clId="{8DBF68A6-AAE8-4400-8B1D-5571AC89F94C}" dt="2022-12-14T05:48:55.022" v="7835" actId="478"/>
          <ac:picMkLst>
            <pc:docMk/>
            <pc:sldMk cId="793027286" sldId="303"/>
            <ac:picMk id="6" creationId="{F5581F2A-AA2D-CF01-329D-7448C3876F31}"/>
          </ac:picMkLst>
        </pc:picChg>
        <pc:picChg chg="add del mod">
          <ac:chgData name="Emily Gilbert" userId="97dab36d-07fb-45f7-b984-7ec81b452b73" providerId="ADAL" clId="{8DBF68A6-AAE8-4400-8B1D-5571AC89F94C}" dt="2022-12-14T05:15:00.490" v="6263" actId="478"/>
          <ac:picMkLst>
            <pc:docMk/>
            <pc:sldMk cId="793027286" sldId="303"/>
            <ac:picMk id="9" creationId="{AF9D97D3-CE0E-69DE-DFF5-11704F47953C}"/>
          </ac:picMkLst>
        </pc:picChg>
        <pc:picChg chg="add del mod modCrop">
          <ac:chgData name="Emily Gilbert" userId="97dab36d-07fb-45f7-b984-7ec81b452b73" providerId="ADAL" clId="{8DBF68A6-AAE8-4400-8B1D-5571AC89F94C}" dt="2022-12-14T05:50:34.889" v="7855" actId="478"/>
          <ac:picMkLst>
            <pc:docMk/>
            <pc:sldMk cId="793027286" sldId="303"/>
            <ac:picMk id="13" creationId="{B455E468-3F0D-A500-9D34-6EEB01FAD070}"/>
          </ac:picMkLst>
        </pc:picChg>
        <pc:picChg chg="add mod modCrop">
          <ac:chgData name="Emily Gilbert" userId="97dab36d-07fb-45f7-b984-7ec81b452b73" providerId="ADAL" clId="{8DBF68A6-AAE8-4400-8B1D-5571AC89F94C}" dt="2022-12-14T05:51:16.340" v="7861" actId="1076"/>
          <ac:picMkLst>
            <pc:docMk/>
            <pc:sldMk cId="793027286" sldId="303"/>
            <ac:picMk id="14" creationId="{5E5B4B7E-41F9-FFC7-C804-C995944521CD}"/>
          </ac:picMkLst>
        </pc:picChg>
      </pc:sldChg>
      <pc:sldChg chg="addSp delSp modSp mod">
        <pc:chgData name="Emily Gilbert" userId="97dab36d-07fb-45f7-b984-7ec81b452b73" providerId="ADAL" clId="{8DBF68A6-AAE8-4400-8B1D-5571AC89F94C}" dt="2022-12-13T23:44:58.054" v="2020" actId="207"/>
        <pc:sldMkLst>
          <pc:docMk/>
          <pc:sldMk cId="1062780553" sldId="304"/>
        </pc:sldMkLst>
        <pc:spChg chg="mod">
          <ac:chgData name="Emily Gilbert" userId="97dab36d-07fb-45f7-b984-7ec81b452b73" providerId="ADAL" clId="{8DBF68A6-AAE8-4400-8B1D-5571AC89F94C}" dt="2022-12-13T23:25:22.931" v="1573" actId="20577"/>
          <ac:spMkLst>
            <pc:docMk/>
            <pc:sldMk cId="1062780553" sldId="304"/>
            <ac:spMk id="2" creationId="{A616FAAF-6BA1-900C-CED9-61C6A6F28699}"/>
          </ac:spMkLst>
        </pc:spChg>
        <pc:spChg chg="add del">
          <ac:chgData name="Emily Gilbert" userId="97dab36d-07fb-45f7-b984-7ec81b452b73" providerId="ADAL" clId="{8DBF68A6-AAE8-4400-8B1D-5571AC89F94C}" dt="2022-12-13T23:11:53.916" v="1511" actId="478"/>
          <ac:spMkLst>
            <pc:docMk/>
            <pc:sldMk cId="1062780553" sldId="304"/>
            <ac:spMk id="8" creationId="{4B7E078B-5254-4543-9F15-0B0343B1F428}"/>
          </ac:spMkLst>
        </pc:spChg>
        <pc:graphicFrameChg chg="modGraphic">
          <ac:chgData name="Emily Gilbert" userId="97dab36d-07fb-45f7-b984-7ec81b452b73" providerId="ADAL" clId="{8DBF68A6-AAE8-4400-8B1D-5571AC89F94C}" dt="2022-12-13T23:44:58.054" v="2020" actId="207"/>
          <ac:graphicFrameMkLst>
            <pc:docMk/>
            <pc:sldMk cId="1062780553" sldId="304"/>
            <ac:graphicFrameMk id="7" creationId="{23151298-6938-B741-BE30-056D07F7E3AD}"/>
          </ac:graphicFrameMkLst>
        </pc:graphicFrameChg>
        <pc:picChg chg="mod">
          <ac:chgData name="Emily Gilbert" userId="97dab36d-07fb-45f7-b984-7ec81b452b73" providerId="ADAL" clId="{8DBF68A6-AAE8-4400-8B1D-5571AC89F94C}" dt="2022-12-13T23:23:35.898" v="1538" actId="1036"/>
          <ac:picMkLst>
            <pc:docMk/>
            <pc:sldMk cId="1062780553" sldId="304"/>
            <ac:picMk id="9" creationId="{AEFFB092-D438-B141-8140-55DD7ABDCFE2}"/>
          </ac:picMkLst>
        </pc:picChg>
      </pc:sldChg>
      <pc:sldChg chg="addSp delSp modSp mod">
        <pc:chgData name="Emily Gilbert" userId="97dab36d-07fb-45f7-b984-7ec81b452b73" providerId="ADAL" clId="{8DBF68A6-AAE8-4400-8B1D-5571AC89F94C}" dt="2022-12-13T23:45:01.863" v="2021" actId="207"/>
        <pc:sldMkLst>
          <pc:docMk/>
          <pc:sldMk cId="74095590" sldId="305"/>
        </pc:sldMkLst>
        <pc:spChg chg="mod">
          <ac:chgData name="Emily Gilbert" userId="97dab36d-07fb-45f7-b984-7ec81b452b73" providerId="ADAL" clId="{8DBF68A6-AAE8-4400-8B1D-5571AC89F94C}" dt="2022-12-13T23:25:32.139" v="1576" actId="20577"/>
          <ac:spMkLst>
            <pc:docMk/>
            <pc:sldMk cId="74095590" sldId="305"/>
            <ac:spMk id="2" creationId="{A616FAAF-6BA1-900C-CED9-61C6A6F28699}"/>
          </ac:spMkLst>
        </pc:spChg>
        <pc:spChg chg="add del mod">
          <ac:chgData name="Emily Gilbert" userId="97dab36d-07fb-45f7-b984-7ec81b452b73" providerId="ADAL" clId="{8DBF68A6-AAE8-4400-8B1D-5571AC89F94C}" dt="2022-12-13T23:25:08.732" v="1551" actId="478"/>
          <ac:spMkLst>
            <pc:docMk/>
            <pc:sldMk cId="74095590" sldId="305"/>
            <ac:spMk id="4" creationId="{575B01AE-281C-427B-C021-A3E3A4DAEE1B}"/>
          </ac:spMkLst>
        </pc:spChg>
        <pc:spChg chg="add del">
          <ac:chgData name="Emily Gilbert" userId="97dab36d-07fb-45f7-b984-7ec81b452b73" providerId="ADAL" clId="{8DBF68A6-AAE8-4400-8B1D-5571AC89F94C}" dt="2022-12-13T23:11:57.186" v="1512" actId="478"/>
          <ac:spMkLst>
            <pc:docMk/>
            <pc:sldMk cId="74095590" sldId="305"/>
            <ac:spMk id="8" creationId="{86452AF3-5320-BD4A-9158-4193E4CF2C6F}"/>
          </ac:spMkLst>
        </pc:spChg>
        <pc:graphicFrameChg chg="modGraphic">
          <ac:chgData name="Emily Gilbert" userId="97dab36d-07fb-45f7-b984-7ec81b452b73" providerId="ADAL" clId="{8DBF68A6-AAE8-4400-8B1D-5571AC89F94C}" dt="2022-12-13T23:45:01.863" v="2021" actId="207"/>
          <ac:graphicFrameMkLst>
            <pc:docMk/>
            <pc:sldMk cId="74095590" sldId="305"/>
            <ac:graphicFrameMk id="7" creationId="{23151298-6938-B741-BE30-056D07F7E3AD}"/>
          </ac:graphicFrameMkLst>
        </pc:graphicFrameChg>
        <pc:picChg chg="mod modCrop">
          <ac:chgData name="Emily Gilbert" userId="97dab36d-07fb-45f7-b984-7ec81b452b73" providerId="ADAL" clId="{8DBF68A6-AAE8-4400-8B1D-5571AC89F94C}" dt="2022-12-13T23:22:58.550" v="1534" actId="732"/>
          <ac:picMkLst>
            <pc:docMk/>
            <pc:sldMk cId="74095590" sldId="305"/>
            <ac:picMk id="9" creationId="{5419E125-31DD-F84E-9EB7-7D743D7F8070}"/>
          </ac:picMkLst>
        </pc:picChg>
      </pc:sldChg>
      <pc:sldChg chg="addSp delSp modSp mod">
        <pc:chgData name="Emily Gilbert" userId="97dab36d-07fb-45f7-b984-7ec81b452b73" providerId="ADAL" clId="{8DBF68A6-AAE8-4400-8B1D-5571AC89F94C}" dt="2022-12-13T23:45:05.842" v="2022" actId="207"/>
        <pc:sldMkLst>
          <pc:docMk/>
          <pc:sldMk cId="4198545830" sldId="306"/>
        </pc:sldMkLst>
        <pc:spChg chg="mod">
          <ac:chgData name="Emily Gilbert" userId="97dab36d-07fb-45f7-b984-7ec81b452b73" providerId="ADAL" clId="{8DBF68A6-AAE8-4400-8B1D-5571AC89F94C}" dt="2022-12-13T23:25:51.205" v="1588" actId="14100"/>
          <ac:spMkLst>
            <pc:docMk/>
            <pc:sldMk cId="4198545830" sldId="306"/>
            <ac:spMk id="2" creationId="{A616FAAF-6BA1-900C-CED9-61C6A6F28699}"/>
          </ac:spMkLst>
        </pc:spChg>
        <pc:spChg chg="del">
          <ac:chgData name="Emily Gilbert" userId="97dab36d-07fb-45f7-b984-7ec81b452b73" providerId="ADAL" clId="{8DBF68A6-AAE8-4400-8B1D-5571AC89F94C}" dt="2022-12-13T23:11:59.969" v="1513" actId="478"/>
          <ac:spMkLst>
            <pc:docMk/>
            <pc:sldMk cId="4198545830" sldId="306"/>
            <ac:spMk id="8" creationId="{4BB6D02C-F7E4-2649-8F9C-9272C5F777C8}"/>
          </ac:spMkLst>
        </pc:spChg>
        <pc:graphicFrameChg chg="mod modGraphic">
          <ac:chgData name="Emily Gilbert" userId="97dab36d-07fb-45f7-b984-7ec81b452b73" providerId="ADAL" clId="{8DBF68A6-AAE8-4400-8B1D-5571AC89F94C}" dt="2022-12-13T23:45:05.842" v="2022" actId="207"/>
          <ac:graphicFrameMkLst>
            <pc:docMk/>
            <pc:sldMk cId="4198545830" sldId="306"/>
            <ac:graphicFrameMk id="7" creationId="{23151298-6938-B741-BE30-056D07F7E3AD}"/>
          </ac:graphicFrameMkLst>
        </pc:graphicFrameChg>
        <pc:picChg chg="add mod modCrop">
          <ac:chgData name="Emily Gilbert" userId="97dab36d-07fb-45f7-b984-7ec81b452b73" providerId="ADAL" clId="{8DBF68A6-AAE8-4400-8B1D-5571AC89F94C}" dt="2022-12-13T23:18:30.756" v="1524" actId="732"/>
          <ac:picMkLst>
            <pc:docMk/>
            <pc:sldMk cId="4198545830" sldId="306"/>
            <ac:picMk id="5" creationId="{BCAFB899-B16D-59E4-2466-B5F596F2D6A0}"/>
          </ac:picMkLst>
        </pc:picChg>
        <pc:picChg chg="del">
          <ac:chgData name="Emily Gilbert" userId="97dab36d-07fb-45f7-b984-7ec81b452b73" providerId="ADAL" clId="{8DBF68A6-AAE8-4400-8B1D-5571AC89F94C}" dt="2022-12-13T23:17:57.024" v="1521" actId="478"/>
          <ac:picMkLst>
            <pc:docMk/>
            <pc:sldMk cId="4198545830" sldId="306"/>
            <ac:picMk id="9" creationId="{457DD085-1551-7049-9477-818E8FFC8089}"/>
          </ac:picMkLst>
        </pc:picChg>
      </pc:sldChg>
      <pc:sldChg chg="addSp delSp modSp mod">
        <pc:chgData name="Emily Gilbert" userId="97dab36d-07fb-45f7-b984-7ec81b452b73" providerId="ADAL" clId="{8DBF68A6-AAE8-4400-8B1D-5571AC89F94C}" dt="2022-12-14T22:53:37.523" v="11999" actId="20577"/>
        <pc:sldMkLst>
          <pc:docMk/>
          <pc:sldMk cId="3788725839" sldId="307"/>
        </pc:sldMkLst>
        <pc:spChg chg="del mod">
          <ac:chgData name="Emily Gilbert" userId="97dab36d-07fb-45f7-b984-7ec81b452b73" providerId="ADAL" clId="{8DBF68A6-AAE8-4400-8B1D-5571AC89F94C}" dt="2022-12-13T23:29:01.412" v="1692" actId="478"/>
          <ac:spMkLst>
            <pc:docMk/>
            <pc:sldMk cId="3788725839" sldId="307"/>
            <ac:spMk id="2" creationId="{A616FAAF-6BA1-900C-CED9-61C6A6F28699}"/>
          </ac:spMkLst>
        </pc:spChg>
        <pc:spChg chg="add del mod">
          <ac:chgData name="Emily Gilbert" userId="97dab36d-07fb-45f7-b984-7ec81b452b73" providerId="ADAL" clId="{8DBF68A6-AAE8-4400-8B1D-5571AC89F94C}" dt="2022-12-13T23:29:04.663" v="1693" actId="478"/>
          <ac:spMkLst>
            <pc:docMk/>
            <pc:sldMk cId="3788725839" sldId="307"/>
            <ac:spMk id="7" creationId="{DD7A96BB-66BC-AF8E-7BEE-F01FF6686E0D}"/>
          </ac:spMkLst>
        </pc:spChg>
        <pc:spChg chg="del">
          <ac:chgData name="Emily Gilbert" userId="97dab36d-07fb-45f7-b984-7ec81b452b73" providerId="ADAL" clId="{8DBF68A6-AAE8-4400-8B1D-5571AC89F94C}" dt="2022-12-13T23:27:03.024" v="1595" actId="478"/>
          <ac:spMkLst>
            <pc:docMk/>
            <pc:sldMk cId="3788725839" sldId="307"/>
            <ac:spMk id="8" creationId="{4C06C082-4C05-9544-B316-AEA7BE02CABE}"/>
          </ac:spMkLst>
        </pc:spChg>
        <pc:graphicFrameChg chg="add mod modGraphic">
          <ac:chgData name="Emily Gilbert" userId="97dab36d-07fb-45f7-b984-7ec81b452b73" providerId="ADAL" clId="{8DBF68A6-AAE8-4400-8B1D-5571AC89F94C}" dt="2022-12-14T22:53:37.523" v="11999" actId="20577"/>
          <ac:graphicFrameMkLst>
            <pc:docMk/>
            <pc:sldMk cId="3788725839" sldId="307"/>
            <ac:graphicFrameMk id="4" creationId="{69A796B1-E68A-3BD0-5C9D-CF94C010F945}"/>
          </ac:graphicFrameMkLst>
        </pc:graphicFrameChg>
        <pc:picChg chg="mod">
          <ac:chgData name="Emily Gilbert" userId="97dab36d-07fb-45f7-b984-7ec81b452b73" providerId="ADAL" clId="{8DBF68A6-AAE8-4400-8B1D-5571AC89F94C}" dt="2022-12-14T06:33:13.199" v="8581" actId="1076"/>
          <ac:picMkLst>
            <pc:docMk/>
            <pc:sldMk cId="3788725839" sldId="307"/>
            <ac:picMk id="6" creationId="{6BD5CC86-90EE-7D4C-B467-D71AD0426291}"/>
          </ac:picMkLst>
        </pc:picChg>
      </pc:sldChg>
      <pc:sldChg chg="addSp delSp modSp mod">
        <pc:chgData name="Emily Gilbert" userId="97dab36d-07fb-45f7-b984-7ec81b452b73" providerId="ADAL" clId="{8DBF68A6-AAE8-4400-8B1D-5571AC89F94C}" dt="2022-12-14T01:26:32.189" v="3802" actId="113"/>
        <pc:sldMkLst>
          <pc:docMk/>
          <pc:sldMk cId="1286690646" sldId="308"/>
        </pc:sldMkLst>
        <pc:spChg chg="mod">
          <ac:chgData name="Emily Gilbert" userId="97dab36d-07fb-45f7-b984-7ec81b452b73" providerId="ADAL" clId="{8DBF68A6-AAE8-4400-8B1D-5571AC89F94C}" dt="2022-12-14T01:26:32.189" v="3802" actId="113"/>
          <ac:spMkLst>
            <pc:docMk/>
            <pc:sldMk cId="1286690646" sldId="308"/>
            <ac:spMk id="2" creationId="{A616FAAF-6BA1-900C-CED9-61C6A6F28699}"/>
          </ac:spMkLst>
        </pc:spChg>
        <pc:spChg chg="del">
          <ac:chgData name="Emily Gilbert" userId="97dab36d-07fb-45f7-b984-7ec81b452b73" providerId="ADAL" clId="{8DBF68A6-AAE8-4400-8B1D-5571AC89F94C}" dt="2022-12-13T23:35:24.435" v="1711" actId="478"/>
          <ac:spMkLst>
            <pc:docMk/>
            <pc:sldMk cId="1286690646" sldId="308"/>
            <ac:spMk id="7" creationId="{343C705D-B1D9-D64C-84CB-782F287BD49D}"/>
          </ac:spMkLst>
        </pc:spChg>
        <pc:graphicFrameChg chg="add mod modGraphic">
          <ac:chgData name="Emily Gilbert" userId="97dab36d-07fb-45f7-b984-7ec81b452b73" providerId="ADAL" clId="{8DBF68A6-AAE8-4400-8B1D-5571AC89F94C}" dt="2022-12-13T23:49:38.046" v="2069" actId="2711"/>
          <ac:graphicFrameMkLst>
            <pc:docMk/>
            <pc:sldMk cId="1286690646" sldId="308"/>
            <ac:graphicFrameMk id="4" creationId="{65A5DA1C-3D27-76CC-EC4E-FCF369167688}"/>
          </ac:graphicFrameMkLst>
        </pc:graphicFrameChg>
        <pc:picChg chg="del mod modCrop">
          <ac:chgData name="Emily Gilbert" userId="97dab36d-07fb-45f7-b984-7ec81b452b73" providerId="ADAL" clId="{8DBF68A6-AAE8-4400-8B1D-5571AC89F94C}" dt="2022-12-13T23:44:17.594" v="2015" actId="478"/>
          <ac:picMkLst>
            <pc:docMk/>
            <pc:sldMk cId="1286690646" sldId="308"/>
            <ac:picMk id="5" creationId="{D4365DA8-EEE1-1C4D-B109-65801C119B81}"/>
          </ac:picMkLst>
        </pc:picChg>
      </pc:sldChg>
      <pc:sldChg chg="addSp delSp modSp mod ord">
        <pc:chgData name="Emily Gilbert" userId="97dab36d-07fb-45f7-b984-7ec81b452b73" providerId="ADAL" clId="{8DBF68A6-AAE8-4400-8B1D-5571AC89F94C}" dt="2022-12-14T23:52:11.699" v="13945" actId="20577"/>
        <pc:sldMkLst>
          <pc:docMk/>
          <pc:sldMk cId="2180735646" sldId="309"/>
        </pc:sldMkLst>
        <pc:spChg chg="del mod">
          <ac:chgData name="Emily Gilbert" userId="97dab36d-07fb-45f7-b984-7ec81b452b73" providerId="ADAL" clId="{8DBF68A6-AAE8-4400-8B1D-5571AC89F94C}" dt="2022-12-14T16:59:16.521" v="9013" actId="478"/>
          <ac:spMkLst>
            <pc:docMk/>
            <pc:sldMk cId="2180735646" sldId="309"/>
            <ac:spMk id="2" creationId="{A616FAAF-6BA1-900C-CED9-61C6A6F28699}"/>
          </ac:spMkLst>
        </pc:spChg>
        <pc:spChg chg="del">
          <ac:chgData name="Emily Gilbert" userId="97dab36d-07fb-45f7-b984-7ec81b452b73" providerId="ADAL" clId="{8DBF68A6-AAE8-4400-8B1D-5571AC89F94C}" dt="2022-12-14T17:52:18.031" v="9435" actId="478"/>
          <ac:spMkLst>
            <pc:docMk/>
            <pc:sldMk cId="2180735646" sldId="309"/>
            <ac:spMk id="4" creationId="{312F35CC-61A2-282D-5518-C5D069443ADF}"/>
          </ac:spMkLst>
        </pc:spChg>
        <pc:spChg chg="add mod">
          <ac:chgData name="Emily Gilbert" userId="97dab36d-07fb-45f7-b984-7ec81b452b73" providerId="ADAL" clId="{8DBF68A6-AAE8-4400-8B1D-5571AC89F94C}" dt="2022-12-14T23:52:11.699" v="13945" actId="20577"/>
          <ac:spMkLst>
            <pc:docMk/>
            <pc:sldMk cId="2180735646" sldId="309"/>
            <ac:spMk id="6" creationId="{7B8CAD18-F165-B47A-788E-C2F73457CC8C}"/>
          </ac:spMkLst>
        </pc:spChg>
        <pc:spChg chg="add del mod">
          <ac:chgData name="Emily Gilbert" userId="97dab36d-07fb-45f7-b984-7ec81b452b73" providerId="ADAL" clId="{8DBF68A6-AAE8-4400-8B1D-5571AC89F94C}" dt="2022-12-14T16:59:31.439" v="9015" actId="478"/>
          <ac:spMkLst>
            <pc:docMk/>
            <pc:sldMk cId="2180735646" sldId="309"/>
            <ac:spMk id="9" creationId="{AB97D735-CE1A-EFF0-656B-7812D1149929}"/>
          </ac:spMkLst>
        </pc:spChg>
        <pc:spChg chg="mod">
          <ac:chgData name="Emily Gilbert" userId="97dab36d-07fb-45f7-b984-7ec81b452b73" providerId="ADAL" clId="{8DBF68A6-AAE8-4400-8B1D-5571AC89F94C}" dt="2022-12-14T17:32:25.429" v="9308" actId="207"/>
          <ac:spMkLst>
            <pc:docMk/>
            <pc:sldMk cId="2180735646" sldId="309"/>
            <ac:spMk id="10" creationId="{AF920D90-6080-7D28-9602-A9B4800C6B3C}"/>
          </ac:spMkLst>
        </pc:spChg>
        <pc:spChg chg="mod">
          <ac:chgData name="Emily Gilbert" userId="97dab36d-07fb-45f7-b984-7ec81b452b73" providerId="ADAL" clId="{8DBF68A6-AAE8-4400-8B1D-5571AC89F94C}" dt="2022-12-14T16:58:14.696" v="8988" actId="6549"/>
          <ac:spMkLst>
            <pc:docMk/>
            <pc:sldMk cId="2180735646" sldId="309"/>
            <ac:spMk id="11" creationId="{B69E9CD1-48DC-BB81-B40F-08CE24E1AAE1}"/>
          </ac:spMkLst>
        </pc:spChg>
        <pc:graphicFrameChg chg="modGraphic">
          <ac:chgData name="Emily Gilbert" userId="97dab36d-07fb-45f7-b984-7ec81b452b73" providerId="ADAL" clId="{8DBF68A6-AAE8-4400-8B1D-5571AC89F94C}" dt="2022-12-14T16:34:55.517" v="8679" actId="2711"/>
          <ac:graphicFrameMkLst>
            <pc:docMk/>
            <pc:sldMk cId="2180735646" sldId="309"/>
            <ac:graphicFrameMk id="8" creationId="{33516FCF-0CAF-7550-BF89-4EBDE7744427}"/>
          </ac:graphicFrameMkLst>
        </pc:graphicFrameChg>
        <pc:picChg chg="del mod">
          <ac:chgData name="Emily Gilbert" userId="97dab36d-07fb-45f7-b984-7ec81b452b73" providerId="ADAL" clId="{8DBF68A6-AAE8-4400-8B1D-5571AC89F94C}" dt="2022-12-14T17:53:43.106" v="9440" actId="478"/>
          <ac:picMkLst>
            <pc:docMk/>
            <pc:sldMk cId="2180735646" sldId="309"/>
            <ac:picMk id="5" creationId="{63FF5628-A484-B24B-A306-F751454A334E}"/>
          </ac:picMkLst>
        </pc:picChg>
        <pc:picChg chg="add mod modCrop">
          <ac:chgData name="Emily Gilbert" userId="97dab36d-07fb-45f7-b984-7ec81b452b73" providerId="ADAL" clId="{8DBF68A6-AAE8-4400-8B1D-5571AC89F94C}" dt="2022-12-14T17:53:39.164" v="9439" actId="732"/>
          <ac:picMkLst>
            <pc:docMk/>
            <pc:sldMk cId="2180735646" sldId="309"/>
            <ac:picMk id="12" creationId="{E19C960F-1684-F8EA-DF8E-DB80002213BA}"/>
          </ac:picMkLst>
        </pc:picChg>
        <pc:picChg chg="del mod">
          <ac:chgData name="Emily Gilbert" userId="97dab36d-07fb-45f7-b984-7ec81b452b73" providerId="ADAL" clId="{8DBF68A6-AAE8-4400-8B1D-5571AC89F94C}" dt="2022-12-14T17:19:10.096" v="9197" actId="478"/>
          <ac:picMkLst>
            <pc:docMk/>
            <pc:sldMk cId="2180735646" sldId="309"/>
            <ac:picMk id="2050" creationId="{01EB378D-44C8-C840-9667-8A29031A0272}"/>
          </ac:picMkLst>
        </pc:picChg>
        <pc:picChg chg="add mod">
          <ac:chgData name="Emily Gilbert" userId="97dab36d-07fb-45f7-b984-7ec81b452b73" providerId="ADAL" clId="{8DBF68A6-AAE8-4400-8B1D-5571AC89F94C}" dt="2022-12-14T17:19:58.032" v="9219" actId="1076"/>
          <ac:picMkLst>
            <pc:docMk/>
            <pc:sldMk cId="2180735646" sldId="309"/>
            <ac:picMk id="8194" creationId="{DA1A9A2D-E411-FAC2-1F56-D5470452FEC6}"/>
          </ac:picMkLst>
        </pc:picChg>
      </pc:sldChg>
      <pc:sldChg chg="modSp del mod">
        <pc:chgData name="Emily Gilbert" userId="97dab36d-07fb-45f7-b984-7ec81b452b73" providerId="ADAL" clId="{8DBF68A6-AAE8-4400-8B1D-5571AC89F94C}" dt="2022-12-15T00:07:58.632" v="13995" actId="47"/>
        <pc:sldMkLst>
          <pc:docMk/>
          <pc:sldMk cId="3577854145" sldId="310"/>
        </pc:sldMkLst>
        <pc:spChg chg="mod">
          <ac:chgData name="Emily Gilbert" userId="97dab36d-07fb-45f7-b984-7ec81b452b73" providerId="ADAL" clId="{8DBF68A6-AAE8-4400-8B1D-5571AC89F94C}" dt="2022-12-14T19:39:06.148" v="11604" actId="1076"/>
          <ac:spMkLst>
            <pc:docMk/>
            <pc:sldMk cId="3577854145" sldId="310"/>
            <ac:spMk id="2" creationId="{A616FAAF-6BA1-900C-CED9-61C6A6F28699}"/>
          </ac:spMkLst>
        </pc:spChg>
      </pc:sldChg>
      <pc:sldChg chg="del ord">
        <pc:chgData name="Emily Gilbert" userId="97dab36d-07fb-45f7-b984-7ec81b452b73" providerId="ADAL" clId="{8DBF68A6-AAE8-4400-8B1D-5571AC89F94C}" dt="2022-12-15T00:07:58.632" v="13995" actId="47"/>
        <pc:sldMkLst>
          <pc:docMk/>
          <pc:sldMk cId="2239277781" sldId="311"/>
        </pc:sldMkLst>
      </pc:sldChg>
      <pc:sldChg chg="addSp delSp modSp mod ord">
        <pc:chgData name="Emily Gilbert" userId="97dab36d-07fb-45f7-b984-7ec81b452b73" providerId="ADAL" clId="{8DBF68A6-AAE8-4400-8B1D-5571AC89F94C}" dt="2022-12-14T23:38:26.387" v="13713" actId="113"/>
        <pc:sldMkLst>
          <pc:docMk/>
          <pc:sldMk cId="751673376" sldId="312"/>
        </pc:sldMkLst>
        <pc:spChg chg="mod">
          <ac:chgData name="Emily Gilbert" userId="97dab36d-07fb-45f7-b984-7ec81b452b73" providerId="ADAL" clId="{8DBF68A6-AAE8-4400-8B1D-5571AC89F94C}" dt="2022-12-14T23:38:26.387" v="13713" actId="113"/>
          <ac:spMkLst>
            <pc:docMk/>
            <pc:sldMk cId="751673376" sldId="312"/>
            <ac:spMk id="2" creationId="{A616FAAF-6BA1-900C-CED9-61C6A6F28699}"/>
          </ac:spMkLst>
        </pc:spChg>
        <pc:spChg chg="del">
          <ac:chgData name="Emily Gilbert" userId="97dab36d-07fb-45f7-b984-7ec81b452b73" providerId="ADAL" clId="{8DBF68A6-AAE8-4400-8B1D-5571AC89F94C}" dt="2022-12-14T03:09:37.394" v="4270" actId="478"/>
          <ac:spMkLst>
            <pc:docMk/>
            <pc:sldMk cId="751673376" sldId="312"/>
            <ac:spMk id="4" creationId="{312F35CC-61A2-282D-5518-C5D069443ADF}"/>
          </ac:spMkLst>
        </pc:spChg>
        <pc:spChg chg="add del">
          <ac:chgData name="Emily Gilbert" userId="97dab36d-07fb-45f7-b984-7ec81b452b73" providerId="ADAL" clId="{8DBF68A6-AAE8-4400-8B1D-5571AC89F94C}" dt="2022-12-14T03:02:28.296" v="4230" actId="22"/>
          <ac:spMkLst>
            <pc:docMk/>
            <pc:sldMk cId="751673376" sldId="312"/>
            <ac:spMk id="8" creationId="{3A7F4711-3F7E-BFC7-9BA1-EF83C0644858}"/>
          </ac:spMkLst>
        </pc:spChg>
        <pc:spChg chg="add del mod">
          <ac:chgData name="Emily Gilbert" userId="97dab36d-07fb-45f7-b984-7ec81b452b73" providerId="ADAL" clId="{8DBF68A6-AAE8-4400-8B1D-5571AC89F94C}" dt="2022-12-14T03:02:27.444" v="4228"/>
          <ac:spMkLst>
            <pc:docMk/>
            <pc:sldMk cId="751673376" sldId="312"/>
            <ac:spMk id="9" creationId="{D10AE248-C454-BE78-DF14-58C866230344}"/>
          </ac:spMkLst>
        </pc:spChg>
        <pc:graphicFrameChg chg="modGraphic">
          <ac:chgData name="Emily Gilbert" userId="97dab36d-07fb-45f7-b984-7ec81b452b73" providerId="ADAL" clId="{8DBF68A6-AAE8-4400-8B1D-5571AC89F94C}" dt="2022-12-14T02:24:58.100" v="4150" actId="2711"/>
          <ac:graphicFrameMkLst>
            <pc:docMk/>
            <pc:sldMk cId="751673376" sldId="312"/>
            <ac:graphicFrameMk id="5" creationId="{CC5069BE-26A7-C21D-8D89-629FD977B3DD}"/>
          </ac:graphicFrameMkLst>
        </pc:graphicFrameChg>
        <pc:picChg chg="mod modCrop">
          <ac:chgData name="Emily Gilbert" userId="97dab36d-07fb-45f7-b984-7ec81b452b73" providerId="ADAL" clId="{8DBF68A6-AAE8-4400-8B1D-5571AC89F94C}" dt="2022-12-14T03:10:53.810" v="4280" actId="1076"/>
          <ac:picMkLst>
            <pc:docMk/>
            <pc:sldMk cId="751673376" sldId="312"/>
            <ac:picMk id="6" creationId="{3F23FF32-9169-B96E-EF4B-E488C0640673}"/>
          </ac:picMkLst>
        </pc:picChg>
        <pc:picChg chg="add del mod">
          <ac:chgData name="Emily Gilbert" userId="97dab36d-07fb-45f7-b984-7ec81b452b73" providerId="ADAL" clId="{8DBF68A6-AAE8-4400-8B1D-5571AC89F94C}" dt="2022-12-14T03:10:55.779" v="4281" actId="478"/>
          <ac:picMkLst>
            <pc:docMk/>
            <pc:sldMk cId="751673376" sldId="312"/>
            <ac:picMk id="10" creationId="{9D4516AD-EB7C-1348-574A-27EB3672AA1B}"/>
          </ac:picMkLst>
        </pc:picChg>
      </pc:sldChg>
      <pc:sldChg chg="addSp delSp modSp mod ord">
        <pc:chgData name="Emily Gilbert" userId="97dab36d-07fb-45f7-b984-7ec81b452b73" providerId="ADAL" clId="{8DBF68A6-AAE8-4400-8B1D-5571AC89F94C}" dt="2022-12-14T23:41:22.218" v="13810" actId="20577"/>
        <pc:sldMkLst>
          <pc:docMk/>
          <pc:sldMk cId="4215585100" sldId="313"/>
        </pc:sldMkLst>
        <pc:spChg chg="mod">
          <ac:chgData name="Emily Gilbert" userId="97dab36d-07fb-45f7-b984-7ec81b452b73" providerId="ADAL" clId="{8DBF68A6-AAE8-4400-8B1D-5571AC89F94C}" dt="2022-12-14T23:41:22.218" v="13810" actId="20577"/>
          <ac:spMkLst>
            <pc:docMk/>
            <pc:sldMk cId="4215585100" sldId="313"/>
            <ac:spMk id="2" creationId="{A616FAAF-6BA1-900C-CED9-61C6A6F28699}"/>
          </ac:spMkLst>
        </pc:spChg>
        <pc:spChg chg="del">
          <ac:chgData name="Emily Gilbert" userId="97dab36d-07fb-45f7-b984-7ec81b452b73" providerId="ADAL" clId="{8DBF68A6-AAE8-4400-8B1D-5571AC89F94C}" dt="2022-12-14T03:25:14.101" v="4336" actId="478"/>
          <ac:spMkLst>
            <pc:docMk/>
            <pc:sldMk cId="4215585100" sldId="313"/>
            <ac:spMk id="4" creationId="{312F35CC-61A2-282D-5518-C5D069443ADF}"/>
          </ac:spMkLst>
        </pc:spChg>
        <pc:spChg chg="add del mod">
          <ac:chgData name="Emily Gilbert" userId="97dab36d-07fb-45f7-b984-7ec81b452b73" providerId="ADAL" clId="{8DBF68A6-AAE8-4400-8B1D-5571AC89F94C}" dt="2022-12-14T02:57:45.227" v="4205" actId="478"/>
          <ac:spMkLst>
            <pc:docMk/>
            <pc:sldMk cId="4215585100" sldId="313"/>
            <ac:spMk id="7" creationId="{CDB1EE1B-4581-118E-2501-EE7E9B0B70E1}"/>
          </ac:spMkLst>
        </pc:spChg>
        <pc:graphicFrameChg chg="modGraphic">
          <ac:chgData name="Emily Gilbert" userId="97dab36d-07fb-45f7-b984-7ec81b452b73" providerId="ADAL" clId="{8DBF68A6-AAE8-4400-8B1D-5571AC89F94C}" dt="2022-12-14T20:53:13.932" v="11808" actId="20577"/>
          <ac:graphicFrameMkLst>
            <pc:docMk/>
            <pc:sldMk cId="4215585100" sldId="313"/>
            <ac:graphicFrameMk id="5" creationId="{CC5069BE-26A7-C21D-8D89-629FD977B3DD}"/>
          </ac:graphicFrameMkLst>
        </pc:graphicFrameChg>
        <pc:picChg chg="mod modCrop">
          <ac:chgData name="Emily Gilbert" userId="97dab36d-07fb-45f7-b984-7ec81b452b73" providerId="ADAL" clId="{8DBF68A6-AAE8-4400-8B1D-5571AC89F94C}" dt="2022-12-14T03:26:08.433" v="4344" actId="1076"/>
          <ac:picMkLst>
            <pc:docMk/>
            <pc:sldMk cId="4215585100" sldId="313"/>
            <ac:picMk id="6" creationId="{00228CE9-67F8-A243-E050-EB17F98F4389}"/>
          </ac:picMkLst>
        </pc:picChg>
      </pc:sldChg>
      <pc:sldChg chg="del ord">
        <pc:chgData name="Emily Gilbert" userId="97dab36d-07fb-45f7-b984-7ec81b452b73" providerId="ADAL" clId="{8DBF68A6-AAE8-4400-8B1D-5571AC89F94C}" dt="2022-12-15T00:07:58.632" v="13995" actId="47"/>
        <pc:sldMkLst>
          <pc:docMk/>
          <pc:sldMk cId="2068196866" sldId="315"/>
        </pc:sldMkLst>
      </pc:sldChg>
      <pc:sldChg chg="addSp delSp modSp mod ord">
        <pc:chgData name="Emily Gilbert" userId="97dab36d-07fb-45f7-b984-7ec81b452b73" providerId="ADAL" clId="{8DBF68A6-AAE8-4400-8B1D-5571AC89F94C}" dt="2022-12-14T05:58:57.476" v="8014" actId="478"/>
        <pc:sldMkLst>
          <pc:docMk/>
          <pc:sldMk cId="2175348438" sldId="316"/>
        </pc:sldMkLst>
        <pc:spChg chg="del">
          <ac:chgData name="Emily Gilbert" userId="97dab36d-07fb-45f7-b984-7ec81b452b73" providerId="ADAL" clId="{8DBF68A6-AAE8-4400-8B1D-5571AC89F94C}" dt="2022-12-14T05:44:30.300" v="7798" actId="478"/>
          <ac:spMkLst>
            <pc:docMk/>
            <pc:sldMk cId="2175348438" sldId="316"/>
            <ac:spMk id="4" creationId="{312F35CC-61A2-282D-5518-C5D069443ADF}"/>
          </ac:spMkLst>
        </pc:spChg>
        <pc:spChg chg="mod">
          <ac:chgData name="Emily Gilbert" userId="97dab36d-07fb-45f7-b984-7ec81b452b73" providerId="ADAL" clId="{8DBF68A6-AAE8-4400-8B1D-5571AC89F94C}" dt="2022-12-14T04:16:14.482" v="4555" actId="255"/>
          <ac:spMkLst>
            <pc:docMk/>
            <pc:sldMk cId="2175348438" sldId="316"/>
            <ac:spMk id="10" creationId="{447037B3-E338-98A6-63A9-3EB90BA0EDA6}"/>
          </ac:spMkLst>
        </pc:spChg>
        <pc:graphicFrameChg chg="del mod modGraphic">
          <ac:chgData name="Emily Gilbert" userId="97dab36d-07fb-45f7-b984-7ec81b452b73" providerId="ADAL" clId="{8DBF68A6-AAE8-4400-8B1D-5571AC89F94C}" dt="2022-12-14T05:58:57.476" v="8014" actId="478"/>
          <ac:graphicFrameMkLst>
            <pc:docMk/>
            <pc:sldMk cId="2175348438" sldId="316"/>
            <ac:graphicFrameMk id="5" creationId="{CC5069BE-26A7-C21D-8D89-629FD977B3DD}"/>
          </ac:graphicFrameMkLst>
        </pc:graphicFrameChg>
        <pc:graphicFrameChg chg="add mod modGraphic">
          <ac:chgData name="Emily Gilbert" userId="97dab36d-07fb-45f7-b984-7ec81b452b73" providerId="ADAL" clId="{8DBF68A6-AAE8-4400-8B1D-5571AC89F94C}" dt="2022-12-14T05:12:10.375" v="5990" actId="20577"/>
          <ac:graphicFrameMkLst>
            <pc:docMk/>
            <pc:sldMk cId="2175348438" sldId="316"/>
            <ac:graphicFrameMk id="9" creationId="{DC3B2A22-B898-1311-C679-3DA4441C22F8}"/>
          </ac:graphicFrameMkLst>
        </pc:graphicFrameChg>
        <pc:graphicFrameChg chg="add mod modGraphic">
          <ac:chgData name="Emily Gilbert" userId="97dab36d-07fb-45f7-b984-7ec81b452b73" providerId="ADAL" clId="{8DBF68A6-AAE8-4400-8B1D-5571AC89F94C}" dt="2022-12-14T05:58:53.858" v="8012" actId="20577"/>
          <ac:graphicFrameMkLst>
            <pc:docMk/>
            <pc:sldMk cId="2175348438" sldId="316"/>
            <ac:graphicFrameMk id="12" creationId="{964186CA-D4B8-5338-DFCE-A02C5013989E}"/>
          </ac:graphicFrameMkLst>
        </pc:graphicFrameChg>
        <pc:picChg chg="del mod">
          <ac:chgData name="Emily Gilbert" userId="97dab36d-07fb-45f7-b984-7ec81b452b73" providerId="ADAL" clId="{8DBF68A6-AAE8-4400-8B1D-5571AC89F94C}" dt="2022-12-14T04:36:34.549" v="4644" actId="478"/>
          <ac:picMkLst>
            <pc:docMk/>
            <pc:sldMk cId="2175348438" sldId="316"/>
            <ac:picMk id="6" creationId="{95B39F74-38CA-5068-8DE3-445359FE33F5}"/>
          </ac:picMkLst>
        </pc:picChg>
        <pc:picChg chg="del">
          <ac:chgData name="Emily Gilbert" userId="97dab36d-07fb-45f7-b984-7ec81b452b73" providerId="ADAL" clId="{8DBF68A6-AAE8-4400-8B1D-5571AC89F94C}" dt="2022-12-14T05:44:25.939" v="7797" actId="478"/>
          <ac:picMkLst>
            <pc:docMk/>
            <pc:sldMk cId="2175348438" sldId="316"/>
            <ac:picMk id="7" creationId="{25591E47-FE19-6DCA-16E0-015850558591}"/>
          </ac:picMkLst>
        </pc:picChg>
        <pc:picChg chg="add del mod">
          <ac:chgData name="Emily Gilbert" userId="97dab36d-07fb-45f7-b984-7ec81b452b73" providerId="ADAL" clId="{8DBF68A6-AAE8-4400-8B1D-5571AC89F94C}" dt="2022-12-14T05:09:44.582" v="5664" actId="478"/>
          <ac:picMkLst>
            <pc:docMk/>
            <pc:sldMk cId="2175348438" sldId="316"/>
            <ac:picMk id="8" creationId="{F577C4C3-699A-F71F-DD95-F997FA2F2A6B}"/>
          </ac:picMkLst>
        </pc:picChg>
        <pc:picChg chg="add mod modCrop">
          <ac:chgData name="Emily Gilbert" userId="97dab36d-07fb-45f7-b984-7ec81b452b73" providerId="ADAL" clId="{8DBF68A6-AAE8-4400-8B1D-5571AC89F94C}" dt="2022-12-14T05:47:18.950" v="7820" actId="1076"/>
          <ac:picMkLst>
            <pc:docMk/>
            <pc:sldMk cId="2175348438" sldId="316"/>
            <ac:picMk id="11" creationId="{3C9217CD-40EB-5F9A-8208-2FE32E9EBFDF}"/>
          </ac:picMkLst>
        </pc:picChg>
      </pc:sldChg>
      <pc:sldChg chg="addSp delSp modSp mod ord">
        <pc:chgData name="Emily Gilbert" userId="97dab36d-07fb-45f7-b984-7ec81b452b73" providerId="ADAL" clId="{8DBF68A6-AAE8-4400-8B1D-5571AC89F94C}" dt="2022-12-14T06:00:44.181" v="8132" actId="478"/>
        <pc:sldMkLst>
          <pc:docMk/>
          <pc:sldMk cId="4210264156" sldId="317"/>
        </pc:sldMkLst>
        <pc:spChg chg="del">
          <ac:chgData name="Emily Gilbert" userId="97dab36d-07fb-45f7-b984-7ec81b452b73" providerId="ADAL" clId="{8DBF68A6-AAE8-4400-8B1D-5571AC89F94C}" dt="2022-12-14T05:50:22.534" v="7854" actId="478"/>
          <ac:spMkLst>
            <pc:docMk/>
            <pc:sldMk cId="4210264156" sldId="317"/>
            <ac:spMk id="4" creationId="{312F35CC-61A2-282D-5518-C5D069443ADF}"/>
          </ac:spMkLst>
        </pc:spChg>
        <pc:spChg chg="del">
          <ac:chgData name="Emily Gilbert" userId="97dab36d-07fb-45f7-b984-7ec81b452b73" providerId="ADAL" clId="{8DBF68A6-AAE8-4400-8B1D-5571AC89F94C}" dt="2022-12-14T04:51:30.967" v="4663" actId="478"/>
          <ac:spMkLst>
            <pc:docMk/>
            <pc:sldMk cId="4210264156" sldId="317"/>
            <ac:spMk id="8" creationId="{0BB207E8-C592-70A1-DC97-487258968C71}"/>
          </ac:spMkLst>
        </pc:spChg>
        <pc:spChg chg="mod">
          <ac:chgData name="Emily Gilbert" userId="97dab36d-07fb-45f7-b984-7ec81b452b73" providerId="ADAL" clId="{8DBF68A6-AAE8-4400-8B1D-5571AC89F94C}" dt="2022-12-14T04:17:28.099" v="4570" actId="6549"/>
          <ac:spMkLst>
            <pc:docMk/>
            <pc:sldMk cId="4210264156" sldId="317"/>
            <ac:spMk id="10" creationId="{447037B3-E338-98A6-63A9-3EB90BA0EDA6}"/>
          </ac:spMkLst>
        </pc:spChg>
        <pc:graphicFrameChg chg="add del mod modGraphic">
          <ac:chgData name="Emily Gilbert" userId="97dab36d-07fb-45f7-b984-7ec81b452b73" providerId="ADAL" clId="{8DBF68A6-AAE8-4400-8B1D-5571AC89F94C}" dt="2022-12-14T06:00:44.181" v="8132" actId="478"/>
          <ac:graphicFrameMkLst>
            <pc:docMk/>
            <pc:sldMk cId="4210264156" sldId="317"/>
            <ac:graphicFrameMk id="5" creationId="{CC5069BE-26A7-C21D-8D89-629FD977B3DD}"/>
          </ac:graphicFrameMkLst>
        </pc:graphicFrameChg>
        <pc:graphicFrameChg chg="add mod modGraphic">
          <ac:chgData name="Emily Gilbert" userId="97dab36d-07fb-45f7-b984-7ec81b452b73" providerId="ADAL" clId="{8DBF68A6-AAE8-4400-8B1D-5571AC89F94C}" dt="2022-12-14T05:20:17.404" v="6856" actId="20577"/>
          <ac:graphicFrameMkLst>
            <pc:docMk/>
            <pc:sldMk cId="4210264156" sldId="317"/>
            <ac:graphicFrameMk id="13" creationId="{6B341691-B56F-6F8F-36D3-E039CE88BC56}"/>
          </ac:graphicFrameMkLst>
        </pc:graphicFrameChg>
        <pc:graphicFrameChg chg="add mod modGraphic">
          <ac:chgData name="Emily Gilbert" userId="97dab36d-07fb-45f7-b984-7ec81b452b73" providerId="ADAL" clId="{8DBF68A6-AAE8-4400-8B1D-5571AC89F94C}" dt="2022-12-14T06:00:33.349" v="8131" actId="20577"/>
          <ac:graphicFrameMkLst>
            <pc:docMk/>
            <pc:sldMk cId="4210264156" sldId="317"/>
            <ac:graphicFrameMk id="15" creationId="{E77984E5-BA62-BEEB-3948-9C4668752510}"/>
          </ac:graphicFrameMkLst>
        </pc:graphicFrameChg>
        <pc:graphicFrameChg chg="add del mod">
          <ac:chgData name="Emily Gilbert" userId="97dab36d-07fb-45f7-b984-7ec81b452b73" providerId="ADAL" clId="{8DBF68A6-AAE8-4400-8B1D-5571AC89F94C}" dt="2022-12-14T06:00:16.524" v="8126"/>
          <ac:graphicFrameMkLst>
            <pc:docMk/>
            <pc:sldMk cId="4210264156" sldId="317"/>
            <ac:graphicFrameMk id="16" creationId="{BBE9F5DC-8651-8ED0-9C77-C47CA11FE59D}"/>
          </ac:graphicFrameMkLst>
        </pc:graphicFrameChg>
        <pc:picChg chg="del">
          <ac:chgData name="Emily Gilbert" userId="97dab36d-07fb-45f7-b984-7ec81b452b73" providerId="ADAL" clId="{8DBF68A6-AAE8-4400-8B1D-5571AC89F94C}" dt="2022-12-14T04:51:19.755" v="4662" actId="478"/>
          <ac:picMkLst>
            <pc:docMk/>
            <pc:sldMk cId="4210264156" sldId="317"/>
            <ac:picMk id="2" creationId="{D4DF1CC8-EF7D-0989-6292-39EF37B7254C}"/>
          </ac:picMkLst>
        </pc:picChg>
        <pc:picChg chg="del">
          <ac:chgData name="Emily Gilbert" userId="97dab36d-07fb-45f7-b984-7ec81b452b73" providerId="ADAL" clId="{8DBF68A6-AAE8-4400-8B1D-5571AC89F94C}" dt="2022-12-14T05:50:18.031" v="7853" actId="478"/>
          <ac:picMkLst>
            <pc:docMk/>
            <pc:sldMk cId="4210264156" sldId="317"/>
            <ac:picMk id="6" creationId="{7DA01F17-7125-051C-2D8F-138335293081}"/>
          </ac:picMkLst>
        </pc:picChg>
        <pc:picChg chg="add del">
          <ac:chgData name="Emily Gilbert" userId="97dab36d-07fb-45f7-b984-7ec81b452b73" providerId="ADAL" clId="{8DBF68A6-AAE8-4400-8B1D-5571AC89F94C}" dt="2022-12-14T04:50:56.928" v="4661" actId="478"/>
          <ac:picMkLst>
            <pc:docMk/>
            <pc:sldMk cId="4210264156" sldId="317"/>
            <ac:picMk id="9" creationId="{238C0186-EB86-DDC9-347B-EB64F5ECC423}"/>
          </ac:picMkLst>
        </pc:picChg>
        <pc:picChg chg="add del mod">
          <ac:chgData name="Emily Gilbert" userId="97dab36d-07fb-45f7-b984-7ec81b452b73" providerId="ADAL" clId="{8DBF68A6-AAE8-4400-8B1D-5571AC89F94C}" dt="2022-12-14T05:17:36.657" v="6570" actId="478"/>
          <ac:picMkLst>
            <pc:docMk/>
            <pc:sldMk cId="4210264156" sldId="317"/>
            <ac:picMk id="12" creationId="{0257F0AE-190D-4EC8-8919-10EDABA99E12}"/>
          </ac:picMkLst>
        </pc:picChg>
        <pc:picChg chg="add mod modCrop">
          <ac:chgData name="Emily Gilbert" userId="97dab36d-07fb-45f7-b984-7ec81b452b73" providerId="ADAL" clId="{8DBF68A6-AAE8-4400-8B1D-5571AC89F94C}" dt="2022-12-14T05:52:10.175" v="7867" actId="1076"/>
          <ac:picMkLst>
            <pc:docMk/>
            <pc:sldMk cId="4210264156" sldId="317"/>
            <ac:picMk id="14" creationId="{BF090A46-0034-BB85-EA75-501EE0732496}"/>
          </ac:picMkLst>
        </pc:picChg>
      </pc:sldChg>
      <pc:sldChg chg="addSp delSp modSp mod">
        <pc:chgData name="Emily Gilbert" userId="97dab36d-07fb-45f7-b984-7ec81b452b73" providerId="ADAL" clId="{8DBF68A6-AAE8-4400-8B1D-5571AC89F94C}" dt="2022-12-14T23:41:49.624" v="13814" actId="113"/>
        <pc:sldMkLst>
          <pc:docMk/>
          <pc:sldMk cId="1749488401" sldId="318"/>
        </pc:sldMkLst>
        <pc:spChg chg="mod">
          <ac:chgData name="Emily Gilbert" userId="97dab36d-07fb-45f7-b984-7ec81b452b73" providerId="ADAL" clId="{8DBF68A6-AAE8-4400-8B1D-5571AC89F94C}" dt="2022-12-14T23:41:49.624" v="13814" actId="113"/>
          <ac:spMkLst>
            <pc:docMk/>
            <pc:sldMk cId="1749488401" sldId="318"/>
            <ac:spMk id="2" creationId="{A616FAAF-6BA1-900C-CED9-61C6A6F28699}"/>
          </ac:spMkLst>
        </pc:spChg>
        <pc:spChg chg="del">
          <ac:chgData name="Emily Gilbert" userId="97dab36d-07fb-45f7-b984-7ec81b452b73" providerId="ADAL" clId="{8DBF68A6-AAE8-4400-8B1D-5571AC89F94C}" dt="2022-12-14T03:26:20.851" v="4345" actId="478"/>
          <ac:spMkLst>
            <pc:docMk/>
            <pc:sldMk cId="1749488401" sldId="318"/>
            <ac:spMk id="4" creationId="{312F35CC-61A2-282D-5518-C5D069443ADF}"/>
          </ac:spMkLst>
        </pc:spChg>
        <pc:spChg chg="add del mod">
          <ac:chgData name="Emily Gilbert" userId="97dab36d-07fb-45f7-b984-7ec81b452b73" providerId="ADAL" clId="{8DBF68A6-AAE8-4400-8B1D-5571AC89F94C}" dt="2022-12-14T02:57:47.847" v="4206" actId="478"/>
          <ac:spMkLst>
            <pc:docMk/>
            <pc:sldMk cId="1749488401" sldId="318"/>
            <ac:spMk id="7" creationId="{602C88B7-ADFA-E3EB-FE30-D4FCF95E1201}"/>
          </ac:spMkLst>
        </pc:spChg>
        <pc:graphicFrameChg chg="modGraphic">
          <ac:chgData name="Emily Gilbert" userId="97dab36d-07fb-45f7-b984-7ec81b452b73" providerId="ADAL" clId="{8DBF68A6-AAE8-4400-8B1D-5571AC89F94C}" dt="2022-12-14T20:53:28.278" v="11818" actId="20577"/>
          <ac:graphicFrameMkLst>
            <pc:docMk/>
            <pc:sldMk cId="1749488401" sldId="318"/>
            <ac:graphicFrameMk id="5" creationId="{CC5069BE-26A7-C21D-8D89-629FD977B3DD}"/>
          </ac:graphicFrameMkLst>
        </pc:graphicFrameChg>
        <pc:picChg chg="mod modCrop">
          <ac:chgData name="Emily Gilbert" userId="97dab36d-07fb-45f7-b984-7ec81b452b73" providerId="ADAL" clId="{8DBF68A6-AAE8-4400-8B1D-5571AC89F94C}" dt="2022-12-14T03:27:00.053" v="4350" actId="1076"/>
          <ac:picMkLst>
            <pc:docMk/>
            <pc:sldMk cId="1749488401" sldId="318"/>
            <ac:picMk id="6" creationId="{FD2C524E-AD6D-BD22-AF68-09E762025E3F}"/>
          </ac:picMkLst>
        </pc:picChg>
      </pc:sldChg>
      <pc:sldChg chg="addSp delSp modSp mod ord delCm modCm">
        <pc:chgData name="Emily Gilbert" userId="97dab36d-07fb-45f7-b984-7ec81b452b73" providerId="ADAL" clId="{8DBF68A6-AAE8-4400-8B1D-5571AC89F94C}" dt="2022-12-14T23:49:48.741" v="13907"/>
        <pc:sldMkLst>
          <pc:docMk/>
          <pc:sldMk cId="716968706" sldId="319"/>
        </pc:sldMkLst>
        <pc:spChg chg="del mod">
          <ac:chgData name="Emily Gilbert" userId="97dab36d-07fb-45f7-b984-7ec81b452b73" providerId="ADAL" clId="{8DBF68A6-AAE8-4400-8B1D-5571AC89F94C}" dt="2022-12-14T16:58:05.860" v="8971" actId="478"/>
          <ac:spMkLst>
            <pc:docMk/>
            <pc:sldMk cId="716968706" sldId="319"/>
            <ac:spMk id="2" creationId="{A616FAAF-6BA1-900C-CED9-61C6A6F28699}"/>
          </ac:spMkLst>
        </pc:spChg>
        <pc:spChg chg="del">
          <ac:chgData name="Emily Gilbert" userId="97dab36d-07fb-45f7-b984-7ec81b452b73" providerId="ADAL" clId="{8DBF68A6-AAE8-4400-8B1D-5571AC89F94C}" dt="2022-12-14T17:51:23.285" v="9427" actId="478"/>
          <ac:spMkLst>
            <pc:docMk/>
            <pc:sldMk cId="716968706" sldId="319"/>
            <ac:spMk id="4" creationId="{312F35CC-61A2-282D-5518-C5D069443ADF}"/>
          </ac:spMkLst>
        </pc:spChg>
        <pc:spChg chg="add mod">
          <ac:chgData name="Emily Gilbert" userId="97dab36d-07fb-45f7-b984-7ec81b452b73" providerId="ADAL" clId="{8DBF68A6-AAE8-4400-8B1D-5571AC89F94C}" dt="2022-12-14T16:58:02.799" v="8970" actId="113"/>
          <ac:spMkLst>
            <pc:docMk/>
            <pc:sldMk cId="716968706" sldId="319"/>
            <ac:spMk id="6" creationId="{20253201-1620-9158-DE56-E3D4AB423EC4}"/>
          </ac:spMkLst>
        </pc:spChg>
        <pc:spChg chg="add del mod">
          <ac:chgData name="Emily Gilbert" userId="97dab36d-07fb-45f7-b984-7ec81b452b73" providerId="ADAL" clId="{8DBF68A6-AAE8-4400-8B1D-5571AC89F94C}" dt="2022-12-14T16:58:07.764" v="8972" actId="478"/>
          <ac:spMkLst>
            <pc:docMk/>
            <pc:sldMk cId="716968706" sldId="319"/>
            <ac:spMk id="9" creationId="{20644A8F-0AE3-8965-C96F-6F48F616B44C}"/>
          </ac:spMkLst>
        </pc:spChg>
        <pc:spChg chg="mod">
          <ac:chgData name="Emily Gilbert" userId="97dab36d-07fb-45f7-b984-7ec81b452b73" providerId="ADAL" clId="{8DBF68A6-AAE8-4400-8B1D-5571AC89F94C}" dt="2022-12-14T17:29:21.108" v="9305" actId="13926"/>
          <ac:spMkLst>
            <pc:docMk/>
            <pc:sldMk cId="716968706" sldId="319"/>
            <ac:spMk id="10" creationId="{AF920D90-6080-7D28-9602-A9B4800C6B3C}"/>
          </ac:spMkLst>
        </pc:spChg>
        <pc:graphicFrameChg chg="modGraphic">
          <ac:chgData name="Emily Gilbert" userId="97dab36d-07fb-45f7-b984-7ec81b452b73" providerId="ADAL" clId="{8DBF68A6-AAE8-4400-8B1D-5571AC89F94C}" dt="2022-12-14T16:34:48.569" v="8678" actId="2711"/>
          <ac:graphicFrameMkLst>
            <pc:docMk/>
            <pc:sldMk cId="716968706" sldId="319"/>
            <ac:graphicFrameMk id="8" creationId="{33516FCF-0CAF-7550-BF89-4EBDE7744427}"/>
          </ac:graphicFrameMkLst>
        </pc:graphicFrameChg>
        <pc:picChg chg="del mod">
          <ac:chgData name="Emily Gilbert" userId="97dab36d-07fb-45f7-b984-7ec81b452b73" providerId="ADAL" clId="{8DBF68A6-AAE8-4400-8B1D-5571AC89F94C}" dt="2022-12-14T17:52:13.173" v="9433" actId="478"/>
          <ac:picMkLst>
            <pc:docMk/>
            <pc:sldMk cId="716968706" sldId="319"/>
            <ac:picMk id="5" creationId="{74FCDCD9-594A-9C8A-D884-A0D9CC5354EC}"/>
          </ac:picMkLst>
        </pc:picChg>
        <pc:picChg chg="mod">
          <ac:chgData name="Emily Gilbert" userId="97dab36d-07fb-45f7-b984-7ec81b452b73" providerId="ADAL" clId="{8DBF68A6-AAE8-4400-8B1D-5571AC89F94C}" dt="2022-12-14T17:19:04.558" v="9195" actId="1076"/>
          <ac:picMkLst>
            <pc:docMk/>
            <pc:sldMk cId="716968706" sldId="319"/>
            <ac:picMk id="12" creationId="{A0E85A0D-74F2-3DA2-3FC6-F2ABF4F0411A}"/>
          </ac:picMkLst>
        </pc:picChg>
        <pc:picChg chg="add mod modCrop">
          <ac:chgData name="Emily Gilbert" userId="97dab36d-07fb-45f7-b984-7ec81b452b73" providerId="ADAL" clId="{8DBF68A6-AAE8-4400-8B1D-5571AC89F94C}" dt="2022-12-14T17:52:09.999" v="9432" actId="732"/>
          <ac:picMkLst>
            <pc:docMk/>
            <pc:sldMk cId="716968706" sldId="319"/>
            <ac:picMk id="13" creationId="{CC54DF05-8E4A-F1F4-DD17-D32D9F9035DF}"/>
          </ac:picMkLst>
        </pc:picChg>
      </pc:sldChg>
      <pc:sldChg chg="del ord">
        <pc:chgData name="Emily Gilbert" userId="97dab36d-07fb-45f7-b984-7ec81b452b73" providerId="ADAL" clId="{8DBF68A6-AAE8-4400-8B1D-5571AC89F94C}" dt="2022-12-15T00:07:58.632" v="13995" actId="47"/>
        <pc:sldMkLst>
          <pc:docMk/>
          <pc:sldMk cId="1735207011" sldId="321"/>
        </pc:sldMkLst>
      </pc:sldChg>
      <pc:sldChg chg="addSp delSp modSp mod ord">
        <pc:chgData name="Emily Gilbert" userId="97dab36d-07fb-45f7-b984-7ec81b452b73" providerId="ADAL" clId="{8DBF68A6-AAE8-4400-8B1D-5571AC89F94C}" dt="2022-12-14T06:26:33.980" v="8556" actId="1076"/>
        <pc:sldMkLst>
          <pc:docMk/>
          <pc:sldMk cId="2777722064" sldId="323"/>
        </pc:sldMkLst>
        <pc:spChg chg="mod">
          <ac:chgData name="Emily Gilbert" userId="97dab36d-07fb-45f7-b984-7ec81b452b73" providerId="ADAL" clId="{8DBF68A6-AAE8-4400-8B1D-5571AC89F94C}" dt="2022-12-14T06:16:58.434" v="8443" actId="113"/>
          <ac:spMkLst>
            <pc:docMk/>
            <pc:sldMk cId="2777722064" sldId="323"/>
            <ac:spMk id="2" creationId="{A616FAAF-6BA1-900C-CED9-61C6A6F28699}"/>
          </ac:spMkLst>
        </pc:spChg>
        <pc:spChg chg="del">
          <ac:chgData name="Emily Gilbert" userId="97dab36d-07fb-45f7-b984-7ec81b452b73" providerId="ADAL" clId="{8DBF68A6-AAE8-4400-8B1D-5571AC89F94C}" dt="2022-12-14T06:25:27.276" v="8545" actId="478"/>
          <ac:spMkLst>
            <pc:docMk/>
            <pc:sldMk cId="2777722064" sldId="323"/>
            <ac:spMk id="4" creationId="{312F35CC-61A2-282D-5518-C5D069443ADF}"/>
          </ac:spMkLst>
        </pc:spChg>
        <pc:spChg chg="add mod">
          <ac:chgData name="Emily Gilbert" userId="97dab36d-07fb-45f7-b984-7ec81b452b73" providerId="ADAL" clId="{8DBF68A6-AAE8-4400-8B1D-5571AC89F94C}" dt="2022-12-14T06:09:43.298" v="8374" actId="20577"/>
          <ac:spMkLst>
            <pc:docMk/>
            <pc:sldMk cId="2777722064" sldId="323"/>
            <ac:spMk id="6" creationId="{BF8A4119-4662-08DB-E254-020E011A19F0}"/>
          </ac:spMkLst>
        </pc:spChg>
        <pc:spChg chg="del mod">
          <ac:chgData name="Emily Gilbert" userId="97dab36d-07fb-45f7-b984-7ec81b452b73" providerId="ADAL" clId="{8DBF68A6-AAE8-4400-8B1D-5571AC89F94C}" dt="2022-12-14T06:09:47.318" v="8375" actId="478"/>
          <ac:spMkLst>
            <pc:docMk/>
            <pc:sldMk cId="2777722064" sldId="323"/>
            <ac:spMk id="10" creationId="{AF920D90-6080-7D28-9602-A9B4800C6B3C}"/>
          </ac:spMkLst>
        </pc:spChg>
        <pc:spChg chg="mod">
          <ac:chgData name="Emily Gilbert" userId="97dab36d-07fb-45f7-b984-7ec81b452b73" providerId="ADAL" clId="{8DBF68A6-AAE8-4400-8B1D-5571AC89F94C}" dt="2022-12-14T06:10:05.559" v="8376" actId="255"/>
          <ac:spMkLst>
            <pc:docMk/>
            <pc:sldMk cId="2777722064" sldId="323"/>
            <ac:spMk id="11" creationId="{B69E9CD1-48DC-BB81-B40F-08CE24E1AAE1}"/>
          </ac:spMkLst>
        </pc:spChg>
        <pc:graphicFrameChg chg="modGraphic">
          <ac:chgData name="Emily Gilbert" userId="97dab36d-07fb-45f7-b984-7ec81b452b73" providerId="ADAL" clId="{8DBF68A6-AAE8-4400-8B1D-5571AC89F94C}" dt="2022-12-14T06:06:05.867" v="8263" actId="255"/>
          <ac:graphicFrameMkLst>
            <pc:docMk/>
            <pc:sldMk cId="2777722064" sldId="323"/>
            <ac:graphicFrameMk id="8" creationId="{33516FCF-0CAF-7550-BF89-4EBDE7744427}"/>
          </ac:graphicFrameMkLst>
        </pc:graphicFrameChg>
        <pc:picChg chg="del">
          <ac:chgData name="Emily Gilbert" userId="97dab36d-07fb-45f7-b984-7ec81b452b73" providerId="ADAL" clId="{8DBF68A6-AAE8-4400-8B1D-5571AC89F94C}" dt="2022-12-14T06:25:26.106" v="8544" actId="478"/>
          <ac:picMkLst>
            <pc:docMk/>
            <pc:sldMk cId="2777722064" sldId="323"/>
            <ac:picMk id="5" creationId="{81B24949-8AC4-098F-6C6B-0BBEB6691057}"/>
          </ac:picMkLst>
        </pc:picChg>
        <pc:picChg chg="add del mod">
          <ac:chgData name="Emily Gilbert" userId="97dab36d-07fb-45f7-b984-7ec81b452b73" providerId="ADAL" clId="{8DBF68A6-AAE8-4400-8B1D-5571AC89F94C}" dt="2022-12-14T06:12:33.065" v="8391" actId="478"/>
          <ac:picMkLst>
            <pc:docMk/>
            <pc:sldMk cId="2777722064" sldId="323"/>
            <ac:picMk id="7" creationId="{949CE3D0-A14D-6D2A-6A89-187AA66ED187}"/>
          </ac:picMkLst>
        </pc:picChg>
        <pc:picChg chg="del">
          <ac:chgData name="Emily Gilbert" userId="97dab36d-07fb-45f7-b984-7ec81b452b73" providerId="ADAL" clId="{8DBF68A6-AAE8-4400-8B1D-5571AC89F94C}" dt="2022-12-14T06:10:28.065" v="8379" actId="478"/>
          <ac:picMkLst>
            <pc:docMk/>
            <pc:sldMk cId="2777722064" sldId="323"/>
            <ac:picMk id="9" creationId="{8FCDE18B-5679-B650-004A-51FE2F1C2C4B}"/>
          </ac:picMkLst>
        </pc:picChg>
        <pc:picChg chg="add mod modCrop">
          <ac:chgData name="Emily Gilbert" userId="97dab36d-07fb-45f7-b984-7ec81b452b73" providerId="ADAL" clId="{8DBF68A6-AAE8-4400-8B1D-5571AC89F94C}" dt="2022-12-14T06:26:33.980" v="8556" actId="1076"/>
          <ac:picMkLst>
            <pc:docMk/>
            <pc:sldMk cId="2777722064" sldId="323"/>
            <ac:picMk id="13" creationId="{3A94F71F-9045-B421-04CE-A4B5541003D5}"/>
          </ac:picMkLst>
        </pc:picChg>
        <pc:picChg chg="add mod">
          <ac:chgData name="Emily Gilbert" userId="97dab36d-07fb-45f7-b984-7ec81b452b73" providerId="ADAL" clId="{8DBF68A6-AAE8-4400-8B1D-5571AC89F94C}" dt="2022-12-14T06:12:30.972" v="8390" actId="1076"/>
          <ac:picMkLst>
            <pc:docMk/>
            <pc:sldMk cId="2777722064" sldId="323"/>
            <ac:picMk id="3074" creationId="{E9AA1C32-C346-4C06-8C26-DEA89B7A4E71}"/>
          </ac:picMkLst>
        </pc:picChg>
      </pc:sldChg>
      <pc:sldChg chg="addSp delSp modSp mod ord">
        <pc:chgData name="Emily Gilbert" userId="97dab36d-07fb-45f7-b984-7ec81b452b73" providerId="ADAL" clId="{8DBF68A6-AAE8-4400-8B1D-5571AC89F94C}" dt="2022-12-14T05:59:23.561" v="8051" actId="478"/>
        <pc:sldMkLst>
          <pc:docMk/>
          <pc:sldMk cId="1838890570" sldId="327"/>
        </pc:sldMkLst>
        <pc:spChg chg="del">
          <ac:chgData name="Emily Gilbert" userId="97dab36d-07fb-45f7-b984-7ec81b452b73" providerId="ADAL" clId="{8DBF68A6-AAE8-4400-8B1D-5571AC89F94C}" dt="2022-12-14T05:47:44.294" v="7823" actId="478"/>
          <ac:spMkLst>
            <pc:docMk/>
            <pc:sldMk cId="1838890570" sldId="327"/>
            <ac:spMk id="4" creationId="{312F35CC-61A2-282D-5518-C5D069443ADF}"/>
          </ac:spMkLst>
        </pc:spChg>
        <pc:spChg chg="del">
          <ac:chgData name="Emily Gilbert" userId="97dab36d-07fb-45f7-b984-7ec81b452b73" providerId="ADAL" clId="{8DBF68A6-AAE8-4400-8B1D-5571AC89F94C}" dt="2022-12-14T04:37:21.767" v="4651" actId="478"/>
          <ac:spMkLst>
            <pc:docMk/>
            <pc:sldMk cId="1838890570" sldId="327"/>
            <ac:spMk id="8" creationId="{0BB207E8-C592-70A1-DC97-487258968C71}"/>
          </ac:spMkLst>
        </pc:spChg>
        <pc:spChg chg="mod">
          <ac:chgData name="Emily Gilbert" userId="97dab36d-07fb-45f7-b984-7ec81b452b73" providerId="ADAL" clId="{8DBF68A6-AAE8-4400-8B1D-5571AC89F94C}" dt="2022-12-14T04:16:21.689" v="4556" actId="255"/>
          <ac:spMkLst>
            <pc:docMk/>
            <pc:sldMk cId="1838890570" sldId="327"/>
            <ac:spMk id="10" creationId="{447037B3-E338-98A6-63A9-3EB90BA0EDA6}"/>
          </ac:spMkLst>
        </pc:spChg>
        <pc:graphicFrameChg chg="del mod modGraphic">
          <ac:chgData name="Emily Gilbert" userId="97dab36d-07fb-45f7-b984-7ec81b452b73" providerId="ADAL" clId="{8DBF68A6-AAE8-4400-8B1D-5571AC89F94C}" dt="2022-12-14T05:59:23.561" v="8051" actId="478"/>
          <ac:graphicFrameMkLst>
            <pc:docMk/>
            <pc:sldMk cId="1838890570" sldId="327"/>
            <ac:graphicFrameMk id="5" creationId="{CC5069BE-26A7-C21D-8D89-629FD977B3DD}"/>
          </ac:graphicFrameMkLst>
        </pc:graphicFrameChg>
        <pc:graphicFrameChg chg="add mod modGraphic">
          <ac:chgData name="Emily Gilbert" userId="97dab36d-07fb-45f7-b984-7ec81b452b73" providerId="ADAL" clId="{8DBF68A6-AAE8-4400-8B1D-5571AC89F94C}" dt="2022-12-14T05:14:50.825" v="6262" actId="20577"/>
          <ac:graphicFrameMkLst>
            <pc:docMk/>
            <pc:sldMk cId="1838890570" sldId="327"/>
            <ac:graphicFrameMk id="11" creationId="{87CAB5C9-F448-B568-6B19-C2B1238A347F}"/>
          </ac:graphicFrameMkLst>
        </pc:graphicFrameChg>
        <pc:graphicFrameChg chg="add mod modGraphic">
          <ac:chgData name="Emily Gilbert" userId="97dab36d-07fb-45f7-b984-7ec81b452b73" providerId="ADAL" clId="{8DBF68A6-AAE8-4400-8B1D-5571AC89F94C}" dt="2022-12-14T05:59:19.707" v="8050" actId="20577"/>
          <ac:graphicFrameMkLst>
            <pc:docMk/>
            <pc:sldMk cId="1838890570" sldId="327"/>
            <ac:graphicFrameMk id="13" creationId="{1D99CCD0-8101-818C-F97F-4CB50F1DF536}"/>
          </ac:graphicFrameMkLst>
        </pc:graphicFrameChg>
        <pc:picChg chg="del mod">
          <ac:chgData name="Emily Gilbert" userId="97dab36d-07fb-45f7-b984-7ec81b452b73" providerId="ADAL" clId="{8DBF68A6-AAE8-4400-8B1D-5571AC89F94C}" dt="2022-12-14T04:37:19.069" v="4650" actId="478"/>
          <ac:picMkLst>
            <pc:docMk/>
            <pc:sldMk cId="1838890570" sldId="327"/>
            <ac:picMk id="2" creationId="{16D593B9-B205-AAA9-E36B-F8B3C30C3BE3}"/>
          </ac:picMkLst>
        </pc:picChg>
        <pc:picChg chg="del">
          <ac:chgData name="Emily Gilbert" userId="97dab36d-07fb-45f7-b984-7ec81b452b73" providerId="ADAL" clId="{8DBF68A6-AAE8-4400-8B1D-5571AC89F94C}" dt="2022-12-14T05:47:42.126" v="7822" actId="478"/>
          <ac:picMkLst>
            <pc:docMk/>
            <pc:sldMk cId="1838890570" sldId="327"/>
            <ac:picMk id="6" creationId="{4CEB1440-86FE-A2C9-9F61-F31D7B34F2EC}"/>
          </ac:picMkLst>
        </pc:picChg>
        <pc:picChg chg="add del mod">
          <ac:chgData name="Emily Gilbert" userId="97dab36d-07fb-45f7-b984-7ec81b452b73" providerId="ADAL" clId="{8DBF68A6-AAE8-4400-8B1D-5571AC89F94C}" dt="2022-12-14T05:12:20.385" v="5991" actId="478"/>
          <ac:picMkLst>
            <pc:docMk/>
            <pc:sldMk cId="1838890570" sldId="327"/>
            <ac:picMk id="9" creationId="{B0735375-2E81-1C3C-EE35-DEB02251F655}"/>
          </ac:picMkLst>
        </pc:picChg>
        <pc:picChg chg="add mod modCrop">
          <ac:chgData name="Emily Gilbert" userId="97dab36d-07fb-45f7-b984-7ec81b452b73" providerId="ADAL" clId="{8DBF68A6-AAE8-4400-8B1D-5571AC89F94C}" dt="2022-12-14T05:50:08.173" v="7852" actId="1036"/>
          <ac:picMkLst>
            <pc:docMk/>
            <pc:sldMk cId="1838890570" sldId="327"/>
            <ac:picMk id="12" creationId="{77909707-F82D-7712-0BA0-7A4D9FA1615E}"/>
          </ac:picMkLst>
        </pc:picChg>
      </pc:sldChg>
      <pc:sldChg chg="addSp delSp modSp mod">
        <pc:chgData name="Emily Gilbert" userId="97dab36d-07fb-45f7-b984-7ec81b452b73" providerId="ADAL" clId="{8DBF68A6-AAE8-4400-8B1D-5571AC89F94C}" dt="2022-12-14T23:40:14.333" v="13781" actId="113"/>
        <pc:sldMkLst>
          <pc:docMk/>
          <pc:sldMk cId="2372588824" sldId="329"/>
        </pc:sldMkLst>
        <pc:spChg chg="mod">
          <ac:chgData name="Emily Gilbert" userId="97dab36d-07fb-45f7-b984-7ec81b452b73" providerId="ADAL" clId="{8DBF68A6-AAE8-4400-8B1D-5571AC89F94C}" dt="2022-12-14T23:40:14.333" v="13781" actId="113"/>
          <ac:spMkLst>
            <pc:docMk/>
            <pc:sldMk cId="2372588824" sldId="329"/>
            <ac:spMk id="2" creationId="{A616FAAF-6BA1-900C-CED9-61C6A6F28699}"/>
          </ac:spMkLst>
        </pc:spChg>
        <pc:spChg chg="del">
          <ac:chgData name="Emily Gilbert" userId="97dab36d-07fb-45f7-b984-7ec81b452b73" providerId="ADAL" clId="{8DBF68A6-AAE8-4400-8B1D-5571AC89F94C}" dt="2022-12-14T03:23:25.820" v="4324" actId="478"/>
          <ac:spMkLst>
            <pc:docMk/>
            <pc:sldMk cId="2372588824" sldId="329"/>
            <ac:spMk id="4" creationId="{312F35CC-61A2-282D-5518-C5D069443ADF}"/>
          </ac:spMkLst>
        </pc:spChg>
        <pc:spChg chg="add del mod">
          <ac:chgData name="Emily Gilbert" userId="97dab36d-07fb-45f7-b984-7ec81b452b73" providerId="ADAL" clId="{8DBF68A6-AAE8-4400-8B1D-5571AC89F94C}" dt="2022-12-14T02:57:42.873" v="4204" actId="478"/>
          <ac:spMkLst>
            <pc:docMk/>
            <pc:sldMk cId="2372588824" sldId="329"/>
            <ac:spMk id="7" creationId="{B23B82B2-F8DA-5795-C51F-EAB8BDCE63FF}"/>
          </ac:spMkLst>
        </pc:spChg>
        <pc:graphicFrameChg chg="modGraphic">
          <ac:chgData name="Emily Gilbert" userId="97dab36d-07fb-45f7-b984-7ec81b452b73" providerId="ADAL" clId="{8DBF68A6-AAE8-4400-8B1D-5571AC89F94C}" dt="2022-12-14T20:52:41.380" v="11787" actId="20577"/>
          <ac:graphicFrameMkLst>
            <pc:docMk/>
            <pc:sldMk cId="2372588824" sldId="329"/>
            <ac:graphicFrameMk id="5" creationId="{CC5069BE-26A7-C21D-8D89-629FD977B3DD}"/>
          </ac:graphicFrameMkLst>
        </pc:graphicFrameChg>
        <pc:picChg chg="del mod modCrop">
          <ac:chgData name="Emily Gilbert" userId="97dab36d-07fb-45f7-b984-7ec81b452b73" providerId="ADAL" clId="{8DBF68A6-AAE8-4400-8B1D-5571AC89F94C}" dt="2022-12-14T03:24:17.134" v="4330" actId="478"/>
          <ac:picMkLst>
            <pc:docMk/>
            <pc:sldMk cId="2372588824" sldId="329"/>
            <ac:picMk id="6" creationId="{48E15982-43EC-F2D1-4675-13088C4FDED1}"/>
          </ac:picMkLst>
        </pc:picChg>
        <pc:picChg chg="add del mod">
          <ac:chgData name="Emily Gilbert" userId="97dab36d-07fb-45f7-b984-7ec81b452b73" providerId="ADAL" clId="{8DBF68A6-AAE8-4400-8B1D-5571AC89F94C}" dt="2022-12-14T03:29:47.193" v="4367" actId="478"/>
          <ac:picMkLst>
            <pc:docMk/>
            <pc:sldMk cId="2372588824" sldId="329"/>
            <ac:picMk id="9" creationId="{80DCCEF6-4BFB-CD11-DDEC-32E60EFB9FA6}"/>
          </ac:picMkLst>
        </pc:picChg>
        <pc:picChg chg="add mod">
          <ac:chgData name="Emily Gilbert" userId="97dab36d-07fb-45f7-b984-7ec81b452b73" providerId="ADAL" clId="{8DBF68A6-AAE8-4400-8B1D-5571AC89F94C}" dt="2022-12-14T03:30:22.127" v="4371" actId="1076"/>
          <ac:picMkLst>
            <pc:docMk/>
            <pc:sldMk cId="2372588824" sldId="329"/>
            <ac:picMk id="11" creationId="{99A706ED-40F8-7C79-5773-96A52C056428}"/>
          </ac:picMkLst>
        </pc:picChg>
      </pc:sldChg>
      <pc:sldChg chg="del">
        <pc:chgData name="Emily Gilbert" userId="97dab36d-07fb-45f7-b984-7ec81b452b73" providerId="ADAL" clId="{8DBF68A6-AAE8-4400-8B1D-5571AC89F94C}" dt="2022-12-14T01:18:07.431" v="3780" actId="47"/>
        <pc:sldMkLst>
          <pc:docMk/>
          <pc:sldMk cId="1485109153" sldId="330"/>
        </pc:sldMkLst>
      </pc:sldChg>
      <pc:sldChg chg="del">
        <pc:chgData name="Emily Gilbert" userId="97dab36d-07fb-45f7-b984-7ec81b452b73" providerId="ADAL" clId="{8DBF68A6-AAE8-4400-8B1D-5571AC89F94C}" dt="2022-12-14T01:13:59.395" v="3510" actId="47"/>
        <pc:sldMkLst>
          <pc:docMk/>
          <pc:sldMk cId="3105081996" sldId="331"/>
        </pc:sldMkLst>
      </pc:sldChg>
      <pc:sldChg chg="del">
        <pc:chgData name="Emily Gilbert" userId="97dab36d-07fb-45f7-b984-7ec81b452b73" providerId="ADAL" clId="{8DBF68A6-AAE8-4400-8B1D-5571AC89F94C}" dt="2022-12-14T01:14:34.657" v="3521" actId="47"/>
        <pc:sldMkLst>
          <pc:docMk/>
          <pc:sldMk cId="2190028719" sldId="332"/>
        </pc:sldMkLst>
      </pc:sldChg>
      <pc:sldChg chg="modSp del mod">
        <pc:chgData name="Emily Gilbert" userId="97dab36d-07fb-45f7-b984-7ec81b452b73" providerId="ADAL" clId="{8DBF68A6-AAE8-4400-8B1D-5571AC89F94C}" dt="2022-12-14T00:37:06.407" v="3355" actId="47"/>
        <pc:sldMkLst>
          <pc:docMk/>
          <pc:sldMk cId="1444701351" sldId="333"/>
        </pc:sldMkLst>
        <pc:spChg chg="mod">
          <ac:chgData name="Emily Gilbert" userId="97dab36d-07fb-45f7-b984-7ec81b452b73" providerId="ADAL" clId="{8DBF68A6-AAE8-4400-8B1D-5571AC89F94C}" dt="2022-12-14T00:29:32.945" v="3019" actId="20577"/>
          <ac:spMkLst>
            <pc:docMk/>
            <pc:sldMk cId="1444701351" sldId="333"/>
            <ac:spMk id="2" creationId="{997D9545-4AB9-089E-3F28-2DB926502847}"/>
          </ac:spMkLst>
        </pc:spChg>
      </pc:sldChg>
      <pc:sldChg chg="addSp delSp modSp mod">
        <pc:chgData name="Emily Gilbert" userId="97dab36d-07fb-45f7-b984-7ec81b452b73" providerId="ADAL" clId="{8DBF68A6-AAE8-4400-8B1D-5571AC89F94C}" dt="2022-12-14T23:06:06.886" v="12382" actId="20577"/>
        <pc:sldMkLst>
          <pc:docMk/>
          <pc:sldMk cId="2733629188" sldId="334"/>
        </pc:sldMkLst>
        <pc:spChg chg="mod">
          <ac:chgData name="Emily Gilbert" userId="97dab36d-07fb-45f7-b984-7ec81b452b73" providerId="ADAL" clId="{8DBF68A6-AAE8-4400-8B1D-5571AC89F94C}" dt="2022-12-14T23:06:06.886" v="12382" actId="20577"/>
          <ac:spMkLst>
            <pc:docMk/>
            <pc:sldMk cId="2733629188" sldId="334"/>
            <ac:spMk id="2" creationId="{9BE3E2ED-4743-234A-91AF-A0ADB4FE2316}"/>
          </ac:spMkLst>
        </pc:spChg>
        <pc:spChg chg="add del mod">
          <ac:chgData name="Emily Gilbert" userId="97dab36d-07fb-45f7-b984-7ec81b452b73" providerId="ADAL" clId="{8DBF68A6-AAE8-4400-8B1D-5571AC89F94C}" dt="2022-12-14T00:24:04.667" v="2692" actId="478"/>
          <ac:spMkLst>
            <pc:docMk/>
            <pc:sldMk cId="2733629188" sldId="334"/>
            <ac:spMk id="3" creationId="{B8E322AD-5260-E038-06EB-28896927C38C}"/>
          </ac:spMkLst>
        </pc:spChg>
        <pc:spChg chg="add del mod">
          <ac:chgData name="Emily Gilbert" userId="97dab36d-07fb-45f7-b984-7ec81b452b73" providerId="ADAL" clId="{8DBF68A6-AAE8-4400-8B1D-5571AC89F94C}" dt="2022-12-14T00:23:56.436" v="2690"/>
          <ac:spMkLst>
            <pc:docMk/>
            <pc:sldMk cId="2733629188" sldId="334"/>
            <ac:spMk id="4" creationId="{3D679030-91A7-915B-8411-6521D0A780B5}"/>
          </ac:spMkLst>
        </pc:spChg>
        <pc:spChg chg="add del mod">
          <ac:chgData name="Emily Gilbert" userId="97dab36d-07fb-45f7-b984-7ec81b452b73" providerId="ADAL" clId="{8DBF68A6-AAE8-4400-8B1D-5571AC89F94C}" dt="2022-12-14T00:23:56.058" v="2688" actId="478"/>
          <ac:spMkLst>
            <pc:docMk/>
            <pc:sldMk cId="2733629188" sldId="334"/>
            <ac:spMk id="6" creationId="{EFEDC019-A27E-FDF0-DBFA-DB29C20834E8}"/>
          </ac:spMkLst>
        </pc:spChg>
        <pc:spChg chg="add del mod">
          <ac:chgData name="Emily Gilbert" userId="97dab36d-07fb-45f7-b984-7ec81b452b73" providerId="ADAL" clId="{8DBF68A6-AAE8-4400-8B1D-5571AC89F94C}" dt="2022-12-14T00:24:09.431" v="2693" actId="478"/>
          <ac:spMkLst>
            <pc:docMk/>
            <pc:sldMk cId="2733629188" sldId="334"/>
            <ac:spMk id="8" creationId="{58A27128-3B16-DFC9-0293-6CDD98E344B0}"/>
          </ac:spMkLst>
        </pc:spChg>
        <pc:spChg chg="add mod">
          <ac:chgData name="Emily Gilbert" userId="97dab36d-07fb-45f7-b984-7ec81b452b73" providerId="ADAL" clId="{8DBF68A6-AAE8-4400-8B1D-5571AC89F94C}" dt="2022-12-14T00:24:29.440" v="2711" actId="20577"/>
          <ac:spMkLst>
            <pc:docMk/>
            <pc:sldMk cId="2733629188" sldId="334"/>
            <ac:spMk id="9" creationId="{4CDFC419-D10D-0EB5-1E18-0578D84FEA08}"/>
          </ac:spMkLst>
        </pc:spChg>
      </pc:sldChg>
      <pc:sldChg chg="addSp delSp modSp mod">
        <pc:chgData name="Emily Gilbert" userId="97dab36d-07fb-45f7-b984-7ec81b452b73" providerId="ADAL" clId="{8DBF68A6-AAE8-4400-8B1D-5571AC89F94C}" dt="2022-12-14T22:55:14.012" v="12012" actId="113"/>
        <pc:sldMkLst>
          <pc:docMk/>
          <pc:sldMk cId="3902685576" sldId="335"/>
        </pc:sldMkLst>
        <pc:spChg chg="mod">
          <ac:chgData name="Emily Gilbert" userId="97dab36d-07fb-45f7-b984-7ec81b452b73" providerId="ADAL" clId="{8DBF68A6-AAE8-4400-8B1D-5571AC89F94C}" dt="2022-12-14T22:55:14.012" v="12012" actId="113"/>
          <ac:spMkLst>
            <pc:docMk/>
            <pc:sldMk cId="3902685576" sldId="335"/>
            <ac:spMk id="2" creationId="{38CE1871-7E1D-00A7-E2FA-1BE2F1C21415}"/>
          </ac:spMkLst>
        </pc:spChg>
        <pc:graphicFrameChg chg="add mod modGraphic">
          <ac:chgData name="Emily Gilbert" userId="97dab36d-07fb-45f7-b984-7ec81b452b73" providerId="ADAL" clId="{8DBF68A6-AAE8-4400-8B1D-5571AC89F94C}" dt="2022-12-14T22:54:54.485" v="12011" actId="1076"/>
          <ac:graphicFrameMkLst>
            <pc:docMk/>
            <pc:sldMk cId="3902685576" sldId="335"/>
            <ac:graphicFrameMk id="6" creationId="{9601F960-6A51-F305-4239-6ECDD44DF984}"/>
          </ac:graphicFrameMkLst>
        </pc:graphicFrameChg>
        <pc:picChg chg="mod">
          <ac:chgData name="Emily Gilbert" userId="97dab36d-07fb-45f7-b984-7ec81b452b73" providerId="ADAL" clId="{8DBF68A6-AAE8-4400-8B1D-5571AC89F94C}" dt="2022-12-13T23:48:26.904" v="2061" actId="1440"/>
          <ac:picMkLst>
            <pc:docMk/>
            <pc:sldMk cId="3902685576" sldId="335"/>
            <ac:picMk id="4" creationId="{B474B289-E924-D73B-F3CB-89547C6AF1AC}"/>
          </ac:picMkLst>
        </pc:picChg>
        <pc:picChg chg="del mod">
          <ac:chgData name="Emily Gilbert" userId="97dab36d-07fb-45f7-b984-7ec81b452b73" providerId="ADAL" clId="{8DBF68A6-AAE8-4400-8B1D-5571AC89F94C}" dt="2022-12-14T00:46:23.426" v="3426" actId="478"/>
          <ac:picMkLst>
            <pc:docMk/>
            <pc:sldMk cId="3902685576" sldId="335"/>
            <ac:picMk id="5" creationId="{9C17403F-5974-47C6-D610-A307333E293E}"/>
          </ac:picMkLst>
        </pc:picChg>
        <pc:picChg chg="mod">
          <ac:chgData name="Emily Gilbert" userId="97dab36d-07fb-45f7-b984-7ec81b452b73" providerId="ADAL" clId="{8DBF68A6-AAE8-4400-8B1D-5571AC89F94C}" dt="2022-12-13T23:46:51.873" v="2036" actId="1076"/>
          <ac:picMkLst>
            <pc:docMk/>
            <pc:sldMk cId="3902685576" sldId="335"/>
            <ac:picMk id="7" creationId="{31EC8203-9A0A-6361-A13F-CEEAA2F54AE0}"/>
          </ac:picMkLst>
        </pc:picChg>
      </pc:sldChg>
      <pc:sldChg chg="addSp delSp modSp mod ord">
        <pc:chgData name="Emily Gilbert" userId="97dab36d-07fb-45f7-b984-7ec81b452b73" providerId="ADAL" clId="{8DBF68A6-AAE8-4400-8B1D-5571AC89F94C}" dt="2022-12-14T16:33:38.905" v="8670"/>
        <pc:sldMkLst>
          <pc:docMk/>
          <pc:sldMk cId="196029145" sldId="338"/>
        </pc:sldMkLst>
        <pc:spChg chg="del mod">
          <ac:chgData name="Emily Gilbert" userId="97dab36d-07fb-45f7-b984-7ec81b452b73" providerId="ADAL" clId="{8DBF68A6-AAE8-4400-8B1D-5571AC89F94C}" dt="2022-12-14T06:20:11.789" v="8486" actId="478"/>
          <ac:spMkLst>
            <pc:docMk/>
            <pc:sldMk cId="196029145" sldId="338"/>
            <ac:spMk id="2" creationId="{A616FAAF-6BA1-900C-CED9-61C6A6F28699}"/>
          </ac:spMkLst>
        </pc:spChg>
        <pc:spChg chg="del">
          <ac:chgData name="Emily Gilbert" userId="97dab36d-07fb-45f7-b984-7ec81b452b73" providerId="ADAL" clId="{8DBF68A6-AAE8-4400-8B1D-5571AC89F94C}" dt="2022-12-14T06:28:03.624" v="8566" actId="478"/>
          <ac:spMkLst>
            <pc:docMk/>
            <pc:sldMk cId="196029145" sldId="338"/>
            <ac:spMk id="4" creationId="{312F35CC-61A2-282D-5518-C5D069443ADF}"/>
          </ac:spMkLst>
        </pc:spChg>
        <pc:spChg chg="add mod">
          <ac:chgData name="Emily Gilbert" userId="97dab36d-07fb-45f7-b984-7ec81b452b73" providerId="ADAL" clId="{8DBF68A6-AAE8-4400-8B1D-5571AC89F94C}" dt="2022-12-14T06:20:07.979" v="8485" actId="113"/>
          <ac:spMkLst>
            <pc:docMk/>
            <pc:sldMk cId="196029145" sldId="338"/>
            <ac:spMk id="6" creationId="{A461FEBE-3EB7-070F-3434-5965B8969E40}"/>
          </ac:spMkLst>
        </pc:spChg>
        <pc:spChg chg="del mod">
          <ac:chgData name="Emily Gilbert" userId="97dab36d-07fb-45f7-b984-7ec81b452b73" providerId="ADAL" clId="{8DBF68A6-AAE8-4400-8B1D-5571AC89F94C}" dt="2022-12-14T06:29:36.655" v="8576" actId="478"/>
          <ac:spMkLst>
            <pc:docMk/>
            <pc:sldMk cId="196029145" sldId="338"/>
            <ac:spMk id="10" creationId="{AF920D90-6080-7D28-9602-A9B4800C6B3C}"/>
          </ac:spMkLst>
        </pc:spChg>
        <pc:spChg chg="mod">
          <ac:chgData name="Emily Gilbert" userId="97dab36d-07fb-45f7-b984-7ec81b452b73" providerId="ADAL" clId="{8DBF68A6-AAE8-4400-8B1D-5571AC89F94C}" dt="2022-12-14T06:20:26.337" v="8499" actId="20577"/>
          <ac:spMkLst>
            <pc:docMk/>
            <pc:sldMk cId="196029145" sldId="338"/>
            <ac:spMk id="11" creationId="{B69E9CD1-48DC-BB81-B40F-08CE24E1AAE1}"/>
          </ac:spMkLst>
        </pc:spChg>
        <pc:spChg chg="add del mod">
          <ac:chgData name="Emily Gilbert" userId="97dab36d-07fb-45f7-b984-7ec81b452b73" providerId="ADAL" clId="{8DBF68A6-AAE8-4400-8B1D-5571AC89F94C}" dt="2022-12-14T06:20:18.290" v="8487" actId="478"/>
          <ac:spMkLst>
            <pc:docMk/>
            <pc:sldMk cId="196029145" sldId="338"/>
            <ac:spMk id="12" creationId="{F77A3D0B-F97A-4337-9E43-4DEF288278D7}"/>
          </ac:spMkLst>
        </pc:spChg>
        <pc:spChg chg="add mod">
          <ac:chgData name="Emily Gilbert" userId="97dab36d-07fb-45f7-b984-7ec81b452b73" providerId="ADAL" clId="{8DBF68A6-AAE8-4400-8B1D-5571AC89F94C}" dt="2022-12-14T06:21:47.770" v="8526" actId="20577"/>
          <ac:spMkLst>
            <pc:docMk/>
            <pc:sldMk cId="196029145" sldId="338"/>
            <ac:spMk id="13" creationId="{5838D267-2692-A4EE-922A-6FEFAB0D8339}"/>
          </ac:spMkLst>
        </pc:spChg>
        <pc:graphicFrameChg chg="modGraphic">
          <ac:chgData name="Emily Gilbert" userId="97dab36d-07fb-45f7-b984-7ec81b452b73" providerId="ADAL" clId="{8DBF68A6-AAE8-4400-8B1D-5571AC89F94C}" dt="2022-12-14T06:06:20.110" v="8265" actId="2711"/>
          <ac:graphicFrameMkLst>
            <pc:docMk/>
            <pc:sldMk cId="196029145" sldId="338"/>
            <ac:graphicFrameMk id="8" creationId="{33516FCF-0CAF-7550-BF89-4EBDE7744427}"/>
          </ac:graphicFrameMkLst>
        </pc:graphicFrameChg>
        <pc:picChg chg="del">
          <ac:chgData name="Emily Gilbert" userId="97dab36d-07fb-45f7-b984-7ec81b452b73" providerId="ADAL" clId="{8DBF68A6-AAE8-4400-8B1D-5571AC89F94C}" dt="2022-12-14T06:28:02.861" v="8565" actId="478"/>
          <ac:picMkLst>
            <pc:docMk/>
            <pc:sldMk cId="196029145" sldId="338"/>
            <ac:picMk id="7" creationId="{866E6D7C-FD1F-2107-2A24-2A9BE00F87A0}"/>
          </ac:picMkLst>
        </pc:picChg>
        <pc:picChg chg="add mod modCrop">
          <ac:chgData name="Emily Gilbert" userId="97dab36d-07fb-45f7-b984-7ec81b452b73" providerId="ADAL" clId="{8DBF68A6-AAE8-4400-8B1D-5571AC89F94C}" dt="2022-12-14T06:29:22.280" v="8575" actId="1076"/>
          <ac:picMkLst>
            <pc:docMk/>
            <pc:sldMk cId="196029145" sldId="338"/>
            <ac:picMk id="14" creationId="{2EAD6A05-A46E-4D72-0DA8-AF4B12021B4B}"/>
          </ac:picMkLst>
        </pc:picChg>
      </pc:sldChg>
      <pc:sldChg chg="del">
        <pc:chgData name="Emily Gilbert" userId="97dab36d-07fb-45f7-b984-7ec81b452b73" providerId="ADAL" clId="{8DBF68A6-AAE8-4400-8B1D-5571AC89F94C}" dt="2022-12-13T23:58:37.088" v="2589" actId="47"/>
        <pc:sldMkLst>
          <pc:docMk/>
          <pc:sldMk cId="1128470624" sldId="339"/>
        </pc:sldMkLst>
      </pc:sldChg>
      <pc:sldChg chg="del ord">
        <pc:chgData name="Emily Gilbert" userId="97dab36d-07fb-45f7-b984-7ec81b452b73" providerId="ADAL" clId="{8DBF68A6-AAE8-4400-8B1D-5571AC89F94C}" dt="2022-12-14T02:11:46.010" v="4102" actId="47"/>
        <pc:sldMkLst>
          <pc:docMk/>
          <pc:sldMk cId="3274806974" sldId="340"/>
        </pc:sldMkLst>
      </pc:sldChg>
      <pc:sldChg chg="del">
        <pc:chgData name="Emily Gilbert" userId="97dab36d-07fb-45f7-b984-7ec81b452b73" providerId="ADAL" clId="{8DBF68A6-AAE8-4400-8B1D-5571AC89F94C}" dt="2022-12-14T01:59:11.695" v="3922" actId="47"/>
        <pc:sldMkLst>
          <pc:docMk/>
          <pc:sldMk cId="3807899059" sldId="341"/>
        </pc:sldMkLst>
      </pc:sldChg>
      <pc:sldChg chg="delSp modSp mod">
        <pc:chgData name="Emily Gilbert" userId="97dab36d-07fb-45f7-b984-7ec81b452b73" providerId="ADAL" clId="{8DBF68A6-AAE8-4400-8B1D-5571AC89F94C}" dt="2022-12-14T23:42:51.538" v="13852" actId="113"/>
        <pc:sldMkLst>
          <pc:docMk/>
          <pc:sldMk cId="1717130629" sldId="342"/>
        </pc:sldMkLst>
        <pc:spChg chg="mod">
          <ac:chgData name="Emily Gilbert" userId="97dab36d-07fb-45f7-b984-7ec81b452b73" providerId="ADAL" clId="{8DBF68A6-AAE8-4400-8B1D-5571AC89F94C}" dt="2022-12-14T23:42:51.538" v="13852" actId="113"/>
          <ac:spMkLst>
            <pc:docMk/>
            <pc:sldMk cId="1717130629" sldId="342"/>
            <ac:spMk id="2" creationId="{A616FAAF-6BA1-900C-CED9-61C6A6F28699}"/>
          </ac:spMkLst>
        </pc:spChg>
        <pc:spChg chg="del">
          <ac:chgData name="Emily Gilbert" userId="97dab36d-07fb-45f7-b984-7ec81b452b73" providerId="ADAL" clId="{8DBF68A6-AAE8-4400-8B1D-5571AC89F94C}" dt="2022-12-14T03:27:04.478" v="4351" actId="478"/>
          <ac:spMkLst>
            <pc:docMk/>
            <pc:sldMk cId="1717130629" sldId="342"/>
            <ac:spMk id="4" creationId="{312F35CC-61A2-282D-5518-C5D069443ADF}"/>
          </ac:spMkLst>
        </pc:spChg>
        <pc:graphicFrameChg chg="modGraphic">
          <ac:chgData name="Emily Gilbert" userId="97dab36d-07fb-45f7-b984-7ec81b452b73" providerId="ADAL" clId="{8DBF68A6-AAE8-4400-8B1D-5571AC89F94C}" dt="2022-12-14T20:53:55.644" v="11834" actId="20577"/>
          <ac:graphicFrameMkLst>
            <pc:docMk/>
            <pc:sldMk cId="1717130629" sldId="342"/>
            <ac:graphicFrameMk id="5" creationId="{CC5069BE-26A7-C21D-8D89-629FD977B3DD}"/>
          </ac:graphicFrameMkLst>
        </pc:graphicFrameChg>
        <pc:picChg chg="mod modCrop">
          <ac:chgData name="Emily Gilbert" userId="97dab36d-07fb-45f7-b984-7ec81b452b73" providerId="ADAL" clId="{8DBF68A6-AAE8-4400-8B1D-5571AC89F94C}" dt="2022-12-14T03:27:53.102" v="4357" actId="1076"/>
          <ac:picMkLst>
            <pc:docMk/>
            <pc:sldMk cId="1717130629" sldId="342"/>
            <ac:picMk id="6" creationId="{7443136F-379B-5589-6714-FCC965EE0BC1}"/>
          </ac:picMkLst>
        </pc:picChg>
      </pc:sldChg>
      <pc:sldChg chg="addSp delSp modSp mod ord">
        <pc:chgData name="Emily Gilbert" userId="97dab36d-07fb-45f7-b984-7ec81b452b73" providerId="ADAL" clId="{8DBF68A6-AAE8-4400-8B1D-5571AC89F94C}" dt="2022-12-14T23:37:02.413" v="13686" actId="113"/>
        <pc:sldMkLst>
          <pc:docMk/>
          <pc:sldMk cId="3792706760" sldId="343"/>
        </pc:sldMkLst>
        <pc:spChg chg="mod">
          <ac:chgData name="Emily Gilbert" userId="97dab36d-07fb-45f7-b984-7ec81b452b73" providerId="ADAL" clId="{8DBF68A6-AAE8-4400-8B1D-5571AC89F94C}" dt="2022-12-14T23:37:02.413" v="13686" actId="113"/>
          <ac:spMkLst>
            <pc:docMk/>
            <pc:sldMk cId="3792706760" sldId="343"/>
            <ac:spMk id="2" creationId="{A616FAAF-6BA1-900C-CED9-61C6A6F28699}"/>
          </ac:spMkLst>
        </pc:spChg>
        <pc:spChg chg="del">
          <ac:chgData name="Emily Gilbert" userId="97dab36d-07fb-45f7-b984-7ec81b452b73" providerId="ADAL" clId="{8DBF68A6-AAE8-4400-8B1D-5571AC89F94C}" dt="2022-12-14T02:22:14.368" v="4114" actId="478"/>
          <ac:spMkLst>
            <pc:docMk/>
            <pc:sldMk cId="3792706760" sldId="343"/>
            <ac:spMk id="4" creationId="{312F35CC-61A2-282D-5518-C5D069443ADF}"/>
          </ac:spMkLst>
        </pc:spChg>
        <pc:spChg chg="add del mod">
          <ac:chgData name="Emily Gilbert" userId="97dab36d-07fb-45f7-b984-7ec81b452b73" providerId="ADAL" clId="{8DBF68A6-AAE8-4400-8B1D-5571AC89F94C}" dt="2022-12-14T02:57:35.854" v="4200" actId="478"/>
          <ac:spMkLst>
            <pc:docMk/>
            <pc:sldMk cId="3792706760" sldId="343"/>
            <ac:spMk id="7" creationId="{AC40B411-5E1F-D910-6FF2-B8C484747717}"/>
          </ac:spMkLst>
        </pc:spChg>
        <pc:graphicFrameChg chg="modGraphic">
          <ac:chgData name="Emily Gilbert" userId="97dab36d-07fb-45f7-b984-7ec81b452b73" providerId="ADAL" clId="{8DBF68A6-AAE8-4400-8B1D-5571AC89F94C}" dt="2022-12-14T20:50:37.513" v="11766" actId="20577"/>
          <ac:graphicFrameMkLst>
            <pc:docMk/>
            <pc:sldMk cId="3792706760" sldId="343"/>
            <ac:graphicFrameMk id="5" creationId="{CC5069BE-26A7-C21D-8D89-629FD977B3DD}"/>
          </ac:graphicFrameMkLst>
        </pc:graphicFrameChg>
        <pc:picChg chg="mod modCrop">
          <ac:chgData name="Emily Gilbert" userId="97dab36d-07fb-45f7-b984-7ec81b452b73" providerId="ADAL" clId="{8DBF68A6-AAE8-4400-8B1D-5571AC89F94C}" dt="2022-12-14T03:31:25.086" v="4375" actId="552"/>
          <ac:picMkLst>
            <pc:docMk/>
            <pc:sldMk cId="3792706760" sldId="343"/>
            <ac:picMk id="6" creationId="{7B8AA72E-A448-D92C-1214-AEE631BCB28A}"/>
          </ac:picMkLst>
        </pc:picChg>
      </pc:sldChg>
      <pc:sldChg chg="addSp delSp modSp mod ord">
        <pc:chgData name="Emily Gilbert" userId="97dab36d-07fb-45f7-b984-7ec81b452b73" providerId="ADAL" clId="{8DBF68A6-AAE8-4400-8B1D-5571AC89F94C}" dt="2022-12-14T17:57:38.686" v="9477" actId="20577"/>
        <pc:sldMkLst>
          <pc:docMk/>
          <pc:sldMk cId="242614703" sldId="344"/>
        </pc:sldMkLst>
        <pc:spChg chg="del mod">
          <ac:chgData name="Emily Gilbert" userId="97dab36d-07fb-45f7-b984-7ec81b452b73" providerId="ADAL" clId="{8DBF68A6-AAE8-4400-8B1D-5571AC89F94C}" dt="2022-12-14T16:53:03.021" v="8824" actId="478"/>
          <ac:spMkLst>
            <pc:docMk/>
            <pc:sldMk cId="242614703" sldId="344"/>
            <ac:spMk id="2" creationId="{A616FAAF-6BA1-900C-CED9-61C6A6F28699}"/>
          </ac:spMkLst>
        </pc:spChg>
        <pc:spChg chg="del">
          <ac:chgData name="Emily Gilbert" userId="97dab36d-07fb-45f7-b984-7ec81b452b73" providerId="ADAL" clId="{8DBF68A6-AAE8-4400-8B1D-5571AC89F94C}" dt="2022-12-14T17:42:00.478" v="9396" actId="478"/>
          <ac:spMkLst>
            <pc:docMk/>
            <pc:sldMk cId="242614703" sldId="344"/>
            <ac:spMk id="4" creationId="{312F35CC-61A2-282D-5518-C5D069443ADF}"/>
          </ac:spMkLst>
        </pc:spChg>
        <pc:spChg chg="add mod">
          <ac:chgData name="Emily Gilbert" userId="97dab36d-07fb-45f7-b984-7ec81b452b73" providerId="ADAL" clId="{8DBF68A6-AAE8-4400-8B1D-5571AC89F94C}" dt="2022-12-14T16:52:59.812" v="8823" actId="113"/>
          <ac:spMkLst>
            <pc:docMk/>
            <pc:sldMk cId="242614703" sldId="344"/>
            <ac:spMk id="7" creationId="{8F18B2AC-D133-60D9-4697-AF02EB0B84E5}"/>
          </ac:spMkLst>
        </pc:spChg>
        <pc:spChg chg="mod">
          <ac:chgData name="Emily Gilbert" userId="97dab36d-07fb-45f7-b984-7ec81b452b73" providerId="ADAL" clId="{8DBF68A6-AAE8-4400-8B1D-5571AC89F94C}" dt="2022-12-14T17:26:24.953" v="9275" actId="20577"/>
          <ac:spMkLst>
            <pc:docMk/>
            <pc:sldMk cId="242614703" sldId="344"/>
            <ac:spMk id="10" creationId="{AF920D90-6080-7D28-9602-A9B4800C6B3C}"/>
          </ac:spMkLst>
        </pc:spChg>
        <pc:spChg chg="del mod">
          <ac:chgData name="Emily Gilbert" userId="97dab36d-07fb-45f7-b984-7ec81b452b73" providerId="ADAL" clId="{8DBF68A6-AAE8-4400-8B1D-5571AC89F94C}" dt="2022-12-14T17:57:30.488" v="9466" actId="478"/>
          <ac:spMkLst>
            <pc:docMk/>
            <pc:sldMk cId="242614703" sldId="344"/>
            <ac:spMk id="11" creationId="{B69E9CD1-48DC-BB81-B40F-08CE24E1AAE1}"/>
          </ac:spMkLst>
        </pc:spChg>
        <pc:spChg chg="add del mod">
          <ac:chgData name="Emily Gilbert" userId="97dab36d-07fb-45f7-b984-7ec81b452b73" providerId="ADAL" clId="{8DBF68A6-AAE8-4400-8B1D-5571AC89F94C}" dt="2022-12-14T16:53:05.983" v="8825" actId="478"/>
          <ac:spMkLst>
            <pc:docMk/>
            <pc:sldMk cId="242614703" sldId="344"/>
            <ac:spMk id="12" creationId="{B7F21448-8784-CAC1-4480-DA1395F0E865}"/>
          </ac:spMkLst>
        </pc:spChg>
        <pc:spChg chg="add mod">
          <ac:chgData name="Emily Gilbert" userId="97dab36d-07fb-45f7-b984-7ec81b452b73" providerId="ADAL" clId="{8DBF68A6-AAE8-4400-8B1D-5571AC89F94C}" dt="2022-12-14T17:57:38.686" v="9477" actId="20577"/>
          <ac:spMkLst>
            <pc:docMk/>
            <pc:sldMk cId="242614703" sldId="344"/>
            <ac:spMk id="15" creationId="{421167F4-2214-F899-DADE-C880F558C677}"/>
          </ac:spMkLst>
        </pc:spChg>
        <pc:graphicFrameChg chg="mod modGraphic">
          <ac:chgData name="Emily Gilbert" userId="97dab36d-07fb-45f7-b984-7ec81b452b73" providerId="ADAL" clId="{8DBF68A6-AAE8-4400-8B1D-5571AC89F94C}" dt="2022-12-14T17:25:01.213" v="9272" actId="1076"/>
          <ac:graphicFrameMkLst>
            <pc:docMk/>
            <pc:sldMk cId="242614703" sldId="344"/>
            <ac:graphicFrameMk id="8" creationId="{33516FCF-0CAF-7550-BF89-4EBDE7744427}"/>
          </ac:graphicFrameMkLst>
        </pc:graphicFrameChg>
        <pc:picChg chg="mod modCrop">
          <ac:chgData name="Emily Gilbert" userId="97dab36d-07fb-45f7-b984-7ec81b452b73" providerId="ADAL" clId="{8DBF68A6-AAE8-4400-8B1D-5571AC89F94C}" dt="2022-12-14T17:17:58.428" v="9184" actId="1076"/>
          <ac:picMkLst>
            <pc:docMk/>
            <pc:sldMk cId="242614703" sldId="344"/>
            <ac:picMk id="5" creationId="{C46F0B1E-5963-8ECC-90E4-880B4C9AC027}"/>
          </ac:picMkLst>
        </pc:picChg>
        <pc:picChg chg="del mod">
          <ac:chgData name="Emily Gilbert" userId="97dab36d-07fb-45f7-b984-7ec81b452b73" providerId="ADAL" clId="{8DBF68A6-AAE8-4400-8B1D-5571AC89F94C}" dt="2022-12-14T17:42:47.717" v="9401" actId="478"/>
          <ac:picMkLst>
            <pc:docMk/>
            <pc:sldMk cId="242614703" sldId="344"/>
            <ac:picMk id="6" creationId="{017306B6-0624-F691-A8CF-40A951A827A8}"/>
          </ac:picMkLst>
        </pc:picChg>
        <pc:picChg chg="add del mod">
          <ac:chgData name="Emily Gilbert" userId="97dab36d-07fb-45f7-b984-7ec81b452b73" providerId="ADAL" clId="{8DBF68A6-AAE8-4400-8B1D-5571AC89F94C}" dt="2022-12-14T17:13:33.197" v="9162" actId="478"/>
          <ac:picMkLst>
            <pc:docMk/>
            <pc:sldMk cId="242614703" sldId="344"/>
            <ac:picMk id="13" creationId="{14A04560-65FF-3172-82FC-04A1B5A7811D}"/>
          </ac:picMkLst>
        </pc:picChg>
        <pc:picChg chg="add mod modCrop">
          <ac:chgData name="Emily Gilbert" userId="97dab36d-07fb-45f7-b984-7ec81b452b73" providerId="ADAL" clId="{8DBF68A6-AAE8-4400-8B1D-5571AC89F94C}" dt="2022-12-14T17:42:45.833" v="9400" actId="1076"/>
          <ac:picMkLst>
            <pc:docMk/>
            <pc:sldMk cId="242614703" sldId="344"/>
            <ac:picMk id="14" creationId="{EFFABD35-4EDE-1FC4-850B-84573780C5D2}"/>
          </ac:picMkLst>
        </pc:picChg>
      </pc:sldChg>
      <pc:sldChg chg="addSp delSp modSp mod ord">
        <pc:chgData name="Emily Gilbert" userId="97dab36d-07fb-45f7-b984-7ec81b452b73" providerId="ADAL" clId="{8DBF68A6-AAE8-4400-8B1D-5571AC89F94C}" dt="2022-12-14T05:40:15.034" v="7796" actId="1035"/>
        <pc:sldMkLst>
          <pc:docMk/>
          <pc:sldMk cId="2599506957" sldId="345"/>
        </pc:sldMkLst>
        <pc:spChg chg="mod">
          <ac:chgData name="Emily Gilbert" userId="97dab36d-07fb-45f7-b984-7ec81b452b73" providerId="ADAL" clId="{8DBF68A6-AAE8-4400-8B1D-5571AC89F94C}" dt="2022-12-14T04:15:56.930" v="4552" actId="255"/>
          <ac:spMkLst>
            <pc:docMk/>
            <pc:sldMk cId="2599506957" sldId="345"/>
            <ac:spMk id="10" creationId="{447037B3-E338-98A6-63A9-3EB90BA0EDA6}"/>
          </ac:spMkLst>
        </pc:spChg>
        <pc:graphicFrameChg chg="mod modGraphic">
          <ac:chgData name="Emily Gilbert" userId="97dab36d-07fb-45f7-b984-7ec81b452b73" providerId="ADAL" clId="{8DBF68A6-AAE8-4400-8B1D-5571AC89F94C}" dt="2022-12-14T05:40:15.034" v="7796" actId="1035"/>
          <ac:graphicFrameMkLst>
            <pc:docMk/>
            <pc:sldMk cId="2599506957" sldId="345"/>
            <ac:graphicFrameMk id="5" creationId="{CC5069BE-26A7-C21D-8D89-629FD977B3DD}"/>
          </ac:graphicFrameMkLst>
        </pc:graphicFrameChg>
        <pc:graphicFrameChg chg="add mod modGraphic">
          <ac:chgData name="Emily Gilbert" userId="97dab36d-07fb-45f7-b984-7ec81b452b73" providerId="ADAL" clId="{8DBF68A6-AAE8-4400-8B1D-5571AC89F94C}" dt="2022-12-14T05:33:36.973" v="7761" actId="14734"/>
          <ac:graphicFrameMkLst>
            <pc:docMk/>
            <pc:sldMk cId="2599506957" sldId="345"/>
            <ac:graphicFrameMk id="11" creationId="{DFC71718-8DE8-3929-8E50-12E814548DF9}"/>
          </ac:graphicFrameMkLst>
        </pc:graphicFrameChg>
        <pc:picChg chg="del">
          <ac:chgData name="Emily Gilbert" userId="97dab36d-07fb-45f7-b984-7ec81b452b73" providerId="ADAL" clId="{8DBF68A6-AAE8-4400-8B1D-5571AC89F94C}" dt="2022-12-14T05:33:13.677" v="7755" actId="478"/>
          <ac:picMkLst>
            <pc:docMk/>
            <pc:sldMk cId="2599506957" sldId="345"/>
            <ac:picMk id="2" creationId="{A1BBB7F5-3320-A71E-F1F6-6256CDE089C1}"/>
          </ac:picMkLst>
        </pc:picChg>
        <pc:picChg chg="del mod">
          <ac:chgData name="Emily Gilbert" userId="97dab36d-07fb-45f7-b984-7ec81b452b73" providerId="ADAL" clId="{8DBF68A6-AAE8-4400-8B1D-5571AC89F94C}" dt="2022-12-14T04:29:59.631" v="4604" actId="478"/>
          <ac:picMkLst>
            <pc:docMk/>
            <pc:sldMk cId="2599506957" sldId="345"/>
            <ac:picMk id="6" creationId="{A897CA5F-6F36-722B-8F84-DD1824472A74}"/>
          </ac:picMkLst>
        </pc:picChg>
        <pc:picChg chg="add del mod">
          <ac:chgData name="Emily Gilbert" userId="97dab36d-07fb-45f7-b984-7ec81b452b73" providerId="ADAL" clId="{8DBF68A6-AAE8-4400-8B1D-5571AC89F94C}" dt="2022-12-14T04:34:22.220" v="4632" actId="478"/>
          <ac:picMkLst>
            <pc:docMk/>
            <pc:sldMk cId="2599506957" sldId="345"/>
            <ac:picMk id="7" creationId="{11620909-6AE7-ACE1-6D20-4C5872ACDE67}"/>
          </ac:picMkLst>
        </pc:picChg>
        <pc:picChg chg="add del mod">
          <ac:chgData name="Emily Gilbert" userId="97dab36d-07fb-45f7-b984-7ec81b452b73" providerId="ADAL" clId="{8DBF68A6-AAE8-4400-8B1D-5571AC89F94C}" dt="2022-12-14T05:02:27.583" v="5052" actId="478"/>
          <ac:picMkLst>
            <pc:docMk/>
            <pc:sldMk cId="2599506957" sldId="345"/>
            <ac:picMk id="9" creationId="{427EEAC6-66E1-CE82-280E-C71E0C35728E}"/>
          </ac:picMkLst>
        </pc:picChg>
        <pc:picChg chg="add mod modCrop">
          <ac:chgData name="Emily Gilbert" userId="97dab36d-07fb-45f7-b984-7ec81b452b73" providerId="ADAL" clId="{8DBF68A6-AAE8-4400-8B1D-5571AC89F94C}" dt="2022-12-14T05:33:16.701" v="7756" actId="1076"/>
          <ac:picMkLst>
            <pc:docMk/>
            <pc:sldMk cId="2599506957" sldId="345"/>
            <ac:picMk id="12" creationId="{359E0D52-DCA7-AF6B-D6D9-A588D27AA7FE}"/>
          </ac:picMkLst>
        </pc:picChg>
      </pc:sldChg>
      <pc:sldChg chg="addSp delSp modSp mod">
        <pc:chgData name="Emily Gilbert" userId="97dab36d-07fb-45f7-b984-7ec81b452b73" providerId="ADAL" clId="{8DBF68A6-AAE8-4400-8B1D-5571AC89F94C}" dt="2022-12-14T18:53:08.668" v="10481" actId="14861"/>
        <pc:sldMkLst>
          <pc:docMk/>
          <pc:sldMk cId="2210145899" sldId="346"/>
        </pc:sldMkLst>
        <pc:spChg chg="del">
          <ac:chgData name="Emily Gilbert" userId="97dab36d-07fb-45f7-b984-7ec81b452b73" providerId="ADAL" clId="{8DBF68A6-AAE8-4400-8B1D-5571AC89F94C}" dt="2022-12-14T18:35:05.240" v="9505" actId="478"/>
          <ac:spMkLst>
            <pc:docMk/>
            <pc:sldMk cId="2210145899" sldId="346"/>
            <ac:spMk id="2" creationId="{A616FAAF-6BA1-900C-CED9-61C6A6F28699}"/>
          </ac:spMkLst>
        </pc:spChg>
        <pc:picChg chg="del">
          <ac:chgData name="Emily Gilbert" userId="97dab36d-07fb-45f7-b984-7ec81b452b73" providerId="ADAL" clId="{8DBF68A6-AAE8-4400-8B1D-5571AC89F94C}" dt="2022-12-14T18:47:12.282" v="10083" actId="478"/>
          <ac:picMkLst>
            <pc:docMk/>
            <pc:sldMk cId="2210145899" sldId="346"/>
            <ac:picMk id="4" creationId="{E4A2E782-862E-E61A-5F85-44CB430E0071}"/>
          </ac:picMkLst>
        </pc:picChg>
        <pc:picChg chg="add mod">
          <ac:chgData name="Emily Gilbert" userId="97dab36d-07fb-45f7-b984-7ec81b452b73" providerId="ADAL" clId="{8DBF68A6-AAE8-4400-8B1D-5571AC89F94C}" dt="2022-12-14T18:53:08.668" v="10481" actId="14861"/>
          <ac:picMkLst>
            <pc:docMk/>
            <pc:sldMk cId="2210145899" sldId="346"/>
            <ac:picMk id="9217" creationId="{3B992583-C831-E68A-6F33-EF3966DCB606}"/>
          </ac:picMkLst>
        </pc:picChg>
      </pc:sldChg>
      <pc:sldChg chg="addSp delSp modSp mod">
        <pc:chgData name="Emily Gilbert" userId="97dab36d-07fb-45f7-b984-7ec81b452b73" providerId="ADAL" clId="{8DBF68A6-AAE8-4400-8B1D-5571AC89F94C}" dt="2022-12-14T06:01:36.526" v="8200" actId="478"/>
        <pc:sldMkLst>
          <pc:docMk/>
          <pc:sldMk cId="4094984521" sldId="347"/>
        </pc:sldMkLst>
        <pc:spChg chg="del">
          <ac:chgData name="Emily Gilbert" userId="97dab36d-07fb-45f7-b984-7ec81b452b73" providerId="ADAL" clId="{8DBF68A6-AAE8-4400-8B1D-5571AC89F94C}" dt="2022-12-14T05:55:03.260" v="7879" actId="478"/>
          <ac:spMkLst>
            <pc:docMk/>
            <pc:sldMk cId="4094984521" sldId="347"/>
            <ac:spMk id="4" creationId="{312F35CC-61A2-282D-5518-C5D069443ADF}"/>
          </ac:spMkLst>
        </pc:spChg>
        <pc:spChg chg="del">
          <ac:chgData name="Emily Gilbert" userId="97dab36d-07fb-45f7-b984-7ec81b452b73" providerId="ADAL" clId="{8DBF68A6-AAE8-4400-8B1D-5571AC89F94C}" dt="2022-12-14T05:24:18.118" v="7123" actId="478"/>
          <ac:spMkLst>
            <pc:docMk/>
            <pc:sldMk cId="4094984521" sldId="347"/>
            <ac:spMk id="8" creationId="{0BB207E8-C592-70A1-DC97-487258968C71}"/>
          </ac:spMkLst>
        </pc:spChg>
        <pc:spChg chg="mod">
          <ac:chgData name="Emily Gilbert" userId="97dab36d-07fb-45f7-b984-7ec81b452b73" providerId="ADAL" clId="{8DBF68A6-AAE8-4400-8B1D-5571AC89F94C}" dt="2022-12-14T04:18:23.251" v="4588" actId="20577"/>
          <ac:spMkLst>
            <pc:docMk/>
            <pc:sldMk cId="4094984521" sldId="347"/>
            <ac:spMk id="10" creationId="{447037B3-E338-98A6-63A9-3EB90BA0EDA6}"/>
          </ac:spMkLst>
        </pc:spChg>
        <pc:graphicFrameChg chg="del mod modGraphic">
          <ac:chgData name="Emily Gilbert" userId="97dab36d-07fb-45f7-b984-7ec81b452b73" providerId="ADAL" clId="{8DBF68A6-AAE8-4400-8B1D-5571AC89F94C}" dt="2022-12-14T06:01:36.526" v="8200" actId="478"/>
          <ac:graphicFrameMkLst>
            <pc:docMk/>
            <pc:sldMk cId="4094984521" sldId="347"/>
            <ac:graphicFrameMk id="5" creationId="{CC5069BE-26A7-C21D-8D89-629FD977B3DD}"/>
          </ac:graphicFrameMkLst>
        </pc:graphicFrameChg>
        <pc:graphicFrameChg chg="add mod modGraphic">
          <ac:chgData name="Emily Gilbert" userId="97dab36d-07fb-45f7-b984-7ec81b452b73" providerId="ADAL" clId="{8DBF68A6-AAE8-4400-8B1D-5571AC89F94C}" dt="2022-12-14T05:26:34.859" v="7416" actId="20577"/>
          <ac:graphicFrameMkLst>
            <pc:docMk/>
            <pc:sldMk cId="4094984521" sldId="347"/>
            <ac:graphicFrameMk id="7" creationId="{CA3CDEA6-AEC9-1D1E-8DCD-B0364ABF1A05}"/>
          </ac:graphicFrameMkLst>
        </pc:graphicFrameChg>
        <pc:graphicFrameChg chg="add mod modGraphic">
          <ac:chgData name="Emily Gilbert" userId="97dab36d-07fb-45f7-b984-7ec81b452b73" providerId="ADAL" clId="{8DBF68A6-AAE8-4400-8B1D-5571AC89F94C}" dt="2022-12-14T06:01:31.705" v="8198" actId="20577"/>
          <ac:graphicFrameMkLst>
            <pc:docMk/>
            <pc:sldMk cId="4094984521" sldId="347"/>
            <ac:graphicFrameMk id="11" creationId="{B9CA2E8E-19DD-2C02-A5A6-7B5B557E7DAD}"/>
          </ac:graphicFrameMkLst>
        </pc:graphicFrameChg>
        <pc:picChg chg="del">
          <ac:chgData name="Emily Gilbert" userId="97dab36d-07fb-45f7-b984-7ec81b452b73" providerId="ADAL" clId="{8DBF68A6-AAE8-4400-8B1D-5571AC89F94C}" dt="2022-12-14T05:24:15.986" v="7122" actId="478"/>
          <ac:picMkLst>
            <pc:docMk/>
            <pc:sldMk cId="4094984521" sldId="347"/>
            <ac:picMk id="2" creationId="{97E457A1-45A0-46B4-8B5E-303D344911C4}"/>
          </ac:picMkLst>
        </pc:picChg>
        <pc:picChg chg="del">
          <ac:chgData name="Emily Gilbert" userId="97dab36d-07fb-45f7-b984-7ec81b452b73" providerId="ADAL" clId="{8DBF68A6-AAE8-4400-8B1D-5571AC89F94C}" dt="2022-12-14T05:55:01.251" v="7878" actId="478"/>
          <ac:picMkLst>
            <pc:docMk/>
            <pc:sldMk cId="4094984521" sldId="347"/>
            <ac:picMk id="6" creationId="{2BA04EA3-0B60-74CF-C74A-E477C9BB8E7B}"/>
          </ac:picMkLst>
        </pc:picChg>
        <pc:picChg chg="add mod modCrop">
          <ac:chgData name="Emily Gilbert" userId="97dab36d-07fb-45f7-b984-7ec81b452b73" providerId="ADAL" clId="{8DBF68A6-AAE8-4400-8B1D-5571AC89F94C}" dt="2022-12-14T05:55:45.525" v="7885" actId="1076"/>
          <ac:picMkLst>
            <pc:docMk/>
            <pc:sldMk cId="4094984521" sldId="347"/>
            <ac:picMk id="9" creationId="{C172CECE-0906-9A2E-DA0D-47133422A61D}"/>
          </ac:picMkLst>
        </pc:picChg>
      </pc:sldChg>
      <pc:sldChg chg="addSp delSp modSp mod ord">
        <pc:chgData name="Emily Gilbert" userId="97dab36d-07fb-45f7-b984-7ec81b452b73" providerId="ADAL" clId="{8DBF68A6-AAE8-4400-8B1D-5571AC89F94C}" dt="2022-12-14T17:57:21.227" v="9465" actId="478"/>
        <pc:sldMkLst>
          <pc:docMk/>
          <pc:sldMk cId="4010965870" sldId="348"/>
        </pc:sldMkLst>
        <pc:spChg chg="del mod">
          <ac:chgData name="Emily Gilbert" userId="97dab36d-07fb-45f7-b984-7ec81b452b73" providerId="ADAL" clId="{8DBF68A6-AAE8-4400-8B1D-5571AC89F94C}" dt="2022-12-14T17:11:14.567" v="9115" actId="478"/>
          <ac:spMkLst>
            <pc:docMk/>
            <pc:sldMk cId="4010965870" sldId="348"/>
            <ac:spMk id="2" creationId="{A616FAAF-6BA1-900C-CED9-61C6A6F28699}"/>
          </ac:spMkLst>
        </pc:spChg>
        <pc:spChg chg="del">
          <ac:chgData name="Emily Gilbert" userId="97dab36d-07fb-45f7-b984-7ec81b452b73" providerId="ADAL" clId="{8DBF68A6-AAE8-4400-8B1D-5571AC89F94C}" dt="2022-12-14T17:56:09.723" v="9459" actId="478"/>
          <ac:spMkLst>
            <pc:docMk/>
            <pc:sldMk cId="4010965870" sldId="348"/>
            <ac:spMk id="4" creationId="{312F35CC-61A2-282D-5518-C5D069443ADF}"/>
          </ac:spMkLst>
        </pc:spChg>
        <pc:spChg chg="add del mod">
          <ac:chgData name="Emily Gilbert" userId="97dab36d-07fb-45f7-b984-7ec81b452b73" providerId="ADAL" clId="{8DBF68A6-AAE8-4400-8B1D-5571AC89F94C}" dt="2022-12-14T17:10:17.729" v="9091"/>
          <ac:spMkLst>
            <pc:docMk/>
            <pc:sldMk cId="4010965870" sldId="348"/>
            <ac:spMk id="6" creationId="{51DC26F0-FB64-8010-E084-B7033DF7A6EC}"/>
          </ac:spMkLst>
        </pc:spChg>
        <pc:spChg chg="add mod">
          <ac:chgData name="Emily Gilbert" userId="97dab36d-07fb-45f7-b984-7ec81b452b73" providerId="ADAL" clId="{8DBF68A6-AAE8-4400-8B1D-5571AC89F94C}" dt="2022-12-14T17:11:12.731" v="9114" actId="113"/>
          <ac:spMkLst>
            <pc:docMk/>
            <pc:sldMk cId="4010965870" sldId="348"/>
            <ac:spMk id="9" creationId="{1FEB3DF7-CD57-4609-606F-995E6230287A}"/>
          </ac:spMkLst>
        </pc:spChg>
        <pc:spChg chg="mod">
          <ac:chgData name="Emily Gilbert" userId="97dab36d-07fb-45f7-b984-7ec81b452b73" providerId="ADAL" clId="{8DBF68A6-AAE8-4400-8B1D-5571AC89F94C}" dt="2022-12-14T17:35:02.505" v="9341" actId="207"/>
          <ac:spMkLst>
            <pc:docMk/>
            <pc:sldMk cId="4010965870" sldId="348"/>
            <ac:spMk id="10" creationId="{AF920D90-6080-7D28-9602-A9B4800C6B3C}"/>
          </ac:spMkLst>
        </pc:spChg>
        <pc:spChg chg="mod">
          <ac:chgData name="Emily Gilbert" userId="97dab36d-07fb-45f7-b984-7ec81b452b73" providerId="ADAL" clId="{8DBF68A6-AAE8-4400-8B1D-5571AC89F94C}" dt="2022-12-14T17:10:04.792" v="9089" actId="20577"/>
          <ac:spMkLst>
            <pc:docMk/>
            <pc:sldMk cId="4010965870" sldId="348"/>
            <ac:spMk id="11" creationId="{B69E9CD1-48DC-BB81-B40F-08CE24E1AAE1}"/>
          </ac:spMkLst>
        </pc:spChg>
        <pc:spChg chg="add del mod">
          <ac:chgData name="Emily Gilbert" userId="97dab36d-07fb-45f7-b984-7ec81b452b73" providerId="ADAL" clId="{8DBF68A6-AAE8-4400-8B1D-5571AC89F94C}" dt="2022-12-14T17:11:15.906" v="9116" actId="478"/>
          <ac:spMkLst>
            <pc:docMk/>
            <pc:sldMk cId="4010965870" sldId="348"/>
            <ac:spMk id="13" creationId="{69B5B791-CD2B-8DF9-1F64-DF7B2A4143BE}"/>
          </ac:spMkLst>
        </pc:spChg>
        <pc:graphicFrameChg chg="modGraphic">
          <ac:chgData name="Emily Gilbert" userId="97dab36d-07fb-45f7-b984-7ec81b452b73" providerId="ADAL" clId="{8DBF68A6-AAE8-4400-8B1D-5571AC89F94C}" dt="2022-12-14T16:35:19.060" v="8682" actId="2711"/>
          <ac:graphicFrameMkLst>
            <pc:docMk/>
            <pc:sldMk cId="4010965870" sldId="348"/>
            <ac:graphicFrameMk id="8" creationId="{33516FCF-0CAF-7550-BF89-4EBDE7744427}"/>
          </ac:graphicFrameMkLst>
        </pc:graphicFrameChg>
        <pc:picChg chg="del mod">
          <ac:chgData name="Emily Gilbert" userId="97dab36d-07fb-45f7-b984-7ec81b452b73" providerId="ADAL" clId="{8DBF68A6-AAE8-4400-8B1D-5571AC89F94C}" dt="2022-12-14T17:57:21.227" v="9465" actId="478"/>
          <ac:picMkLst>
            <pc:docMk/>
            <pc:sldMk cId="4010965870" sldId="348"/>
            <ac:picMk id="5" creationId="{346384C3-E45F-C181-CB1C-ED71F5DAB474}"/>
          </ac:picMkLst>
        </pc:picChg>
        <pc:picChg chg="mod">
          <ac:chgData name="Emily Gilbert" userId="97dab36d-07fb-45f7-b984-7ec81b452b73" providerId="ADAL" clId="{8DBF68A6-AAE8-4400-8B1D-5571AC89F94C}" dt="2022-12-14T17:20:16.186" v="9222" actId="1076"/>
          <ac:picMkLst>
            <pc:docMk/>
            <pc:sldMk cId="4010965870" sldId="348"/>
            <ac:picMk id="7" creationId="{B704A9C3-C2F5-D7A3-94A9-34B25C26E820}"/>
          </ac:picMkLst>
        </pc:picChg>
        <pc:picChg chg="add mod modCrop">
          <ac:chgData name="Emily Gilbert" userId="97dab36d-07fb-45f7-b984-7ec81b452b73" providerId="ADAL" clId="{8DBF68A6-AAE8-4400-8B1D-5571AC89F94C}" dt="2022-12-14T17:57:19.547" v="9464" actId="1076"/>
          <ac:picMkLst>
            <pc:docMk/>
            <pc:sldMk cId="4010965870" sldId="348"/>
            <ac:picMk id="14" creationId="{771DE6FE-2DEE-B445-C791-08274914D3B8}"/>
          </ac:picMkLst>
        </pc:picChg>
      </pc:sldChg>
      <pc:sldChg chg="delSp modSp mod">
        <pc:chgData name="Emily Gilbert" userId="97dab36d-07fb-45f7-b984-7ec81b452b73" providerId="ADAL" clId="{8DBF68A6-AAE8-4400-8B1D-5571AC89F94C}" dt="2022-12-14T22:56:26.857" v="12021" actId="113"/>
        <pc:sldMkLst>
          <pc:docMk/>
          <pc:sldMk cId="3598468348" sldId="349"/>
        </pc:sldMkLst>
        <pc:spChg chg="mod">
          <ac:chgData name="Emily Gilbert" userId="97dab36d-07fb-45f7-b984-7ec81b452b73" providerId="ADAL" clId="{8DBF68A6-AAE8-4400-8B1D-5571AC89F94C}" dt="2022-12-14T22:56:26.857" v="12021" actId="113"/>
          <ac:spMkLst>
            <pc:docMk/>
            <pc:sldMk cId="3598468348" sldId="349"/>
            <ac:spMk id="2" creationId="{A616FAAF-6BA1-900C-CED9-61C6A6F28699}"/>
          </ac:spMkLst>
        </pc:spChg>
        <pc:spChg chg="del">
          <ac:chgData name="Emily Gilbert" userId="97dab36d-07fb-45f7-b984-7ec81b452b73" providerId="ADAL" clId="{8DBF68A6-AAE8-4400-8B1D-5571AC89F94C}" dt="2022-12-13T23:59:02.698" v="2594" actId="478"/>
          <ac:spMkLst>
            <pc:docMk/>
            <pc:sldMk cId="3598468348" sldId="349"/>
            <ac:spMk id="7" creationId="{343C705D-B1D9-D64C-84CB-782F287BD49D}"/>
          </ac:spMkLst>
        </pc:spChg>
        <pc:picChg chg="mod">
          <ac:chgData name="Emily Gilbert" userId="97dab36d-07fb-45f7-b984-7ec81b452b73" providerId="ADAL" clId="{8DBF68A6-AAE8-4400-8B1D-5571AC89F94C}" dt="2022-12-14T22:56:15.919" v="12019" actId="1076"/>
          <ac:picMkLst>
            <pc:docMk/>
            <pc:sldMk cId="3598468348" sldId="349"/>
            <ac:picMk id="4" creationId="{D968C300-8F3D-AB06-907D-676B0B597B8B}"/>
          </ac:picMkLst>
        </pc:picChg>
      </pc:sldChg>
      <pc:sldChg chg="addSp delSp modSp mod">
        <pc:chgData name="Emily Gilbert" userId="97dab36d-07fb-45f7-b984-7ec81b452b73" providerId="ADAL" clId="{8DBF68A6-AAE8-4400-8B1D-5571AC89F94C}" dt="2022-12-14T23:43:18.212" v="13857" actId="113"/>
        <pc:sldMkLst>
          <pc:docMk/>
          <pc:sldMk cId="634363913" sldId="350"/>
        </pc:sldMkLst>
        <pc:spChg chg="mod">
          <ac:chgData name="Emily Gilbert" userId="97dab36d-07fb-45f7-b984-7ec81b452b73" providerId="ADAL" clId="{8DBF68A6-AAE8-4400-8B1D-5571AC89F94C}" dt="2022-12-14T23:43:18.212" v="13857" actId="113"/>
          <ac:spMkLst>
            <pc:docMk/>
            <pc:sldMk cId="634363913" sldId="350"/>
            <ac:spMk id="2" creationId="{A616FAAF-6BA1-900C-CED9-61C6A6F28699}"/>
          </ac:spMkLst>
        </pc:spChg>
        <pc:spChg chg="del">
          <ac:chgData name="Emily Gilbert" userId="97dab36d-07fb-45f7-b984-7ec81b452b73" providerId="ADAL" clId="{8DBF68A6-AAE8-4400-8B1D-5571AC89F94C}" dt="2022-12-14T03:28:02.132" v="4358" actId="478"/>
          <ac:spMkLst>
            <pc:docMk/>
            <pc:sldMk cId="634363913" sldId="350"/>
            <ac:spMk id="4" creationId="{312F35CC-61A2-282D-5518-C5D069443ADF}"/>
          </ac:spMkLst>
        </pc:spChg>
        <pc:spChg chg="add del mod">
          <ac:chgData name="Emily Gilbert" userId="97dab36d-07fb-45f7-b984-7ec81b452b73" providerId="ADAL" clId="{8DBF68A6-AAE8-4400-8B1D-5571AC89F94C}" dt="2022-12-14T02:57:49.955" v="4207" actId="478"/>
          <ac:spMkLst>
            <pc:docMk/>
            <pc:sldMk cId="634363913" sldId="350"/>
            <ac:spMk id="7" creationId="{54180B6A-B2A2-E669-6CDB-C275003068A5}"/>
          </ac:spMkLst>
        </pc:spChg>
        <pc:graphicFrameChg chg="modGraphic">
          <ac:chgData name="Emily Gilbert" userId="97dab36d-07fb-45f7-b984-7ec81b452b73" providerId="ADAL" clId="{8DBF68A6-AAE8-4400-8B1D-5571AC89F94C}" dt="2022-12-14T20:54:12.509" v="11838" actId="20577"/>
          <ac:graphicFrameMkLst>
            <pc:docMk/>
            <pc:sldMk cId="634363913" sldId="350"/>
            <ac:graphicFrameMk id="5" creationId="{CC5069BE-26A7-C21D-8D89-629FD977B3DD}"/>
          </ac:graphicFrameMkLst>
        </pc:graphicFrameChg>
        <pc:picChg chg="mod">
          <ac:chgData name="Emily Gilbert" userId="97dab36d-07fb-45f7-b984-7ec81b452b73" providerId="ADAL" clId="{8DBF68A6-AAE8-4400-8B1D-5571AC89F94C}" dt="2022-12-14T03:28:20.512" v="4361" actId="1076"/>
          <ac:picMkLst>
            <pc:docMk/>
            <pc:sldMk cId="634363913" sldId="350"/>
            <ac:picMk id="6" creationId="{45005ADB-379A-0F9A-F62D-5DC40ED296EE}"/>
          </ac:picMkLst>
        </pc:picChg>
      </pc:sldChg>
      <pc:sldChg chg="del ord">
        <pc:chgData name="Emily Gilbert" userId="97dab36d-07fb-45f7-b984-7ec81b452b73" providerId="ADAL" clId="{8DBF68A6-AAE8-4400-8B1D-5571AC89F94C}" dt="2022-12-15T00:07:58.632" v="13995" actId="47"/>
        <pc:sldMkLst>
          <pc:docMk/>
          <pc:sldMk cId="3306745187" sldId="351"/>
        </pc:sldMkLst>
      </pc:sldChg>
      <pc:sldChg chg="delSp modSp mod">
        <pc:chgData name="Emily Gilbert" userId="97dab36d-07fb-45f7-b984-7ec81b452b73" providerId="ADAL" clId="{8DBF68A6-AAE8-4400-8B1D-5571AC89F94C}" dt="2022-12-14T00:02:11.493" v="2639" actId="1076"/>
        <pc:sldMkLst>
          <pc:docMk/>
          <pc:sldMk cId="2584720746" sldId="352"/>
        </pc:sldMkLst>
        <pc:spChg chg="mod">
          <ac:chgData name="Emily Gilbert" userId="97dab36d-07fb-45f7-b984-7ec81b452b73" providerId="ADAL" clId="{8DBF68A6-AAE8-4400-8B1D-5571AC89F94C}" dt="2022-12-14T00:01:16.867" v="2622" actId="115"/>
          <ac:spMkLst>
            <pc:docMk/>
            <pc:sldMk cId="2584720746" sldId="352"/>
            <ac:spMk id="2" creationId="{A616FAAF-6BA1-900C-CED9-61C6A6F28699}"/>
          </ac:spMkLst>
        </pc:spChg>
        <pc:spChg chg="del">
          <ac:chgData name="Emily Gilbert" userId="97dab36d-07fb-45f7-b984-7ec81b452b73" providerId="ADAL" clId="{8DBF68A6-AAE8-4400-8B1D-5571AC89F94C}" dt="2022-12-14T00:00:48.296" v="2615" actId="478"/>
          <ac:spMkLst>
            <pc:docMk/>
            <pc:sldMk cId="2584720746" sldId="352"/>
            <ac:spMk id="7" creationId="{343C705D-B1D9-D64C-84CB-782F287BD49D}"/>
          </ac:spMkLst>
        </pc:spChg>
        <pc:spChg chg="mod">
          <ac:chgData name="Emily Gilbert" userId="97dab36d-07fb-45f7-b984-7ec81b452b73" providerId="ADAL" clId="{8DBF68A6-AAE8-4400-8B1D-5571AC89F94C}" dt="2022-12-14T00:01:36.325" v="2628" actId="115"/>
          <ac:spMkLst>
            <pc:docMk/>
            <pc:sldMk cId="2584720746" sldId="352"/>
            <ac:spMk id="8" creationId="{9ABE864F-A593-A227-59A3-96E5F7D64A7F}"/>
          </ac:spMkLst>
        </pc:spChg>
        <pc:spChg chg="mod">
          <ac:chgData name="Emily Gilbert" userId="97dab36d-07fb-45f7-b984-7ec81b452b73" providerId="ADAL" clId="{8DBF68A6-AAE8-4400-8B1D-5571AC89F94C}" dt="2022-12-14T00:02:11.493" v="2639" actId="1076"/>
          <ac:spMkLst>
            <pc:docMk/>
            <pc:sldMk cId="2584720746" sldId="352"/>
            <ac:spMk id="9" creationId="{4093ABCE-21F5-866A-32B6-CF9595F649A6}"/>
          </ac:spMkLst>
        </pc:spChg>
        <pc:picChg chg="mod">
          <ac:chgData name="Emily Gilbert" userId="97dab36d-07fb-45f7-b984-7ec81b452b73" providerId="ADAL" clId="{8DBF68A6-AAE8-4400-8B1D-5571AC89F94C}" dt="2022-12-14T00:01:40.446" v="2629" actId="1076"/>
          <ac:picMkLst>
            <pc:docMk/>
            <pc:sldMk cId="2584720746" sldId="352"/>
            <ac:picMk id="4" creationId="{C1400408-7CDF-885E-40B9-D4A66E460F15}"/>
          </ac:picMkLst>
        </pc:picChg>
        <pc:picChg chg="mod">
          <ac:chgData name="Emily Gilbert" userId="97dab36d-07fb-45f7-b984-7ec81b452b73" providerId="ADAL" clId="{8DBF68A6-AAE8-4400-8B1D-5571AC89F94C}" dt="2022-12-14T00:01:11.715" v="2620" actId="1076"/>
          <ac:picMkLst>
            <pc:docMk/>
            <pc:sldMk cId="2584720746" sldId="352"/>
            <ac:picMk id="5" creationId="{7292D61E-1C03-3F3D-4D9E-481B160B9C7A}"/>
          </ac:picMkLst>
        </pc:picChg>
      </pc:sldChg>
      <pc:sldChg chg="addSp delSp modSp mod">
        <pc:chgData name="Emily Gilbert" userId="97dab36d-07fb-45f7-b984-7ec81b452b73" providerId="ADAL" clId="{8DBF68A6-AAE8-4400-8B1D-5571AC89F94C}" dt="2022-12-14T06:02:06.024" v="8238" actId="478"/>
        <pc:sldMkLst>
          <pc:docMk/>
          <pc:sldMk cId="4278935081" sldId="354"/>
        </pc:sldMkLst>
        <pc:spChg chg="del">
          <ac:chgData name="Emily Gilbert" userId="97dab36d-07fb-45f7-b984-7ec81b452b73" providerId="ADAL" clId="{8DBF68A6-AAE8-4400-8B1D-5571AC89F94C}" dt="2022-12-14T05:55:51.034" v="7887" actId="478"/>
          <ac:spMkLst>
            <pc:docMk/>
            <pc:sldMk cId="4278935081" sldId="354"/>
            <ac:spMk id="4" creationId="{312F35CC-61A2-282D-5518-C5D069443ADF}"/>
          </ac:spMkLst>
        </pc:spChg>
        <pc:spChg chg="del">
          <ac:chgData name="Emily Gilbert" userId="97dab36d-07fb-45f7-b984-7ec81b452b73" providerId="ADAL" clId="{8DBF68A6-AAE8-4400-8B1D-5571AC89F94C}" dt="2022-12-14T05:26:57.965" v="7418" actId="478"/>
          <ac:spMkLst>
            <pc:docMk/>
            <pc:sldMk cId="4278935081" sldId="354"/>
            <ac:spMk id="8" creationId="{0BB207E8-C592-70A1-DC97-487258968C71}"/>
          </ac:spMkLst>
        </pc:spChg>
        <pc:spChg chg="mod">
          <ac:chgData name="Emily Gilbert" userId="97dab36d-07fb-45f7-b984-7ec81b452b73" providerId="ADAL" clId="{8DBF68A6-AAE8-4400-8B1D-5571AC89F94C}" dt="2022-12-14T04:24:12.156" v="4595" actId="207"/>
          <ac:spMkLst>
            <pc:docMk/>
            <pc:sldMk cId="4278935081" sldId="354"/>
            <ac:spMk id="10" creationId="{447037B3-E338-98A6-63A9-3EB90BA0EDA6}"/>
          </ac:spMkLst>
        </pc:spChg>
        <pc:graphicFrameChg chg="del mod modGraphic">
          <ac:chgData name="Emily Gilbert" userId="97dab36d-07fb-45f7-b984-7ec81b452b73" providerId="ADAL" clId="{8DBF68A6-AAE8-4400-8B1D-5571AC89F94C}" dt="2022-12-14T06:02:06.024" v="8238" actId="478"/>
          <ac:graphicFrameMkLst>
            <pc:docMk/>
            <pc:sldMk cId="4278935081" sldId="354"/>
            <ac:graphicFrameMk id="5" creationId="{CC5069BE-26A7-C21D-8D89-629FD977B3DD}"/>
          </ac:graphicFrameMkLst>
        </pc:graphicFrameChg>
        <pc:graphicFrameChg chg="add mod modGraphic">
          <ac:chgData name="Emily Gilbert" userId="97dab36d-07fb-45f7-b984-7ec81b452b73" providerId="ADAL" clId="{8DBF68A6-AAE8-4400-8B1D-5571AC89F94C}" dt="2022-12-14T05:29:23.220" v="7729" actId="20577"/>
          <ac:graphicFrameMkLst>
            <pc:docMk/>
            <pc:sldMk cId="4278935081" sldId="354"/>
            <ac:graphicFrameMk id="7" creationId="{8AFBC636-F582-91FA-CB7E-3E2DCB785763}"/>
          </ac:graphicFrameMkLst>
        </pc:graphicFrameChg>
        <pc:graphicFrameChg chg="add mod modGraphic">
          <ac:chgData name="Emily Gilbert" userId="97dab36d-07fb-45f7-b984-7ec81b452b73" providerId="ADAL" clId="{8DBF68A6-AAE8-4400-8B1D-5571AC89F94C}" dt="2022-12-14T06:01:58.298" v="8235" actId="20577"/>
          <ac:graphicFrameMkLst>
            <pc:docMk/>
            <pc:sldMk cId="4278935081" sldId="354"/>
            <ac:graphicFrameMk id="11" creationId="{395C7338-1406-1E14-FDDF-6BFB4D28D2A3}"/>
          </ac:graphicFrameMkLst>
        </pc:graphicFrameChg>
        <pc:picChg chg="del">
          <ac:chgData name="Emily Gilbert" userId="97dab36d-07fb-45f7-b984-7ec81b452b73" providerId="ADAL" clId="{8DBF68A6-AAE8-4400-8B1D-5571AC89F94C}" dt="2022-12-14T05:26:53.670" v="7417" actId="478"/>
          <ac:picMkLst>
            <pc:docMk/>
            <pc:sldMk cId="4278935081" sldId="354"/>
            <ac:picMk id="2" creationId="{A45A3EEC-7691-BE29-5B97-BA71E0A9D6E3}"/>
          </ac:picMkLst>
        </pc:picChg>
        <pc:picChg chg="del">
          <ac:chgData name="Emily Gilbert" userId="97dab36d-07fb-45f7-b984-7ec81b452b73" providerId="ADAL" clId="{8DBF68A6-AAE8-4400-8B1D-5571AC89F94C}" dt="2022-12-14T05:55:49.586" v="7886" actId="478"/>
          <ac:picMkLst>
            <pc:docMk/>
            <pc:sldMk cId="4278935081" sldId="354"/>
            <ac:picMk id="6" creationId="{14F094E8-F16B-7059-EE75-9DC96BF6FEBC}"/>
          </ac:picMkLst>
        </pc:picChg>
        <pc:picChg chg="add mod modCrop">
          <ac:chgData name="Emily Gilbert" userId="97dab36d-07fb-45f7-b984-7ec81b452b73" providerId="ADAL" clId="{8DBF68A6-AAE8-4400-8B1D-5571AC89F94C}" dt="2022-12-14T05:56:38.155" v="7893" actId="1076"/>
          <ac:picMkLst>
            <pc:docMk/>
            <pc:sldMk cId="4278935081" sldId="354"/>
            <ac:picMk id="9" creationId="{450FAEB8-5695-AB11-7E55-7B38D3187E1B}"/>
          </ac:picMkLst>
        </pc:picChg>
      </pc:sldChg>
      <pc:sldChg chg="del">
        <pc:chgData name="Emily Gilbert" userId="97dab36d-07fb-45f7-b984-7ec81b452b73" providerId="ADAL" clId="{8DBF68A6-AAE8-4400-8B1D-5571AC89F94C}" dt="2022-12-14T02:10:01.559" v="4067" actId="47"/>
        <pc:sldMkLst>
          <pc:docMk/>
          <pc:sldMk cId="3586718736" sldId="355"/>
        </pc:sldMkLst>
      </pc:sldChg>
      <pc:sldChg chg="addSp delSp modSp mod">
        <pc:chgData name="Emily Gilbert" userId="97dab36d-07fb-45f7-b984-7ec81b452b73" providerId="ADAL" clId="{8DBF68A6-AAE8-4400-8B1D-5571AC89F94C}" dt="2022-12-14T21:40:40.118" v="11943" actId="6549"/>
        <pc:sldMkLst>
          <pc:docMk/>
          <pc:sldMk cId="335150263" sldId="357"/>
        </pc:sldMkLst>
        <pc:spChg chg="mod">
          <ac:chgData name="Emily Gilbert" userId="97dab36d-07fb-45f7-b984-7ec81b452b73" providerId="ADAL" clId="{8DBF68A6-AAE8-4400-8B1D-5571AC89F94C}" dt="2022-12-14T04:03:11.955" v="4407" actId="20577"/>
          <ac:spMkLst>
            <pc:docMk/>
            <pc:sldMk cId="335150263" sldId="357"/>
            <ac:spMk id="3" creationId="{6E2FA8F6-6DDE-1036-5389-6B13202B478F}"/>
          </ac:spMkLst>
        </pc:spChg>
        <pc:spChg chg="mod">
          <ac:chgData name="Emily Gilbert" userId="97dab36d-07fb-45f7-b984-7ec81b452b73" providerId="ADAL" clId="{8DBF68A6-AAE8-4400-8B1D-5571AC89F94C}" dt="2022-12-14T21:40:40.118" v="11943" actId="6549"/>
          <ac:spMkLst>
            <pc:docMk/>
            <pc:sldMk cId="335150263" sldId="357"/>
            <ac:spMk id="10" creationId="{447037B3-E338-98A6-63A9-3EB90BA0EDA6}"/>
          </ac:spMkLst>
        </pc:spChg>
        <pc:graphicFrameChg chg="del mod modGraphic">
          <ac:chgData name="Emily Gilbert" userId="97dab36d-07fb-45f7-b984-7ec81b452b73" providerId="ADAL" clId="{8DBF68A6-AAE8-4400-8B1D-5571AC89F94C}" dt="2022-12-14T05:58:33.572" v="7984" actId="478"/>
          <ac:graphicFrameMkLst>
            <pc:docMk/>
            <pc:sldMk cId="335150263" sldId="357"/>
            <ac:graphicFrameMk id="5" creationId="{CC5069BE-26A7-C21D-8D89-629FD977B3DD}"/>
          </ac:graphicFrameMkLst>
        </pc:graphicFrameChg>
        <pc:graphicFrameChg chg="add mod modGraphic">
          <ac:chgData name="Emily Gilbert" userId="97dab36d-07fb-45f7-b984-7ec81b452b73" providerId="ADAL" clId="{8DBF68A6-AAE8-4400-8B1D-5571AC89F94C}" dt="2022-12-14T05:09:40.204" v="5663" actId="20577"/>
          <ac:graphicFrameMkLst>
            <pc:docMk/>
            <pc:sldMk cId="335150263" sldId="357"/>
            <ac:graphicFrameMk id="6" creationId="{0CB69BCC-61BA-344B-4F9E-332BD533A2E8}"/>
          </ac:graphicFrameMkLst>
        </pc:graphicFrameChg>
        <pc:graphicFrameChg chg="add mod modGraphic">
          <ac:chgData name="Emily Gilbert" userId="97dab36d-07fb-45f7-b984-7ec81b452b73" providerId="ADAL" clId="{8DBF68A6-AAE8-4400-8B1D-5571AC89F94C}" dt="2022-12-14T05:58:30.303" v="7983" actId="20577"/>
          <ac:graphicFrameMkLst>
            <pc:docMk/>
            <pc:sldMk cId="335150263" sldId="357"/>
            <ac:graphicFrameMk id="12" creationId="{4EE70BFE-EDB1-509F-53F0-16FFB97DF2A8}"/>
          </ac:graphicFrameMkLst>
        </pc:graphicFrameChg>
        <pc:picChg chg="add del mod">
          <ac:chgData name="Emily Gilbert" userId="97dab36d-07fb-45f7-b984-7ec81b452b73" providerId="ADAL" clId="{8DBF68A6-AAE8-4400-8B1D-5571AC89F94C}" dt="2022-12-14T05:07:22.730" v="5374" actId="478"/>
          <ac:picMkLst>
            <pc:docMk/>
            <pc:sldMk cId="335150263" sldId="357"/>
            <ac:picMk id="4" creationId="{A8E785BC-A612-3336-0876-0149B6105EE0}"/>
          </ac:picMkLst>
        </pc:picChg>
        <pc:picChg chg="add del mod modCrop">
          <ac:chgData name="Emily Gilbert" userId="97dab36d-07fb-45f7-b984-7ec81b452b73" providerId="ADAL" clId="{8DBF68A6-AAE8-4400-8B1D-5571AC89F94C}" dt="2022-12-14T05:44:46.063" v="7799" actId="478"/>
          <ac:picMkLst>
            <pc:docMk/>
            <pc:sldMk cId="335150263" sldId="357"/>
            <ac:picMk id="7" creationId="{3CD748B8-C966-F541-5F25-0D279BF6E47B}"/>
          </ac:picMkLst>
        </pc:picChg>
        <pc:picChg chg="del mod">
          <ac:chgData name="Emily Gilbert" userId="97dab36d-07fb-45f7-b984-7ec81b452b73" providerId="ADAL" clId="{8DBF68A6-AAE8-4400-8B1D-5571AC89F94C}" dt="2022-12-14T04:34:58.041" v="4637" actId="478"/>
          <ac:picMkLst>
            <pc:docMk/>
            <pc:sldMk cId="335150263" sldId="357"/>
            <ac:picMk id="9" creationId="{FC03DE06-907F-83DE-49EB-1E36DAE0178A}"/>
          </ac:picMkLst>
        </pc:picChg>
        <pc:picChg chg="add mod modCrop">
          <ac:chgData name="Emily Gilbert" userId="97dab36d-07fb-45f7-b984-7ec81b452b73" providerId="ADAL" clId="{8DBF68A6-AAE8-4400-8B1D-5571AC89F94C}" dt="2022-12-14T05:46:06.869" v="7813" actId="1076"/>
          <ac:picMkLst>
            <pc:docMk/>
            <pc:sldMk cId="335150263" sldId="357"/>
            <ac:picMk id="11" creationId="{D3DEE823-FD3F-F5F1-8CE2-29581DDADDEF}"/>
          </ac:picMkLst>
        </pc:picChg>
        <pc:picChg chg="del mod">
          <ac:chgData name="Emily Gilbert" userId="97dab36d-07fb-45f7-b984-7ec81b452b73" providerId="ADAL" clId="{8DBF68A6-AAE8-4400-8B1D-5571AC89F94C}" dt="2022-12-14T05:38:20.371" v="7781" actId="478"/>
          <ac:picMkLst>
            <pc:docMk/>
            <pc:sldMk cId="335150263" sldId="357"/>
            <ac:picMk id="14" creationId="{95E91332-2532-E013-97CA-457E9EE2F7E8}"/>
          </ac:picMkLst>
        </pc:picChg>
      </pc:sldChg>
      <pc:sldChg chg="addSp delSp modSp mod ord">
        <pc:chgData name="Emily Gilbert" userId="97dab36d-07fb-45f7-b984-7ec81b452b73" providerId="ADAL" clId="{8DBF68A6-AAE8-4400-8B1D-5571AC89F94C}" dt="2022-12-14T23:39:08.936" v="13722" actId="113"/>
        <pc:sldMkLst>
          <pc:docMk/>
          <pc:sldMk cId="249972292" sldId="358"/>
        </pc:sldMkLst>
        <pc:spChg chg="del">
          <ac:chgData name="Emily Gilbert" userId="97dab36d-07fb-45f7-b984-7ec81b452b73" providerId="ADAL" clId="{8DBF68A6-AAE8-4400-8B1D-5571AC89F94C}" dt="2022-12-14T03:11:27.846" v="4283" actId="478"/>
          <ac:spMkLst>
            <pc:docMk/>
            <pc:sldMk cId="249972292" sldId="358"/>
            <ac:spMk id="4" creationId="{312F35CC-61A2-282D-5518-C5D069443ADF}"/>
          </ac:spMkLst>
        </pc:spChg>
        <pc:spChg chg="add del mod">
          <ac:chgData name="Emily Gilbert" userId="97dab36d-07fb-45f7-b984-7ec81b452b73" providerId="ADAL" clId="{8DBF68A6-AAE8-4400-8B1D-5571AC89F94C}" dt="2022-12-14T02:57:38.519" v="4202" actId="478"/>
          <ac:spMkLst>
            <pc:docMk/>
            <pc:sldMk cId="249972292" sldId="358"/>
            <ac:spMk id="8" creationId="{1B3B5358-2A4F-0150-EE82-3C3443FA703D}"/>
          </ac:spMkLst>
        </pc:spChg>
        <pc:spChg chg="add mod">
          <ac:chgData name="Emily Gilbert" userId="97dab36d-07fb-45f7-b984-7ec81b452b73" providerId="ADAL" clId="{8DBF68A6-AAE8-4400-8B1D-5571AC89F94C}" dt="2022-12-14T23:39:08.936" v="13722" actId="113"/>
          <ac:spMkLst>
            <pc:docMk/>
            <pc:sldMk cId="249972292" sldId="358"/>
            <ac:spMk id="9" creationId="{D451AEED-7B1A-6BA1-F6E4-9AC51D75C31A}"/>
          </ac:spMkLst>
        </pc:spChg>
        <pc:spChg chg="del mod">
          <ac:chgData name="Emily Gilbert" userId="97dab36d-07fb-45f7-b984-7ec81b452b73" providerId="ADAL" clId="{8DBF68A6-AAE8-4400-8B1D-5571AC89F94C}" dt="2022-12-14T03:04:55.037" v="4243" actId="478"/>
          <ac:spMkLst>
            <pc:docMk/>
            <pc:sldMk cId="249972292" sldId="358"/>
            <ac:spMk id="10" creationId="{A382642A-C1E7-1CA0-0C7D-CB5D523F9DD2}"/>
          </ac:spMkLst>
        </pc:spChg>
        <pc:graphicFrameChg chg="del mod">
          <ac:chgData name="Emily Gilbert" userId="97dab36d-07fb-45f7-b984-7ec81b452b73" providerId="ADAL" clId="{8DBF68A6-AAE8-4400-8B1D-5571AC89F94C}" dt="2022-12-14T02:24:22.315" v="4147" actId="478"/>
          <ac:graphicFrameMkLst>
            <pc:docMk/>
            <pc:sldMk cId="249972292" sldId="358"/>
            <ac:graphicFrameMk id="5" creationId="{CC5069BE-26A7-C21D-8D89-629FD977B3DD}"/>
          </ac:graphicFrameMkLst>
        </pc:graphicFrameChg>
        <pc:graphicFrameChg chg="add mod modGraphic">
          <ac:chgData name="Emily Gilbert" userId="97dab36d-07fb-45f7-b984-7ec81b452b73" providerId="ADAL" clId="{8DBF68A6-AAE8-4400-8B1D-5571AC89F94C}" dt="2022-12-14T20:51:10.802" v="11774" actId="20577"/>
          <ac:graphicFrameMkLst>
            <pc:docMk/>
            <pc:sldMk cId="249972292" sldId="358"/>
            <ac:graphicFrameMk id="6" creationId="{717946F1-210B-605C-7087-1B95665BD809}"/>
          </ac:graphicFrameMkLst>
        </pc:graphicFrameChg>
        <pc:picChg chg="del mod modCrop">
          <ac:chgData name="Emily Gilbert" userId="97dab36d-07fb-45f7-b984-7ec81b452b73" providerId="ADAL" clId="{8DBF68A6-AAE8-4400-8B1D-5571AC89F94C}" dt="2022-12-14T03:15:24.571" v="4296" actId="478"/>
          <ac:picMkLst>
            <pc:docMk/>
            <pc:sldMk cId="249972292" sldId="358"/>
            <ac:picMk id="7" creationId="{37F0645E-315B-4A08-1C9C-338D112619C8}"/>
          </ac:picMkLst>
        </pc:picChg>
        <pc:picChg chg="add mod modCrop">
          <ac:chgData name="Emily Gilbert" userId="97dab36d-07fb-45f7-b984-7ec81b452b73" providerId="ADAL" clId="{8DBF68A6-AAE8-4400-8B1D-5571AC89F94C}" dt="2022-12-14T03:19:08.289" v="4307" actId="14100"/>
          <ac:picMkLst>
            <pc:docMk/>
            <pc:sldMk cId="249972292" sldId="358"/>
            <ac:picMk id="12" creationId="{B70DB22A-4A17-64E3-0F84-FEEEB0E1A532}"/>
          </ac:picMkLst>
        </pc:picChg>
      </pc:sldChg>
      <pc:sldChg chg="del ord">
        <pc:chgData name="Emily Gilbert" userId="97dab36d-07fb-45f7-b984-7ec81b452b73" providerId="ADAL" clId="{8DBF68A6-AAE8-4400-8B1D-5571AC89F94C}" dt="2022-12-15T00:07:58.632" v="13995" actId="47"/>
        <pc:sldMkLst>
          <pc:docMk/>
          <pc:sldMk cId="1865498433" sldId="359"/>
        </pc:sldMkLst>
      </pc:sldChg>
      <pc:sldChg chg="addSp delSp modSp mod ord">
        <pc:chgData name="Emily Gilbert" userId="97dab36d-07fb-45f7-b984-7ec81b452b73" providerId="ADAL" clId="{8DBF68A6-AAE8-4400-8B1D-5571AC89F94C}" dt="2022-12-14T06:01:10.094" v="8162" actId="478"/>
        <pc:sldMkLst>
          <pc:docMk/>
          <pc:sldMk cId="1071201854" sldId="360"/>
        </pc:sldMkLst>
        <pc:spChg chg="del">
          <ac:chgData name="Emily Gilbert" userId="97dab36d-07fb-45f7-b984-7ec81b452b73" providerId="ADAL" clId="{8DBF68A6-AAE8-4400-8B1D-5571AC89F94C}" dt="2022-12-14T05:53:33.337" v="7869" actId="478"/>
          <ac:spMkLst>
            <pc:docMk/>
            <pc:sldMk cId="1071201854" sldId="360"/>
            <ac:spMk id="4" creationId="{312F35CC-61A2-282D-5518-C5D069443ADF}"/>
          </ac:spMkLst>
        </pc:spChg>
        <pc:spChg chg="del mod">
          <ac:chgData name="Emily Gilbert" userId="97dab36d-07fb-45f7-b984-7ec81b452b73" providerId="ADAL" clId="{8DBF68A6-AAE8-4400-8B1D-5571AC89F94C}" dt="2022-12-14T04:51:57.673" v="4671" actId="478"/>
          <ac:spMkLst>
            <pc:docMk/>
            <pc:sldMk cId="1071201854" sldId="360"/>
            <ac:spMk id="8" creationId="{0BB207E8-C592-70A1-DC97-487258968C71}"/>
          </ac:spMkLst>
        </pc:spChg>
        <pc:spChg chg="mod">
          <ac:chgData name="Emily Gilbert" userId="97dab36d-07fb-45f7-b984-7ec81b452b73" providerId="ADAL" clId="{8DBF68A6-AAE8-4400-8B1D-5571AC89F94C}" dt="2022-12-14T04:17:44.071" v="4572" actId="207"/>
          <ac:spMkLst>
            <pc:docMk/>
            <pc:sldMk cId="1071201854" sldId="360"/>
            <ac:spMk id="10" creationId="{447037B3-E338-98A6-63A9-3EB90BA0EDA6}"/>
          </ac:spMkLst>
        </pc:spChg>
        <pc:graphicFrameChg chg="del mod modGraphic">
          <ac:chgData name="Emily Gilbert" userId="97dab36d-07fb-45f7-b984-7ec81b452b73" providerId="ADAL" clId="{8DBF68A6-AAE8-4400-8B1D-5571AC89F94C}" dt="2022-12-14T06:01:10.094" v="8162" actId="478"/>
          <ac:graphicFrameMkLst>
            <pc:docMk/>
            <pc:sldMk cId="1071201854" sldId="360"/>
            <ac:graphicFrameMk id="5" creationId="{CC5069BE-26A7-C21D-8D89-629FD977B3DD}"/>
          </ac:graphicFrameMkLst>
        </pc:graphicFrameChg>
        <pc:graphicFrameChg chg="add del">
          <ac:chgData name="Emily Gilbert" userId="97dab36d-07fb-45f7-b984-7ec81b452b73" providerId="ADAL" clId="{8DBF68A6-AAE8-4400-8B1D-5571AC89F94C}" dt="2022-12-14T05:20:26.078" v="6859" actId="478"/>
          <ac:graphicFrameMkLst>
            <pc:docMk/>
            <pc:sldMk cId="1071201854" sldId="360"/>
            <ac:graphicFrameMk id="11" creationId="{453D64D6-9985-5361-1860-B235530A5597}"/>
          </ac:graphicFrameMkLst>
        </pc:graphicFrameChg>
        <pc:graphicFrameChg chg="add mod modGraphic">
          <ac:chgData name="Emily Gilbert" userId="97dab36d-07fb-45f7-b984-7ec81b452b73" providerId="ADAL" clId="{8DBF68A6-AAE8-4400-8B1D-5571AC89F94C}" dt="2022-12-14T05:24:12.008" v="7121" actId="20577"/>
          <ac:graphicFrameMkLst>
            <pc:docMk/>
            <pc:sldMk cId="1071201854" sldId="360"/>
            <ac:graphicFrameMk id="12" creationId="{0BDBABFB-A9C6-00EA-90B7-51D5869AF4EF}"/>
          </ac:graphicFrameMkLst>
        </pc:graphicFrameChg>
        <pc:graphicFrameChg chg="add mod modGraphic">
          <ac:chgData name="Emily Gilbert" userId="97dab36d-07fb-45f7-b984-7ec81b452b73" providerId="ADAL" clId="{8DBF68A6-AAE8-4400-8B1D-5571AC89F94C}" dt="2022-12-14T06:01:07.286" v="8161" actId="20577"/>
          <ac:graphicFrameMkLst>
            <pc:docMk/>
            <pc:sldMk cId="1071201854" sldId="360"/>
            <ac:graphicFrameMk id="15" creationId="{C20010CE-0354-04A2-16DC-8AA2BD032283}"/>
          </ac:graphicFrameMkLst>
        </pc:graphicFrameChg>
        <pc:picChg chg="del">
          <ac:chgData name="Emily Gilbert" userId="97dab36d-07fb-45f7-b984-7ec81b452b73" providerId="ADAL" clId="{8DBF68A6-AAE8-4400-8B1D-5571AC89F94C}" dt="2022-12-14T04:51:56.044" v="4669" actId="478"/>
          <ac:picMkLst>
            <pc:docMk/>
            <pc:sldMk cId="1071201854" sldId="360"/>
            <ac:picMk id="2" creationId="{D7835DA1-F18A-1A45-9889-0A10F8435AC4}"/>
          </ac:picMkLst>
        </pc:picChg>
        <pc:picChg chg="del">
          <ac:chgData name="Emily Gilbert" userId="97dab36d-07fb-45f7-b984-7ec81b452b73" providerId="ADAL" clId="{8DBF68A6-AAE8-4400-8B1D-5571AC89F94C}" dt="2022-12-14T05:53:31.152" v="7868" actId="478"/>
          <ac:picMkLst>
            <pc:docMk/>
            <pc:sldMk cId="1071201854" sldId="360"/>
            <ac:picMk id="6" creationId="{45757518-6532-67F6-77F6-0724E5792C1F}"/>
          </ac:picMkLst>
        </pc:picChg>
        <pc:picChg chg="add del mod">
          <ac:chgData name="Emily Gilbert" userId="97dab36d-07fb-45f7-b984-7ec81b452b73" providerId="ADAL" clId="{8DBF68A6-AAE8-4400-8B1D-5571AC89F94C}" dt="2022-12-14T05:20:21.445" v="6857" actId="478"/>
          <ac:picMkLst>
            <pc:docMk/>
            <pc:sldMk cId="1071201854" sldId="360"/>
            <ac:picMk id="9" creationId="{D6F54FBA-BDCA-3890-DE9E-C8F0F03C05DE}"/>
          </ac:picMkLst>
        </pc:picChg>
        <pc:picChg chg="add mod modCrop">
          <ac:chgData name="Emily Gilbert" userId="97dab36d-07fb-45f7-b984-7ec81b452b73" providerId="ADAL" clId="{8DBF68A6-AAE8-4400-8B1D-5571AC89F94C}" dt="2022-12-14T05:54:51.179" v="7877" actId="1076"/>
          <ac:picMkLst>
            <pc:docMk/>
            <pc:sldMk cId="1071201854" sldId="360"/>
            <ac:picMk id="14" creationId="{8E4B843A-081A-334F-EE69-6526A249FA0C}"/>
          </ac:picMkLst>
        </pc:picChg>
      </pc:sldChg>
      <pc:sldChg chg="modSp del mod">
        <pc:chgData name="Emily Gilbert" userId="97dab36d-07fb-45f7-b984-7ec81b452b73" providerId="ADAL" clId="{8DBF68A6-AAE8-4400-8B1D-5571AC89F94C}" dt="2022-12-14T19:13:21.448" v="10666" actId="47"/>
        <pc:sldMkLst>
          <pc:docMk/>
          <pc:sldMk cId="3905812248" sldId="361"/>
        </pc:sldMkLst>
        <pc:picChg chg="mod modCrop">
          <ac:chgData name="Emily Gilbert" userId="97dab36d-07fb-45f7-b984-7ec81b452b73" providerId="ADAL" clId="{8DBF68A6-AAE8-4400-8B1D-5571AC89F94C}" dt="2022-12-14T19:12:12.812" v="10644" actId="1076"/>
          <ac:picMkLst>
            <pc:docMk/>
            <pc:sldMk cId="3905812248" sldId="361"/>
            <ac:picMk id="5" creationId="{5846C0D2-9F0D-5FB2-0593-669609A86FA6}"/>
          </ac:picMkLst>
        </pc:picChg>
      </pc:sldChg>
      <pc:sldChg chg="addSp delSp modSp mod ord">
        <pc:chgData name="Emily Gilbert" userId="97dab36d-07fb-45f7-b984-7ec81b452b73" providerId="ADAL" clId="{8DBF68A6-AAE8-4400-8B1D-5571AC89F94C}" dt="2022-12-14T23:47:07.066" v="13891" actId="113"/>
        <pc:sldMkLst>
          <pc:docMk/>
          <pc:sldMk cId="1859831061" sldId="362"/>
        </pc:sldMkLst>
        <pc:spChg chg="del mod">
          <ac:chgData name="Emily Gilbert" userId="97dab36d-07fb-45f7-b984-7ec81b452b73" providerId="ADAL" clId="{8DBF68A6-AAE8-4400-8B1D-5571AC89F94C}" dt="2022-12-14T16:49:20.837" v="8766" actId="478"/>
          <ac:spMkLst>
            <pc:docMk/>
            <pc:sldMk cId="1859831061" sldId="362"/>
            <ac:spMk id="2" creationId="{A616FAAF-6BA1-900C-CED9-61C6A6F28699}"/>
          </ac:spMkLst>
        </pc:spChg>
        <pc:spChg chg="mod">
          <ac:chgData name="Emily Gilbert" userId="97dab36d-07fb-45f7-b984-7ec81b452b73" providerId="ADAL" clId="{8DBF68A6-AAE8-4400-8B1D-5571AC89F94C}" dt="2022-12-14T21:42:36.829" v="11948" actId="20577"/>
          <ac:spMkLst>
            <pc:docMk/>
            <pc:sldMk cId="1859831061" sldId="362"/>
            <ac:spMk id="3" creationId="{6E2FA8F6-6DDE-1036-5389-6B13202B478F}"/>
          </ac:spMkLst>
        </pc:spChg>
        <pc:spChg chg="del">
          <ac:chgData name="Emily Gilbert" userId="97dab36d-07fb-45f7-b984-7ec81b452b73" providerId="ADAL" clId="{8DBF68A6-AAE8-4400-8B1D-5571AC89F94C}" dt="2022-12-14T17:39:23.050" v="9366" actId="478"/>
          <ac:spMkLst>
            <pc:docMk/>
            <pc:sldMk cId="1859831061" sldId="362"/>
            <ac:spMk id="4" creationId="{312F35CC-61A2-282D-5518-C5D069443ADF}"/>
          </ac:spMkLst>
        </pc:spChg>
        <pc:spChg chg="add mod">
          <ac:chgData name="Emily Gilbert" userId="97dab36d-07fb-45f7-b984-7ec81b452b73" providerId="ADAL" clId="{8DBF68A6-AAE8-4400-8B1D-5571AC89F94C}" dt="2022-12-14T23:47:07.066" v="13891" actId="113"/>
          <ac:spMkLst>
            <pc:docMk/>
            <pc:sldMk cId="1859831061" sldId="362"/>
            <ac:spMk id="6" creationId="{91116E0D-D679-00D0-EC6B-59172BFF0A62}"/>
          </ac:spMkLst>
        </pc:spChg>
        <pc:spChg chg="mod">
          <ac:chgData name="Emily Gilbert" userId="97dab36d-07fb-45f7-b984-7ec81b452b73" providerId="ADAL" clId="{8DBF68A6-AAE8-4400-8B1D-5571AC89F94C}" dt="2022-12-14T17:23:02.671" v="9231" actId="207"/>
          <ac:spMkLst>
            <pc:docMk/>
            <pc:sldMk cId="1859831061" sldId="362"/>
            <ac:spMk id="10" creationId="{AF920D90-6080-7D28-9602-A9B4800C6B3C}"/>
          </ac:spMkLst>
        </pc:spChg>
        <pc:spChg chg="mod">
          <ac:chgData name="Emily Gilbert" userId="97dab36d-07fb-45f7-b984-7ec81b452b73" providerId="ADAL" clId="{8DBF68A6-AAE8-4400-8B1D-5571AC89F94C}" dt="2022-12-14T16:45:13.376" v="8741" actId="20577"/>
          <ac:spMkLst>
            <pc:docMk/>
            <pc:sldMk cId="1859831061" sldId="362"/>
            <ac:spMk id="11" creationId="{B69E9CD1-48DC-BB81-B40F-08CE24E1AAE1}"/>
          </ac:spMkLst>
        </pc:spChg>
        <pc:spChg chg="add del mod">
          <ac:chgData name="Emily Gilbert" userId="97dab36d-07fb-45f7-b984-7ec81b452b73" providerId="ADAL" clId="{8DBF68A6-AAE8-4400-8B1D-5571AC89F94C}" dt="2022-12-14T17:13:08.947" v="9156" actId="478"/>
          <ac:spMkLst>
            <pc:docMk/>
            <pc:sldMk cId="1859831061" sldId="362"/>
            <ac:spMk id="12" creationId="{5C29ADD3-A363-9F58-AEF8-AEDE78446313}"/>
          </ac:spMkLst>
        </pc:spChg>
        <pc:graphicFrameChg chg="modGraphic">
          <ac:chgData name="Emily Gilbert" userId="97dab36d-07fb-45f7-b984-7ec81b452b73" providerId="ADAL" clId="{8DBF68A6-AAE8-4400-8B1D-5571AC89F94C}" dt="2022-12-14T16:34:04.584" v="8673" actId="2711"/>
          <ac:graphicFrameMkLst>
            <pc:docMk/>
            <pc:sldMk cId="1859831061" sldId="362"/>
            <ac:graphicFrameMk id="8" creationId="{33516FCF-0CAF-7550-BF89-4EBDE7744427}"/>
          </ac:graphicFrameMkLst>
        </pc:graphicFrameChg>
        <pc:picChg chg="mod">
          <ac:chgData name="Emily Gilbert" userId="97dab36d-07fb-45f7-b984-7ec81b452b73" providerId="ADAL" clId="{8DBF68A6-AAE8-4400-8B1D-5571AC89F94C}" dt="2022-12-14T17:15:25.044" v="9180" actId="1076"/>
          <ac:picMkLst>
            <pc:docMk/>
            <pc:sldMk cId="1859831061" sldId="362"/>
            <ac:picMk id="5" creationId="{B8CB9A8B-3AB4-0695-3554-6723F455C8B8}"/>
          </ac:picMkLst>
        </pc:picChg>
        <pc:picChg chg="del mod">
          <ac:chgData name="Emily Gilbert" userId="97dab36d-07fb-45f7-b984-7ec81b452b73" providerId="ADAL" clId="{8DBF68A6-AAE8-4400-8B1D-5571AC89F94C}" dt="2022-12-14T17:40:32.232" v="9382" actId="478"/>
          <ac:picMkLst>
            <pc:docMk/>
            <pc:sldMk cId="1859831061" sldId="362"/>
            <ac:picMk id="7" creationId="{C8285F66-3055-8B1E-4ADD-E63E6AFDDE70}"/>
          </ac:picMkLst>
        </pc:picChg>
        <pc:picChg chg="add del mod">
          <ac:chgData name="Emily Gilbert" userId="97dab36d-07fb-45f7-b984-7ec81b452b73" providerId="ADAL" clId="{8DBF68A6-AAE8-4400-8B1D-5571AC89F94C}" dt="2022-12-14T17:13:05.228" v="9155" actId="478"/>
          <ac:picMkLst>
            <pc:docMk/>
            <pc:sldMk cId="1859831061" sldId="362"/>
            <ac:picMk id="13" creationId="{3A291212-99FA-53ED-3750-C6ED9C20C1AA}"/>
          </ac:picMkLst>
        </pc:picChg>
        <pc:picChg chg="add mod modCrop">
          <ac:chgData name="Emily Gilbert" userId="97dab36d-07fb-45f7-b984-7ec81b452b73" providerId="ADAL" clId="{8DBF68A6-AAE8-4400-8B1D-5571AC89F94C}" dt="2022-12-14T17:40:27.893" v="9381" actId="1076"/>
          <ac:picMkLst>
            <pc:docMk/>
            <pc:sldMk cId="1859831061" sldId="362"/>
            <ac:picMk id="15" creationId="{8E8BC6A8-27DB-7536-1B84-CFF179237113}"/>
          </ac:picMkLst>
        </pc:picChg>
      </pc:sldChg>
      <pc:sldChg chg="addSp delSp modSp mod ord">
        <pc:chgData name="Emily Gilbert" userId="97dab36d-07fb-45f7-b984-7ec81b452b73" providerId="ADAL" clId="{8DBF68A6-AAE8-4400-8B1D-5571AC89F94C}" dt="2022-12-14T23:48:31.256" v="13905" actId="255"/>
        <pc:sldMkLst>
          <pc:docMk/>
          <pc:sldMk cId="3894739759" sldId="363"/>
        </pc:sldMkLst>
        <pc:spChg chg="del mod">
          <ac:chgData name="Emily Gilbert" userId="97dab36d-07fb-45f7-b984-7ec81b452b73" providerId="ADAL" clId="{8DBF68A6-AAE8-4400-8B1D-5571AC89F94C}" dt="2022-12-14T16:56:58.567" v="8948" actId="478"/>
          <ac:spMkLst>
            <pc:docMk/>
            <pc:sldMk cId="3894739759" sldId="363"/>
            <ac:spMk id="2" creationId="{A616FAAF-6BA1-900C-CED9-61C6A6F28699}"/>
          </ac:spMkLst>
        </pc:spChg>
        <pc:spChg chg="del">
          <ac:chgData name="Emily Gilbert" userId="97dab36d-07fb-45f7-b984-7ec81b452b73" providerId="ADAL" clId="{8DBF68A6-AAE8-4400-8B1D-5571AC89F94C}" dt="2022-12-14T16:56:13.214" v="8891" actId="478"/>
          <ac:spMkLst>
            <pc:docMk/>
            <pc:sldMk cId="3894739759" sldId="363"/>
            <ac:spMk id="3" creationId="{6E2FA8F6-6DDE-1036-5389-6B13202B478F}"/>
          </ac:spMkLst>
        </pc:spChg>
        <pc:spChg chg="del">
          <ac:chgData name="Emily Gilbert" userId="97dab36d-07fb-45f7-b984-7ec81b452b73" providerId="ADAL" clId="{8DBF68A6-AAE8-4400-8B1D-5571AC89F94C}" dt="2022-12-14T17:45:41.870" v="9412" actId="478"/>
          <ac:spMkLst>
            <pc:docMk/>
            <pc:sldMk cId="3894739759" sldId="363"/>
            <ac:spMk id="4" creationId="{312F35CC-61A2-282D-5518-C5D069443ADF}"/>
          </ac:spMkLst>
        </pc:spChg>
        <pc:spChg chg="add mod">
          <ac:chgData name="Emily Gilbert" userId="97dab36d-07fb-45f7-b984-7ec81b452b73" providerId="ADAL" clId="{8DBF68A6-AAE8-4400-8B1D-5571AC89F94C}" dt="2022-12-14T23:48:31.256" v="13905" actId="255"/>
          <ac:spMkLst>
            <pc:docMk/>
            <pc:sldMk cId="3894739759" sldId="363"/>
            <ac:spMk id="5" creationId="{D210E125-78B6-1096-7B09-2AB1C0DA7A46}"/>
          </ac:spMkLst>
        </pc:spChg>
        <pc:spChg chg="add del mod">
          <ac:chgData name="Emily Gilbert" userId="97dab36d-07fb-45f7-b984-7ec81b452b73" providerId="ADAL" clId="{8DBF68A6-AAE8-4400-8B1D-5571AC89F94C}" dt="2022-12-14T16:56:14.845" v="8892" actId="478"/>
          <ac:spMkLst>
            <pc:docMk/>
            <pc:sldMk cId="3894739759" sldId="363"/>
            <ac:spMk id="9" creationId="{A13D4B84-9F13-9AE9-A662-1D3067C87338}"/>
          </ac:spMkLst>
        </pc:spChg>
        <pc:spChg chg="mod">
          <ac:chgData name="Emily Gilbert" userId="97dab36d-07fb-45f7-b984-7ec81b452b73" providerId="ADAL" clId="{8DBF68A6-AAE8-4400-8B1D-5571AC89F94C}" dt="2022-12-14T17:28:28.621" v="9285" actId="20577"/>
          <ac:spMkLst>
            <pc:docMk/>
            <pc:sldMk cId="3894739759" sldId="363"/>
            <ac:spMk id="10" creationId="{AF920D90-6080-7D28-9602-A9B4800C6B3C}"/>
          </ac:spMkLst>
        </pc:spChg>
        <pc:spChg chg="del">
          <ac:chgData name="Emily Gilbert" userId="97dab36d-07fb-45f7-b984-7ec81b452b73" providerId="ADAL" clId="{8DBF68A6-AAE8-4400-8B1D-5571AC89F94C}" dt="2022-12-14T16:56:03.506" v="8890" actId="478"/>
          <ac:spMkLst>
            <pc:docMk/>
            <pc:sldMk cId="3894739759" sldId="363"/>
            <ac:spMk id="11" creationId="{B69E9CD1-48DC-BB81-B40F-08CE24E1AAE1}"/>
          </ac:spMkLst>
        </pc:spChg>
        <pc:spChg chg="add mod">
          <ac:chgData name="Emily Gilbert" userId="97dab36d-07fb-45f7-b984-7ec81b452b73" providerId="ADAL" clId="{8DBF68A6-AAE8-4400-8B1D-5571AC89F94C}" dt="2022-12-14T17:45:53.920" v="9415" actId="20577"/>
          <ac:spMkLst>
            <pc:docMk/>
            <pc:sldMk cId="3894739759" sldId="363"/>
            <ac:spMk id="13" creationId="{6F3F4C8D-6ACD-F958-E090-20B1EAD467B2}"/>
          </ac:spMkLst>
        </pc:spChg>
        <pc:spChg chg="add mod">
          <ac:chgData name="Emily Gilbert" userId="97dab36d-07fb-45f7-b984-7ec81b452b73" providerId="ADAL" clId="{8DBF68A6-AAE8-4400-8B1D-5571AC89F94C}" dt="2022-12-14T16:56:33.287" v="8942" actId="20577"/>
          <ac:spMkLst>
            <pc:docMk/>
            <pc:sldMk cId="3894739759" sldId="363"/>
            <ac:spMk id="14" creationId="{28B9A084-9824-2189-65DA-6039236A0F5C}"/>
          </ac:spMkLst>
        </pc:spChg>
        <pc:spChg chg="add del mod">
          <ac:chgData name="Emily Gilbert" userId="97dab36d-07fb-45f7-b984-7ec81b452b73" providerId="ADAL" clId="{8DBF68A6-AAE8-4400-8B1D-5571AC89F94C}" dt="2022-12-14T16:57:02.999" v="8949" actId="478"/>
          <ac:spMkLst>
            <pc:docMk/>
            <pc:sldMk cId="3894739759" sldId="363"/>
            <ac:spMk id="16" creationId="{35B86393-66F8-4CEC-2AC6-C86462E685F7}"/>
          </ac:spMkLst>
        </pc:spChg>
        <pc:graphicFrameChg chg="modGraphic">
          <ac:chgData name="Emily Gilbert" userId="97dab36d-07fb-45f7-b984-7ec81b452b73" providerId="ADAL" clId="{8DBF68A6-AAE8-4400-8B1D-5571AC89F94C}" dt="2022-12-14T17:28:36.678" v="9291" actId="20577"/>
          <ac:graphicFrameMkLst>
            <pc:docMk/>
            <pc:sldMk cId="3894739759" sldId="363"/>
            <ac:graphicFrameMk id="8" creationId="{33516FCF-0CAF-7550-BF89-4EBDE7744427}"/>
          </ac:graphicFrameMkLst>
        </pc:graphicFrameChg>
        <pc:picChg chg="del">
          <ac:chgData name="Emily Gilbert" userId="97dab36d-07fb-45f7-b984-7ec81b452b73" providerId="ADAL" clId="{8DBF68A6-AAE8-4400-8B1D-5571AC89F94C}" dt="2022-12-14T16:55:30.882" v="8880" actId="478"/>
          <ac:picMkLst>
            <pc:docMk/>
            <pc:sldMk cId="3894739759" sldId="363"/>
            <ac:picMk id="7" creationId="{8B868B56-E650-9695-BB53-7F6A98DA529D}"/>
          </ac:picMkLst>
        </pc:picChg>
        <pc:picChg chg="del mod">
          <ac:chgData name="Emily Gilbert" userId="97dab36d-07fb-45f7-b984-7ec81b452b73" providerId="ADAL" clId="{8DBF68A6-AAE8-4400-8B1D-5571AC89F94C}" dt="2022-12-14T17:50:33.130" v="9421" actId="478"/>
          <ac:picMkLst>
            <pc:docMk/>
            <pc:sldMk cId="3894739759" sldId="363"/>
            <ac:picMk id="12" creationId="{42F717D9-FD69-E384-1F46-F55FEFD70EFD}"/>
          </ac:picMkLst>
        </pc:picChg>
        <pc:picChg chg="add mod modCrop">
          <ac:chgData name="Emily Gilbert" userId="97dab36d-07fb-45f7-b984-7ec81b452b73" providerId="ADAL" clId="{8DBF68A6-AAE8-4400-8B1D-5571AC89F94C}" dt="2022-12-14T17:51:15.322" v="9425" actId="732"/>
          <ac:picMkLst>
            <pc:docMk/>
            <pc:sldMk cId="3894739759" sldId="363"/>
            <ac:picMk id="17" creationId="{B11C6C82-5789-3AA8-DAA0-50D09667DE3A}"/>
          </ac:picMkLst>
        </pc:picChg>
        <pc:picChg chg="add mod">
          <ac:chgData name="Emily Gilbert" userId="97dab36d-07fb-45f7-b984-7ec81b452b73" providerId="ADAL" clId="{8DBF68A6-AAE8-4400-8B1D-5571AC89F94C}" dt="2022-12-14T17:18:14.461" v="9186" actId="1076"/>
          <ac:picMkLst>
            <pc:docMk/>
            <pc:sldMk cId="3894739759" sldId="363"/>
            <ac:picMk id="2050" creationId="{4530A7BB-97D7-006E-A2A3-A2845C7E06E2}"/>
          </ac:picMkLst>
        </pc:picChg>
      </pc:sldChg>
      <pc:sldChg chg="addSp delSp modSp mod">
        <pc:chgData name="Emily Gilbert" userId="97dab36d-07fb-45f7-b984-7ec81b452b73" providerId="ADAL" clId="{8DBF68A6-AAE8-4400-8B1D-5571AC89F94C}" dt="2022-12-14T21:38:26.647" v="11939" actId="113"/>
        <pc:sldMkLst>
          <pc:docMk/>
          <pc:sldMk cId="709342600" sldId="364"/>
        </pc:sldMkLst>
        <pc:graphicFrameChg chg="add del mod">
          <ac:chgData name="Emily Gilbert" userId="97dab36d-07fb-45f7-b984-7ec81b452b73" providerId="ADAL" clId="{8DBF68A6-AAE8-4400-8B1D-5571AC89F94C}" dt="2022-12-14T21:21:15.040" v="11860" actId="478"/>
          <ac:graphicFrameMkLst>
            <pc:docMk/>
            <pc:sldMk cId="709342600" sldId="364"/>
            <ac:graphicFrameMk id="2" creationId="{E69892A3-CC90-9A4B-FED6-217272436174}"/>
          </ac:graphicFrameMkLst>
        </pc:graphicFrameChg>
        <pc:graphicFrameChg chg="del mod">
          <ac:chgData name="Emily Gilbert" userId="97dab36d-07fb-45f7-b984-7ec81b452b73" providerId="ADAL" clId="{8DBF68A6-AAE8-4400-8B1D-5571AC89F94C}" dt="2022-12-14T21:20:59.987" v="11856" actId="478"/>
          <ac:graphicFrameMkLst>
            <pc:docMk/>
            <pc:sldMk cId="709342600" sldId="364"/>
            <ac:graphicFrameMk id="4" creationId="{21034FB2-A187-B6A5-B219-C9A479AC8C84}"/>
          </ac:graphicFrameMkLst>
        </pc:graphicFrameChg>
        <pc:graphicFrameChg chg="add del mod">
          <ac:chgData name="Emily Gilbert" userId="97dab36d-07fb-45f7-b984-7ec81b452b73" providerId="ADAL" clId="{8DBF68A6-AAE8-4400-8B1D-5571AC89F94C}" dt="2022-12-14T21:29:13.924" v="11887" actId="478"/>
          <ac:graphicFrameMkLst>
            <pc:docMk/>
            <pc:sldMk cId="709342600" sldId="364"/>
            <ac:graphicFrameMk id="5" creationId="{E69892A3-CC90-9A4B-FED6-217272436174}"/>
          </ac:graphicFrameMkLst>
        </pc:graphicFrameChg>
        <pc:graphicFrameChg chg="add del mod">
          <ac:chgData name="Emily Gilbert" userId="97dab36d-07fb-45f7-b984-7ec81b452b73" providerId="ADAL" clId="{8DBF68A6-AAE8-4400-8B1D-5571AC89F94C}" dt="2022-12-14T21:27:12.108" v="11885"/>
          <ac:graphicFrameMkLst>
            <pc:docMk/>
            <pc:sldMk cId="709342600" sldId="364"/>
            <ac:graphicFrameMk id="6" creationId="{758F6B96-8228-F649-DC08-73ED1F1A6B18}"/>
          </ac:graphicFrameMkLst>
        </pc:graphicFrameChg>
        <pc:graphicFrameChg chg="add mod">
          <ac:chgData name="Emily Gilbert" userId="97dab36d-07fb-45f7-b984-7ec81b452b73" providerId="ADAL" clId="{8DBF68A6-AAE8-4400-8B1D-5571AC89F94C}" dt="2022-12-14T21:38:26.647" v="11939" actId="113"/>
          <ac:graphicFrameMkLst>
            <pc:docMk/>
            <pc:sldMk cId="709342600" sldId="364"/>
            <ac:graphicFrameMk id="7" creationId="{0BDA5326-A38C-6FD4-8332-D80539BD3553}"/>
          </ac:graphicFrameMkLst>
        </pc:graphicFrameChg>
      </pc:sldChg>
      <pc:sldChg chg="modSp del mod ord">
        <pc:chgData name="Emily Gilbert" userId="97dab36d-07fb-45f7-b984-7ec81b452b73" providerId="ADAL" clId="{8DBF68A6-AAE8-4400-8B1D-5571AC89F94C}" dt="2022-12-15T00:07:58.632" v="13995" actId="47"/>
        <pc:sldMkLst>
          <pc:docMk/>
          <pc:sldMk cId="1044456362" sldId="365"/>
        </pc:sldMkLst>
        <pc:spChg chg="mod">
          <ac:chgData name="Emily Gilbert" userId="97dab36d-07fb-45f7-b984-7ec81b452b73" providerId="ADAL" clId="{8DBF68A6-AAE8-4400-8B1D-5571AC89F94C}" dt="2022-12-14T19:37:57.115" v="11602" actId="1076"/>
          <ac:spMkLst>
            <pc:docMk/>
            <pc:sldMk cId="1044456362" sldId="365"/>
            <ac:spMk id="2" creationId="{A616FAAF-6BA1-900C-CED9-61C6A6F28699}"/>
          </ac:spMkLst>
        </pc:spChg>
      </pc:sldChg>
      <pc:sldChg chg="addSp delSp modSp mod ord">
        <pc:chgData name="Emily Gilbert" userId="97dab36d-07fb-45f7-b984-7ec81b452b73" providerId="ADAL" clId="{8DBF68A6-AAE8-4400-8B1D-5571AC89F94C}" dt="2022-12-14T17:57:48.246" v="9489" actId="20577"/>
        <pc:sldMkLst>
          <pc:docMk/>
          <pc:sldMk cId="2729828261" sldId="366"/>
        </pc:sldMkLst>
        <pc:spChg chg="del mod">
          <ac:chgData name="Emily Gilbert" userId="97dab36d-07fb-45f7-b984-7ec81b452b73" providerId="ADAL" clId="{8DBF68A6-AAE8-4400-8B1D-5571AC89F94C}" dt="2022-12-14T17:02:27.646" v="9031" actId="478"/>
          <ac:spMkLst>
            <pc:docMk/>
            <pc:sldMk cId="2729828261" sldId="366"/>
            <ac:spMk id="2" creationId="{A616FAAF-6BA1-900C-CED9-61C6A6F28699}"/>
          </ac:spMkLst>
        </pc:spChg>
        <pc:spChg chg="del">
          <ac:chgData name="Emily Gilbert" userId="97dab36d-07fb-45f7-b984-7ec81b452b73" providerId="ADAL" clId="{8DBF68A6-AAE8-4400-8B1D-5571AC89F94C}" dt="2022-12-14T17:53:50.979" v="9442" actId="478"/>
          <ac:spMkLst>
            <pc:docMk/>
            <pc:sldMk cId="2729828261" sldId="366"/>
            <ac:spMk id="4" creationId="{312F35CC-61A2-282D-5518-C5D069443ADF}"/>
          </ac:spMkLst>
        </pc:spChg>
        <pc:spChg chg="add mod">
          <ac:chgData name="Emily Gilbert" userId="97dab36d-07fb-45f7-b984-7ec81b452b73" providerId="ADAL" clId="{8DBF68A6-AAE8-4400-8B1D-5571AC89F94C}" dt="2022-12-14T17:03:14.904" v="9042" actId="113"/>
          <ac:spMkLst>
            <pc:docMk/>
            <pc:sldMk cId="2729828261" sldId="366"/>
            <ac:spMk id="6" creationId="{A916C513-BB1F-7F4E-2A32-1B9F223D2F0F}"/>
          </ac:spMkLst>
        </pc:spChg>
        <pc:spChg chg="mod">
          <ac:chgData name="Emily Gilbert" userId="97dab36d-07fb-45f7-b984-7ec81b452b73" providerId="ADAL" clId="{8DBF68A6-AAE8-4400-8B1D-5571AC89F94C}" dt="2022-12-14T17:33:16.676" v="9311" actId="20577"/>
          <ac:spMkLst>
            <pc:docMk/>
            <pc:sldMk cId="2729828261" sldId="366"/>
            <ac:spMk id="10" creationId="{AF920D90-6080-7D28-9602-A9B4800C6B3C}"/>
          </ac:spMkLst>
        </pc:spChg>
        <pc:spChg chg="mod">
          <ac:chgData name="Emily Gilbert" userId="97dab36d-07fb-45f7-b984-7ec81b452b73" providerId="ADAL" clId="{8DBF68A6-AAE8-4400-8B1D-5571AC89F94C}" dt="2022-12-14T17:57:48.246" v="9489" actId="20577"/>
          <ac:spMkLst>
            <pc:docMk/>
            <pc:sldMk cId="2729828261" sldId="366"/>
            <ac:spMk id="11" creationId="{B69E9CD1-48DC-BB81-B40F-08CE24E1AAE1}"/>
          </ac:spMkLst>
        </pc:spChg>
        <pc:spChg chg="add del mod">
          <ac:chgData name="Emily Gilbert" userId="97dab36d-07fb-45f7-b984-7ec81b452b73" providerId="ADAL" clId="{8DBF68A6-AAE8-4400-8B1D-5571AC89F94C}" dt="2022-12-14T17:02:30.959" v="9032" actId="478"/>
          <ac:spMkLst>
            <pc:docMk/>
            <pc:sldMk cId="2729828261" sldId="366"/>
            <ac:spMk id="12" creationId="{A644881E-A56E-EFDB-2BD4-8F99D485AB1D}"/>
          </ac:spMkLst>
        </pc:spChg>
        <pc:graphicFrameChg chg="modGraphic">
          <ac:chgData name="Emily Gilbert" userId="97dab36d-07fb-45f7-b984-7ec81b452b73" providerId="ADAL" clId="{8DBF68A6-AAE8-4400-8B1D-5571AC89F94C}" dt="2022-12-14T16:35:03.329" v="8680" actId="2711"/>
          <ac:graphicFrameMkLst>
            <pc:docMk/>
            <pc:sldMk cId="2729828261" sldId="366"/>
            <ac:graphicFrameMk id="8" creationId="{33516FCF-0CAF-7550-BF89-4EBDE7744427}"/>
          </ac:graphicFrameMkLst>
        </pc:graphicFrameChg>
        <pc:picChg chg="mod">
          <ac:chgData name="Emily Gilbert" userId="97dab36d-07fb-45f7-b984-7ec81b452b73" providerId="ADAL" clId="{8DBF68A6-AAE8-4400-8B1D-5571AC89F94C}" dt="2022-12-14T17:20:04.780" v="9220" actId="1076"/>
          <ac:picMkLst>
            <pc:docMk/>
            <pc:sldMk cId="2729828261" sldId="366"/>
            <ac:picMk id="5" creationId="{161142BD-2E8C-1D1A-8F2E-41450AB67708}"/>
          </ac:picMkLst>
        </pc:picChg>
        <pc:picChg chg="del mod">
          <ac:chgData name="Emily Gilbert" userId="97dab36d-07fb-45f7-b984-7ec81b452b73" providerId="ADAL" clId="{8DBF68A6-AAE8-4400-8B1D-5571AC89F94C}" dt="2022-12-14T17:54:46.384" v="9447" actId="478"/>
          <ac:picMkLst>
            <pc:docMk/>
            <pc:sldMk cId="2729828261" sldId="366"/>
            <ac:picMk id="7" creationId="{2BD0EAA8-0513-5E42-5BF8-7663E4B34F79}"/>
          </ac:picMkLst>
        </pc:picChg>
        <pc:picChg chg="add mod modCrop">
          <ac:chgData name="Emily Gilbert" userId="97dab36d-07fb-45f7-b984-7ec81b452b73" providerId="ADAL" clId="{8DBF68A6-AAE8-4400-8B1D-5571AC89F94C}" dt="2022-12-14T17:54:43.508" v="9446" actId="732"/>
          <ac:picMkLst>
            <pc:docMk/>
            <pc:sldMk cId="2729828261" sldId="366"/>
            <ac:picMk id="13" creationId="{DD2D4C24-0ED3-301D-FE43-ECFAD477FC98}"/>
          </ac:picMkLst>
        </pc:picChg>
      </pc:sldChg>
      <pc:sldChg chg="addSp delSp modSp mod ord">
        <pc:chgData name="Emily Gilbert" userId="97dab36d-07fb-45f7-b984-7ec81b452b73" providerId="ADAL" clId="{8DBF68A6-AAE8-4400-8B1D-5571AC89F94C}" dt="2022-12-14T17:45:27.084" v="9410" actId="478"/>
        <pc:sldMkLst>
          <pc:docMk/>
          <pc:sldMk cId="2200110802" sldId="367"/>
        </pc:sldMkLst>
        <pc:spChg chg="del mod">
          <ac:chgData name="Emily Gilbert" userId="97dab36d-07fb-45f7-b984-7ec81b452b73" providerId="ADAL" clId="{8DBF68A6-AAE8-4400-8B1D-5571AC89F94C}" dt="2022-12-14T16:54:43.671" v="8874" actId="478"/>
          <ac:spMkLst>
            <pc:docMk/>
            <pc:sldMk cId="2200110802" sldId="367"/>
            <ac:spMk id="2" creationId="{A616FAAF-6BA1-900C-CED9-61C6A6F28699}"/>
          </ac:spMkLst>
        </pc:spChg>
        <pc:spChg chg="del">
          <ac:chgData name="Emily Gilbert" userId="97dab36d-07fb-45f7-b984-7ec81b452b73" providerId="ADAL" clId="{8DBF68A6-AAE8-4400-8B1D-5571AC89F94C}" dt="2022-12-14T17:43:06.261" v="9403" actId="478"/>
          <ac:spMkLst>
            <pc:docMk/>
            <pc:sldMk cId="2200110802" sldId="367"/>
            <ac:spMk id="4" creationId="{312F35CC-61A2-282D-5518-C5D069443ADF}"/>
          </ac:spMkLst>
        </pc:spChg>
        <pc:spChg chg="add mod">
          <ac:chgData name="Emily Gilbert" userId="97dab36d-07fb-45f7-b984-7ec81b452b73" providerId="ADAL" clId="{8DBF68A6-AAE8-4400-8B1D-5571AC89F94C}" dt="2022-12-14T16:55:13.609" v="8878" actId="113"/>
          <ac:spMkLst>
            <pc:docMk/>
            <pc:sldMk cId="2200110802" sldId="367"/>
            <ac:spMk id="5" creationId="{4E6126F3-B6B8-C6CF-1561-5FDE004E8D0D}"/>
          </ac:spMkLst>
        </pc:spChg>
        <pc:spChg chg="mod">
          <ac:chgData name="Emily Gilbert" userId="97dab36d-07fb-45f7-b984-7ec81b452b73" providerId="ADAL" clId="{8DBF68A6-AAE8-4400-8B1D-5571AC89F94C}" dt="2022-12-14T17:26:52.727" v="9277" actId="207"/>
          <ac:spMkLst>
            <pc:docMk/>
            <pc:sldMk cId="2200110802" sldId="367"/>
            <ac:spMk id="10" creationId="{AF920D90-6080-7D28-9602-A9B4800C6B3C}"/>
          </ac:spMkLst>
        </pc:spChg>
        <pc:spChg chg="add del mod">
          <ac:chgData name="Emily Gilbert" userId="97dab36d-07fb-45f7-b984-7ec81b452b73" providerId="ADAL" clId="{8DBF68A6-AAE8-4400-8B1D-5571AC89F94C}" dt="2022-12-14T16:54:46.780" v="8875" actId="478"/>
          <ac:spMkLst>
            <pc:docMk/>
            <pc:sldMk cId="2200110802" sldId="367"/>
            <ac:spMk id="12" creationId="{9108C3C7-E5A1-D1F5-C8FE-9FEFE0DC6553}"/>
          </ac:spMkLst>
        </pc:spChg>
        <pc:graphicFrameChg chg="modGraphic">
          <ac:chgData name="Emily Gilbert" userId="97dab36d-07fb-45f7-b984-7ec81b452b73" providerId="ADAL" clId="{8DBF68A6-AAE8-4400-8B1D-5571AC89F94C}" dt="2022-12-14T16:34:33.425" v="8676" actId="2711"/>
          <ac:graphicFrameMkLst>
            <pc:docMk/>
            <pc:sldMk cId="2200110802" sldId="367"/>
            <ac:graphicFrameMk id="8" creationId="{33516FCF-0CAF-7550-BF89-4EBDE7744427}"/>
          </ac:graphicFrameMkLst>
        </pc:graphicFrameChg>
        <pc:picChg chg="mod">
          <ac:chgData name="Emily Gilbert" userId="97dab36d-07fb-45f7-b984-7ec81b452b73" providerId="ADAL" clId="{8DBF68A6-AAE8-4400-8B1D-5571AC89F94C}" dt="2022-12-14T17:18:06.642" v="9185" actId="1076"/>
          <ac:picMkLst>
            <pc:docMk/>
            <pc:sldMk cId="2200110802" sldId="367"/>
            <ac:picMk id="7" creationId="{6C3D4E82-74AC-D829-10C7-B1BA59ED0BEC}"/>
          </ac:picMkLst>
        </pc:picChg>
        <pc:picChg chg="del mod">
          <ac:chgData name="Emily Gilbert" userId="97dab36d-07fb-45f7-b984-7ec81b452b73" providerId="ADAL" clId="{8DBF68A6-AAE8-4400-8B1D-5571AC89F94C}" dt="2022-12-14T17:45:27.084" v="9410" actId="478"/>
          <ac:picMkLst>
            <pc:docMk/>
            <pc:sldMk cId="2200110802" sldId="367"/>
            <ac:picMk id="9" creationId="{E7E6B99A-AC53-34B4-A972-252D41F7CA00}"/>
          </ac:picMkLst>
        </pc:picChg>
        <pc:picChg chg="add del mod">
          <ac:chgData name="Emily Gilbert" userId="97dab36d-07fb-45f7-b984-7ec81b452b73" providerId="ADAL" clId="{8DBF68A6-AAE8-4400-8B1D-5571AC89F94C}" dt="2022-12-14T17:13:43.357" v="9164"/>
          <ac:picMkLst>
            <pc:docMk/>
            <pc:sldMk cId="2200110802" sldId="367"/>
            <ac:picMk id="13" creationId="{373EC1BF-8F49-0706-504E-683D6A402164}"/>
          </ac:picMkLst>
        </pc:picChg>
        <pc:picChg chg="add mod modCrop">
          <ac:chgData name="Emily Gilbert" userId="97dab36d-07fb-45f7-b984-7ec81b452b73" providerId="ADAL" clId="{8DBF68A6-AAE8-4400-8B1D-5571AC89F94C}" dt="2022-12-14T17:45:21.808" v="9409" actId="732"/>
          <ac:picMkLst>
            <pc:docMk/>
            <pc:sldMk cId="2200110802" sldId="367"/>
            <ac:picMk id="15" creationId="{F960ED45-FB47-C407-107E-99E28ABBC324}"/>
          </ac:picMkLst>
        </pc:picChg>
      </pc:sldChg>
      <pc:sldChg chg="del">
        <pc:chgData name="Emily Gilbert" userId="97dab36d-07fb-45f7-b984-7ec81b452b73" providerId="ADAL" clId="{8DBF68A6-AAE8-4400-8B1D-5571AC89F94C}" dt="2022-12-15T00:07:58.632" v="13995" actId="47"/>
        <pc:sldMkLst>
          <pc:docMk/>
          <pc:sldMk cId="197705516" sldId="369"/>
        </pc:sldMkLst>
      </pc:sldChg>
      <pc:sldChg chg="addSp delSp modSp mod ord">
        <pc:chgData name="Emily Gilbert" userId="97dab36d-07fb-45f7-b984-7ec81b452b73" providerId="ADAL" clId="{8DBF68A6-AAE8-4400-8B1D-5571AC89F94C}" dt="2022-12-14T21:42:22.924" v="11944" actId="6549"/>
        <pc:sldMkLst>
          <pc:docMk/>
          <pc:sldMk cId="435890094" sldId="370"/>
        </pc:sldMkLst>
        <pc:spChg chg="del mod">
          <ac:chgData name="Emily Gilbert" userId="97dab36d-07fb-45f7-b984-7ec81b452b73" providerId="ADAL" clId="{8DBF68A6-AAE8-4400-8B1D-5571AC89F94C}" dt="2022-12-14T16:35:52.880" v="8691" actId="478"/>
          <ac:spMkLst>
            <pc:docMk/>
            <pc:sldMk cId="435890094" sldId="370"/>
            <ac:spMk id="2" creationId="{A616FAAF-6BA1-900C-CED9-61C6A6F28699}"/>
          </ac:spMkLst>
        </pc:spChg>
        <pc:spChg chg="del">
          <ac:chgData name="Emily Gilbert" userId="97dab36d-07fb-45f7-b984-7ec81b452b73" providerId="ADAL" clId="{8DBF68A6-AAE8-4400-8B1D-5571AC89F94C}" dt="2022-12-14T17:36:09.688" v="9343" actId="478"/>
          <ac:spMkLst>
            <pc:docMk/>
            <pc:sldMk cId="435890094" sldId="370"/>
            <ac:spMk id="4" creationId="{312F35CC-61A2-282D-5518-C5D069443ADF}"/>
          </ac:spMkLst>
        </pc:spChg>
        <pc:spChg chg="add mod">
          <ac:chgData name="Emily Gilbert" userId="97dab36d-07fb-45f7-b984-7ec81b452b73" providerId="ADAL" clId="{8DBF68A6-AAE8-4400-8B1D-5571AC89F94C}" dt="2022-12-14T16:36:14.430" v="8696" actId="27107"/>
          <ac:spMkLst>
            <pc:docMk/>
            <pc:sldMk cId="435890094" sldId="370"/>
            <ac:spMk id="6" creationId="{B0CD6374-1BD6-2F40-AB07-C4D625AA141A}"/>
          </ac:spMkLst>
        </pc:spChg>
        <pc:spChg chg="add del mod">
          <ac:chgData name="Emily Gilbert" userId="97dab36d-07fb-45f7-b984-7ec81b452b73" providerId="ADAL" clId="{8DBF68A6-AAE8-4400-8B1D-5571AC89F94C}" dt="2022-12-14T16:35:58.741" v="8692" actId="478"/>
          <ac:spMkLst>
            <pc:docMk/>
            <pc:sldMk cId="435890094" sldId="370"/>
            <ac:spMk id="9" creationId="{335F4588-2590-BC8B-D2F4-4CF2A097154E}"/>
          </ac:spMkLst>
        </pc:spChg>
        <pc:spChg chg="mod">
          <ac:chgData name="Emily Gilbert" userId="97dab36d-07fb-45f7-b984-7ec81b452b73" providerId="ADAL" clId="{8DBF68A6-AAE8-4400-8B1D-5571AC89F94C}" dt="2022-12-14T21:42:22.924" v="11944" actId="6549"/>
          <ac:spMkLst>
            <pc:docMk/>
            <pc:sldMk cId="435890094" sldId="370"/>
            <ac:spMk id="10" creationId="{AF920D90-6080-7D28-9602-A9B4800C6B3C}"/>
          </ac:spMkLst>
        </pc:spChg>
        <pc:graphicFrameChg chg="modGraphic">
          <ac:chgData name="Emily Gilbert" userId="97dab36d-07fb-45f7-b984-7ec81b452b73" providerId="ADAL" clId="{8DBF68A6-AAE8-4400-8B1D-5571AC89F94C}" dt="2022-12-14T16:33:47.403" v="8671" actId="2711"/>
          <ac:graphicFrameMkLst>
            <pc:docMk/>
            <pc:sldMk cId="435890094" sldId="370"/>
            <ac:graphicFrameMk id="8" creationId="{33516FCF-0CAF-7550-BF89-4EBDE7744427}"/>
          </ac:graphicFrameMkLst>
        </pc:graphicFrameChg>
        <pc:picChg chg="del mod">
          <ac:chgData name="Emily Gilbert" userId="97dab36d-07fb-45f7-b984-7ec81b452b73" providerId="ADAL" clId="{8DBF68A6-AAE8-4400-8B1D-5571AC89F94C}" dt="2022-12-14T17:37:38.084" v="9352" actId="478"/>
          <ac:picMkLst>
            <pc:docMk/>
            <pc:sldMk cId="435890094" sldId="370"/>
            <ac:picMk id="5" creationId="{D7A629C5-E0D0-436E-55EA-576C2DB1FF8E}"/>
          </ac:picMkLst>
        </pc:picChg>
        <pc:picChg chg="add del mod">
          <ac:chgData name="Emily Gilbert" userId="97dab36d-07fb-45f7-b984-7ec81b452b73" providerId="ADAL" clId="{8DBF68A6-AAE8-4400-8B1D-5571AC89F94C}" dt="2022-12-14T17:12:32.212" v="9143" actId="478"/>
          <ac:picMkLst>
            <pc:docMk/>
            <pc:sldMk cId="435890094" sldId="370"/>
            <ac:picMk id="12" creationId="{DD271F75-64D2-D079-2000-7CF52E6CEEC7}"/>
          </ac:picMkLst>
        </pc:picChg>
        <pc:picChg chg="add mod modCrop">
          <ac:chgData name="Emily Gilbert" userId="97dab36d-07fb-45f7-b984-7ec81b452b73" providerId="ADAL" clId="{8DBF68A6-AAE8-4400-8B1D-5571AC89F94C}" dt="2022-12-14T17:41:41.414" v="9393" actId="14100"/>
          <ac:picMkLst>
            <pc:docMk/>
            <pc:sldMk cId="435890094" sldId="370"/>
            <ac:picMk id="13" creationId="{FB37ED20-CD73-22F7-BD91-FF21AEF8BD99}"/>
          </ac:picMkLst>
        </pc:picChg>
        <pc:picChg chg="add mod">
          <ac:chgData name="Emily Gilbert" userId="97dab36d-07fb-45f7-b984-7ec81b452b73" providerId="ADAL" clId="{8DBF68A6-AAE8-4400-8B1D-5571AC89F94C}" dt="2022-12-14T17:14:57.173" v="9177" actId="1076"/>
          <ac:picMkLst>
            <pc:docMk/>
            <pc:sldMk cId="435890094" sldId="370"/>
            <ac:picMk id="1026" creationId="{336A7B38-022E-5DE8-BCB0-E3B6846DC063}"/>
          </ac:picMkLst>
        </pc:picChg>
      </pc:sldChg>
      <pc:sldChg chg="modSp del mod ord">
        <pc:chgData name="Emily Gilbert" userId="97dab36d-07fb-45f7-b984-7ec81b452b73" providerId="ADAL" clId="{8DBF68A6-AAE8-4400-8B1D-5571AC89F94C}" dt="2022-12-15T00:07:58.632" v="13995" actId="47"/>
        <pc:sldMkLst>
          <pc:docMk/>
          <pc:sldMk cId="3762320680" sldId="371"/>
        </pc:sldMkLst>
        <pc:spChg chg="mod">
          <ac:chgData name="Emily Gilbert" userId="97dab36d-07fb-45f7-b984-7ec81b452b73" providerId="ADAL" clId="{8DBF68A6-AAE8-4400-8B1D-5571AC89F94C}" dt="2022-12-14T19:32:14.801" v="11088" actId="20577"/>
          <ac:spMkLst>
            <pc:docMk/>
            <pc:sldMk cId="3762320680" sldId="371"/>
            <ac:spMk id="2" creationId="{A616FAAF-6BA1-900C-CED9-61C6A6F28699}"/>
          </ac:spMkLst>
        </pc:spChg>
      </pc:sldChg>
      <pc:sldChg chg="addSp modSp del mod ord">
        <pc:chgData name="Emily Gilbert" userId="97dab36d-07fb-45f7-b984-7ec81b452b73" providerId="ADAL" clId="{8DBF68A6-AAE8-4400-8B1D-5571AC89F94C}" dt="2022-12-15T00:07:58.632" v="13995" actId="47"/>
        <pc:sldMkLst>
          <pc:docMk/>
          <pc:sldMk cId="4070339383" sldId="372"/>
        </pc:sldMkLst>
        <pc:spChg chg="mod">
          <ac:chgData name="Emily Gilbert" userId="97dab36d-07fb-45f7-b984-7ec81b452b73" providerId="ADAL" clId="{8DBF68A6-AAE8-4400-8B1D-5571AC89F94C}" dt="2022-12-14T19:32:52.559" v="11098" actId="1076"/>
          <ac:spMkLst>
            <pc:docMk/>
            <pc:sldMk cId="4070339383" sldId="372"/>
            <ac:spMk id="3" creationId="{6E2FA8F6-6DDE-1036-5389-6B13202B478F}"/>
          </ac:spMkLst>
        </pc:spChg>
        <pc:picChg chg="add mod">
          <ac:chgData name="Emily Gilbert" userId="97dab36d-07fb-45f7-b984-7ec81b452b73" providerId="ADAL" clId="{8DBF68A6-AAE8-4400-8B1D-5571AC89F94C}" dt="2022-12-14T19:32:32.598" v="11091" actId="14100"/>
          <ac:picMkLst>
            <pc:docMk/>
            <pc:sldMk cId="4070339383" sldId="372"/>
            <ac:picMk id="10242" creationId="{0F8644CB-9E55-534C-B694-1E9DB2C89380}"/>
          </ac:picMkLst>
        </pc:picChg>
      </pc:sldChg>
      <pc:sldChg chg="addSp delSp modSp mod ord">
        <pc:chgData name="Emily Gilbert" userId="97dab36d-07fb-45f7-b984-7ec81b452b73" providerId="ADAL" clId="{8DBF68A6-AAE8-4400-8B1D-5571AC89F94C}" dt="2022-12-14T16:17:54.313" v="8585" actId="20577"/>
        <pc:sldMkLst>
          <pc:docMk/>
          <pc:sldMk cId="2541429376" sldId="373"/>
        </pc:sldMkLst>
        <pc:spChg chg="del mod">
          <ac:chgData name="Emily Gilbert" userId="97dab36d-07fb-45f7-b984-7ec81b452b73" providerId="ADAL" clId="{8DBF68A6-AAE8-4400-8B1D-5571AC89F94C}" dt="2022-12-14T06:14:30.672" v="8415" actId="478"/>
          <ac:spMkLst>
            <pc:docMk/>
            <pc:sldMk cId="2541429376" sldId="373"/>
            <ac:spMk id="2" creationId="{A616FAAF-6BA1-900C-CED9-61C6A6F28699}"/>
          </ac:spMkLst>
        </pc:spChg>
        <pc:spChg chg="del">
          <ac:chgData name="Emily Gilbert" userId="97dab36d-07fb-45f7-b984-7ec81b452b73" providerId="ADAL" clId="{8DBF68A6-AAE8-4400-8B1D-5571AC89F94C}" dt="2022-12-14T06:27:21.618" v="8558" actId="478"/>
          <ac:spMkLst>
            <pc:docMk/>
            <pc:sldMk cId="2541429376" sldId="373"/>
            <ac:spMk id="4" creationId="{312F35CC-61A2-282D-5518-C5D069443ADF}"/>
          </ac:spMkLst>
        </pc:spChg>
        <pc:spChg chg="add mod">
          <ac:chgData name="Emily Gilbert" userId="97dab36d-07fb-45f7-b984-7ec81b452b73" providerId="ADAL" clId="{8DBF68A6-AAE8-4400-8B1D-5571AC89F94C}" dt="2022-12-14T06:16:52.063" v="8441" actId="113"/>
          <ac:spMkLst>
            <pc:docMk/>
            <pc:sldMk cId="2541429376" sldId="373"/>
            <ac:spMk id="6" creationId="{392DD9E1-AA67-321A-00D1-16AF82FBCBEB}"/>
          </ac:spMkLst>
        </pc:spChg>
        <pc:spChg chg="add del mod">
          <ac:chgData name="Emily Gilbert" userId="97dab36d-07fb-45f7-b984-7ec81b452b73" providerId="ADAL" clId="{8DBF68A6-AAE8-4400-8B1D-5571AC89F94C}" dt="2022-12-14T06:16:03.941" v="8433" actId="478"/>
          <ac:spMkLst>
            <pc:docMk/>
            <pc:sldMk cId="2541429376" sldId="373"/>
            <ac:spMk id="9" creationId="{1E0D1A8D-3792-EBE4-8AFA-1047A905A0BA}"/>
          </ac:spMkLst>
        </pc:spChg>
        <pc:spChg chg="del mod">
          <ac:chgData name="Emily Gilbert" userId="97dab36d-07fb-45f7-b984-7ec81b452b73" providerId="ADAL" clId="{8DBF68A6-AAE8-4400-8B1D-5571AC89F94C}" dt="2022-12-14T06:19:16.816" v="8472" actId="478"/>
          <ac:spMkLst>
            <pc:docMk/>
            <pc:sldMk cId="2541429376" sldId="373"/>
            <ac:spMk id="10" creationId="{AF920D90-6080-7D28-9602-A9B4800C6B3C}"/>
          </ac:spMkLst>
        </pc:spChg>
        <pc:spChg chg="add mod">
          <ac:chgData name="Emily Gilbert" userId="97dab36d-07fb-45f7-b984-7ec81b452b73" providerId="ADAL" clId="{8DBF68A6-AAE8-4400-8B1D-5571AC89F94C}" dt="2022-12-14T06:19:13.468" v="8471" actId="20577"/>
          <ac:spMkLst>
            <pc:docMk/>
            <pc:sldMk cId="2541429376" sldId="373"/>
            <ac:spMk id="12" creationId="{51A0B2CA-C279-101B-1B9E-0BE0E354A01C}"/>
          </ac:spMkLst>
        </pc:spChg>
        <pc:graphicFrameChg chg="modGraphic">
          <ac:chgData name="Emily Gilbert" userId="97dab36d-07fb-45f7-b984-7ec81b452b73" providerId="ADAL" clId="{8DBF68A6-AAE8-4400-8B1D-5571AC89F94C}" dt="2022-12-14T16:17:54.313" v="8585" actId="20577"/>
          <ac:graphicFrameMkLst>
            <pc:docMk/>
            <pc:sldMk cId="2541429376" sldId="373"/>
            <ac:graphicFrameMk id="8" creationId="{33516FCF-0CAF-7550-BF89-4EBDE7744427}"/>
          </ac:graphicFrameMkLst>
        </pc:graphicFrameChg>
        <pc:picChg chg="del">
          <ac:chgData name="Emily Gilbert" userId="97dab36d-07fb-45f7-b984-7ec81b452b73" providerId="ADAL" clId="{8DBF68A6-AAE8-4400-8B1D-5571AC89F94C}" dt="2022-12-14T06:27:19.392" v="8557" actId="478"/>
          <ac:picMkLst>
            <pc:docMk/>
            <pc:sldMk cId="2541429376" sldId="373"/>
            <ac:picMk id="13" creationId="{C79AF3F4-9ADB-21E1-0637-9395785CB792}"/>
          </ac:picMkLst>
        </pc:picChg>
        <pc:picChg chg="add mod modCrop">
          <ac:chgData name="Emily Gilbert" userId="97dab36d-07fb-45f7-b984-7ec81b452b73" providerId="ADAL" clId="{8DBF68A6-AAE8-4400-8B1D-5571AC89F94C}" dt="2022-12-14T06:27:50.619" v="8564" actId="1076"/>
          <ac:picMkLst>
            <pc:docMk/>
            <pc:sldMk cId="2541429376" sldId="373"/>
            <ac:picMk id="15" creationId="{357CEC0E-6B60-DD6F-6DFF-87B32290D9BE}"/>
          </ac:picMkLst>
        </pc:picChg>
      </pc:sldChg>
      <pc:sldChg chg="addSp delSp modSp mod ord">
        <pc:chgData name="Emily Gilbert" userId="97dab36d-07fb-45f7-b984-7ec81b452b73" providerId="ADAL" clId="{8DBF68A6-AAE8-4400-8B1D-5571AC89F94C}" dt="2022-12-14T06:24:59.427" v="8543" actId="1076"/>
        <pc:sldMkLst>
          <pc:docMk/>
          <pc:sldMk cId="947490155" sldId="374"/>
        </pc:sldMkLst>
        <pc:spChg chg="mod">
          <ac:chgData name="Emily Gilbert" userId="97dab36d-07fb-45f7-b984-7ec81b452b73" providerId="ADAL" clId="{8DBF68A6-AAE8-4400-8B1D-5571AC89F94C}" dt="2022-12-14T06:17:02.789" v="8445" actId="113"/>
          <ac:spMkLst>
            <pc:docMk/>
            <pc:sldMk cId="947490155" sldId="374"/>
            <ac:spMk id="2" creationId="{A616FAAF-6BA1-900C-CED9-61C6A6F28699}"/>
          </ac:spMkLst>
        </pc:spChg>
        <pc:spChg chg="del">
          <ac:chgData name="Emily Gilbert" userId="97dab36d-07fb-45f7-b984-7ec81b452b73" providerId="ADAL" clId="{8DBF68A6-AAE8-4400-8B1D-5571AC89F94C}" dt="2022-12-14T06:05:38.260" v="8259" actId="478"/>
          <ac:spMkLst>
            <pc:docMk/>
            <pc:sldMk cId="947490155" sldId="374"/>
            <ac:spMk id="4" creationId="{312F35CC-61A2-282D-5518-C5D069443ADF}"/>
          </ac:spMkLst>
        </pc:spChg>
        <pc:spChg chg="mod">
          <ac:chgData name="Emily Gilbert" userId="97dab36d-07fb-45f7-b984-7ec81b452b73" providerId="ADAL" clId="{8DBF68A6-AAE8-4400-8B1D-5571AC89F94C}" dt="2022-12-14T06:08:34.180" v="8341" actId="1076"/>
          <ac:spMkLst>
            <pc:docMk/>
            <pc:sldMk cId="947490155" sldId="374"/>
            <ac:spMk id="10" creationId="{AF920D90-6080-7D28-9602-A9B4800C6B3C}"/>
          </ac:spMkLst>
        </pc:spChg>
        <pc:graphicFrameChg chg="modGraphic">
          <ac:chgData name="Emily Gilbert" userId="97dab36d-07fb-45f7-b984-7ec81b452b73" providerId="ADAL" clId="{8DBF68A6-AAE8-4400-8B1D-5571AC89F94C}" dt="2022-12-14T06:05:51.287" v="8261" actId="2711"/>
          <ac:graphicFrameMkLst>
            <pc:docMk/>
            <pc:sldMk cId="947490155" sldId="374"/>
            <ac:graphicFrameMk id="8" creationId="{33516FCF-0CAF-7550-BF89-4EBDE7744427}"/>
          </ac:graphicFrameMkLst>
        </pc:graphicFrameChg>
        <pc:picChg chg="mod">
          <ac:chgData name="Emily Gilbert" userId="97dab36d-07fb-45f7-b984-7ec81b452b73" providerId="ADAL" clId="{8DBF68A6-AAE8-4400-8B1D-5571AC89F94C}" dt="2022-12-14T06:10:23.024" v="8378" actId="1076"/>
          <ac:picMkLst>
            <pc:docMk/>
            <pc:sldMk cId="947490155" sldId="374"/>
            <ac:picMk id="5" creationId="{BFA34EEA-57D4-314D-1121-D0ABABE4725F}"/>
          </ac:picMkLst>
        </pc:picChg>
        <pc:picChg chg="add mod modCrop">
          <ac:chgData name="Emily Gilbert" userId="97dab36d-07fb-45f7-b984-7ec81b452b73" providerId="ADAL" clId="{8DBF68A6-AAE8-4400-8B1D-5571AC89F94C}" dt="2022-12-14T06:24:59.427" v="8543" actId="1076"/>
          <ac:picMkLst>
            <pc:docMk/>
            <pc:sldMk cId="947490155" sldId="374"/>
            <ac:picMk id="6" creationId="{221532E2-0F84-A9FA-37C5-814DA77E43D7}"/>
          </ac:picMkLst>
        </pc:picChg>
        <pc:picChg chg="del mod">
          <ac:chgData name="Emily Gilbert" userId="97dab36d-07fb-45f7-b984-7ec81b452b73" providerId="ADAL" clId="{8DBF68A6-AAE8-4400-8B1D-5571AC89F94C}" dt="2022-12-14T06:23:15.211" v="8527" actId="478"/>
          <ac:picMkLst>
            <pc:docMk/>
            <pc:sldMk cId="947490155" sldId="374"/>
            <ac:picMk id="7" creationId="{3CB8747A-7907-F28A-5904-0DAC170DDB2C}"/>
          </ac:picMkLst>
        </pc:picChg>
      </pc:sldChg>
      <pc:sldChg chg="addSp delSp modSp mod ord">
        <pc:chgData name="Emily Gilbert" userId="97dab36d-07fb-45f7-b984-7ec81b452b73" providerId="ADAL" clId="{8DBF68A6-AAE8-4400-8B1D-5571AC89F94C}" dt="2022-12-14T23:37:54.850" v="13711" actId="20577"/>
        <pc:sldMkLst>
          <pc:docMk/>
          <pc:sldMk cId="3961482146" sldId="375"/>
        </pc:sldMkLst>
        <pc:spChg chg="mod">
          <ac:chgData name="Emily Gilbert" userId="97dab36d-07fb-45f7-b984-7ec81b452b73" providerId="ADAL" clId="{8DBF68A6-AAE8-4400-8B1D-5571AC89F94C}" dt="2022-12-14T23:37:54.850" v="13711" actId="20577"/>
          <ac:spMkLst>
            <pc:docMk/>
            <pc:sldMk cId="3961482146" sldId="375"/>
            <ac:spMk id="2" creationId="{A616FAAF-6BA1-900C-CED9-61C6A6F28699}"/>
          </ac:spMkLst>
        </pc:spChg>
        <pc:spChg chg="del">
          <ac:chgData name="Emily Gilbert" userId="97dab36d-07fb-45f7-b984-7ec81b452b73" providerId="ADAL" clId="{8DBF68A6-AAE8-4400-8B1D-5571AC89F94C}" dt="2022-12-14T03:07:43.910" v="4256" actId="478"/>
          <ac:spMkLst>
            <pc:docMk/>
            <pc:sldMk cId="3961482146" sldId="375"/>
            <ac:spMk id="4" creationId="{312F35CC-61A2-282D-5518-C5D069443ADF}"/>
          </ac:spMkLst>
        </pc:spChg>
        <pc:spChg chg="add del mod">
          <ac:chgData name="Emily Gilbert" userId="97dab36d-07fb-45f7-b984-7ec81b452b73" providerId="ADAL" clId="{8DBF68A6-AAE8-4400-8B1D-5571AC89F94C}" dt="2022-12-14T03:01:21.741" v="4220" actId="478"/>
          <ac:spMkLst>
            <pc:docMk/>
            <pc:sldMk cId="3961482146" sldId="375"/>
            <ac:spMk id="6" creationId="{4D922E26-C57A-1D9F-C2E7-80EB2717CBE4}"/>
          </ac:spMkLst>
        </pc:spChg>
        <pc:spChg chg="del mod">
          <ac:chgData name="Emily Gilbert" userId="97dab36d-07fb-45f7-b984-7ec81b452b73" providerId="ADAL" clId="{8DBF68A6-AAE8-4400-8B1D-5571AC89F94C}" dt="2022-12-14T03:01:01.083" v="4215" actId="478"/>
          <ac:spMkLst>
            <pc:docMk/>
            <pc:sldMk cId="3961482146" sldId="375"/>
            <ac:spMk id="9" creationId="{12497381-D1F8-0A0C-C72E-B2698E444CB2}"/>
          </ac:spMkLst>
        </pc:spChg>
        <pc:spChg chg="add del">
          <ac:chgData name="Emily Gilbert" userId="97dab36d-07fb-45f7-b984-7ec81b452b73" providerId="ADAL" clId="{8DBF68A6-AAE8-4400-8B1D-5571AC89F94C}" dt="2022-12-14T03:01:19.023" v="4219" actId="22"/>
          <ac:spMkLst>
            <pc:docMk/>
            <pc:sldMk cId="3961482146" sldId="375"/>
            <ac:spMk id="10" creationId="{940A437A-D5F9-9129-C959-A30B5627D956}"/>
          </ac:spMkLst>
        </pc:spChg>
        <pc:graphicFrameChg chg="modGraphic">
          <ac:chgData name="Emily Gilbert" userId="97dab36d-07fb-45f7-b984-7ec81b452b73" providerId="ADAL" clId="{8DBF68A6-AAE8-4400-8B1D-5571AC89F94C}" dt="2022-12-14T02:24:50.463" v="4149" actId="2711"/>
          <ac:graphicFrameMkLst>
            <pc:docMk/>
            <pc:sldMk cId="3961482146" sldId="375"/>
            <ac:graphicFrameMk id="5" creationId="{CC5069BE-26A7-C21D-8D89-629FD977B3DD}"/>
          </ac:graphicFrameMkLst>
        </pc:graphicFrameChg>
        <pc:picChg chg="mod ord">
          <ac:chgData name="Emily Gilbert" userId="97dab36d-07fb-45f7-b984-7ec81b452b73" providerId="ADAL" clId="{8DBF68A6-AAE8-4400-8B1D-5571AC89F94C}" dt="2022-12-14T03:08:53.957" v="4269" actId="1036"/>
          <ac:picMkLst>
            <pc:docMk/>
            <pc:sldMk cId="3961482146" sldId="375"/>
            <ac:picMk id="7" creationId="{520D7D6E-9B12-0A73-A252-735C0214D9B9}"/>
          </ac:picMkLst>
        </pc:picChg>
        <pc:picChg chg="add del mod">
          <ac:chgData name="Emily Gilbert" userId="97dab36d-07fb-45f7-b984-7ec81b452b73" providerId="ADAL" clId="{8DBF68A6-AAE8-4400-8B1D-5571AC89F94C}" dt="2022-12-14T03:08:42.846" v="4266" actId="478"/>
          <ac:picMkLst>
            <pc:docMk/>
            <pc:sldMk cId="3961482146" sldId="375"/>
            <ac:picMk id="11" creationId="{EA87CD39-D275-19C1-7B98-8AA89977B828}"/>
          </ac:picMkLst>
        </pc:picChg>
      </pc:sldChg>
      <pc:sldChg chg="modSp del mod ord">
        <pc:chgData name="Emily Gilbert" userId="97dab36d-07fb-45f7-b984-7ec81b452b73" providerId="ADAL" clId="{8DBF68A6-AAE8-4400-8B1D-5571AC89F94C}" dt="2022-12-15T00:07:58.632" v="13995" actId="47"/>
        <pc:sldMkLst>
          <pc:docMk/>
          <pc:sldMk cId="297625830" sldId="377"/>
        </pc:sldMkLst>
        <pc:spChg chg="mod">
          <ac:chgData name="Emily Gilbert" userId="97dab36d-07fb-45f7-b984-7ec81b452b73" providerId="ADAL" clId="{8DBF68A6-AAE8-4400-8B1D-5571AC89F94C}" dt="2022-12-14T19:31:27.739" v="11087" actId="20577"/>
          <ac:spMkLst>
            <pc:docMk/>
            <pc:sldMk cId="297625830" sldId="377"/>
            <ac:spMk id="2" creationId="{A616FAAF-6BA1-900C-CED9-61C6A6F28699}"/>
          </ac:spMkLst>
        </pc:spChg>
      </pc:sldChg>
      <pc:sldChg chg="delSp modSp mod">
        <pc:chgData name="Emily Gilbert" userId="97dab36d-07fb-45f7-b984-7ec81b452b73" providerId="ADAL" clId="{8DBF68A6-AAE8-4400-8B1D-5571AC89F94C}" dt="2022-12-14T19:24:45.540" v="10981" actId="1440"/>
        <pc:sldMkLst>
          <pc:docMk/>
          <pc:sldMk cId="27082621" sldId="378"/>
        </pc:sldMkLst>
        <pc:spChg chg="del">
          <ac:chgData name="Emily Gilbert" userId="97dab36d-07fb-45f7-b984-7ec81b452b73" providerId="ADAL" clId="{8DBF68A6-AAE8-4400-8B1D-5571AC89F94C}" dt="2022-12-14T19:24:09.130" v="10973" actId="478"/>
          <ac:spMkLst>
            <pc:docMk/>
            <pc:sldMk cId="27082621" sldId="378"/>
            <ac:spMk id="11" creationId="{35C94560-1D95-1586-B871-43C48DDCC69A}"/>
          </ac:spMkLst>
        </pc:spChg>
        <pc:spChg chg="del">
          <ac:chgData name="Emily Gilbert" userId="97dab36d-07fb-45f7-b984-7ec81b452b73" providerId="ADAL" clId="{8DBF68A6-AAE8-4400-8B1D-5571AC89F94C}" dt="2022-12-14T19:24:08.016" v="10972" actId="478"/>
          <ac:spMkLst>
            <pc:docMk/>
            <pc:sldMk cId="27082621" sldId="378"/>
            <ac:spMk id="13" creationId="{6F17F795-60C2-6036-91D8-C97C84CCB63C}"/>
          </ac:spMkLst>
        </pc:spChg>
        <pc:picChg chg="mod">
          <ac:chgData name="Emily Gilbert" userId="97dab36d-07fb-45f7-b984-7ec81b452b73" providerId="ADAL" clId="{8DBF68A6-AAE8-4400-8B1D-5571AC89F94C}" dt="2022-12-14T19:24:45.540" v="10981" actId="1440"/>
          <ac:picMkLst>
            <pc:docMk/>
            <pc:sldMk cId="27082621" sldId="378"/>
            <ac:picMk id="6" creationId="{1DD6B531-9B65-96A6-3B54-ADEDB336B460}"/>
          </ac:picMkLst>
        </pc:picChg>
      </pc:sldChg>
      <pc:sldChg chg="del ord">
        <pc:chgData name="Emily Gilbert" userId="97dab36d-07fb-45f7-b984-7ec81b452b73" providerId="ADAL" clId="{8DBF68A6-AAE8-4400-8B1D-5571AC89F94C}" dt="2022-12-15T00:07:58.632" v="13995" actId="47"/>
        <pc:sldMkLst>
          <pc:docMk/>
          <pc:sldMk cId="1232991117" sldId="380"/>
        </pc:sldMkLst>
      </pc:sldChg>
      <pc:sldChg chg="del ord">
        <pc:chgData name="Emily Gilbert" userId="97dab36d-07fb-45f7-b984-7ec81b452b73" providerId="ADAL" clId="{8DBF68A6-AAE8-4400-8B1D-5571AC89F94C}" dt="2022-12-15T00:07:58.632" v="13995" actId="47"/>
        <pc:sldMkLst>
          <pc:docMk/>
          <pc:sldMk cId="3296042555" sldId="381"/>
        </pc:sldMkLst>
      </pc:sldChg>
      <pc:sldChg chg="addSp delSp modSp add mod">
        <pc:chgData name="Emily Gilbert" userId="97dab36d-07fb-45f7-b984-7ec81b452b73" providerId="ADAL" clId="{8DBF68A6-AAE8-4400-8B1D-5571AC89F94C}" dt="2022-12-14T21:55:40.821" v="11998" actId="1076"/>
        <pc:sldMkLst>
          <pc:docMk/>
          <pc:sldMk cId="1127930493" sldId="382"/>
        </pc:sldMkLst>
        <pc:spChg chg="del mod">
          <ac:chgData name="Emily Gilbert" userId="97dab36d-07fb-45f7-b984-7ec81b452b73" providerId="ADAL" clId="{8DBF68A6-AAE8-4400-8B1D-5571AC89F94C}" dt="2022-12-13T23:11:18.209" v="1503" actId="478"/>
          <ac:spMkLst>
            <pc:docMk/>
            <pc:sldMk cId="1127930493" sldId="382"/>
            <ac:spMk id="6" creationId="{A23C2C47-07FA-096E-E478-3BC2FD6EF8DB}"/>
          </ac:spMkLst>
        </pc:spChg>
        <pc:spChg chg="del mod">
          <ac:chgData name="Emily Gilbert" userId="97dab36d-07fb-45f7-b984-7ec81b452b73" providerId="ADAL" clId="{8DBF68A6-AAE8-4400-8B1D-5571AC89F94C}" dt="2022-12-13T23:11:16.726" v="1502" actId="478"/>
          <ac:spMkLst>
            <pc:docMk/>
            <pc:sldMk cId="1127930493" sldId="382"/>
            <ac:spMk id="12" creationId="{1FDBBB36-6E28-C043-A18A-9F1141C1C765}"/>
          </ac:spMkLst>
        </pc:spChg>
        <pc:graphicFrameChg chg="add del mod modGraphic">
          <ac:chgData name="Emily Gilbert" userId="97dab36d-07fb-45f7-b984-7ec81b452b73" providerId="ADAL" clId="{8DBF68A6-AAE8-4400-8B1D-5571AC89F94C}" dt="2022-12-13T21:55:26.750" v="941" actId="478"/>
          <ac:graphicFrameMkLst>
            <pc:docMk/>
            <pc:sldMk cId="1127930493" sldId="382"/>
            <ac:graphicFrameMk id="2" creationId="{8EDA3CAB-7A85-D737-67AD-D4BFD4A0F95B}"/>
          </ac:graphicFrameMkLst>
        </pc:graphicFrameChg>
        <pc:graphicFrameChg chg="add mod modGraphic">
          <ac:chgData name="Emily Gilbert" userId="97dab36d-07fb-45f7-b984-7ec81b452b73" providerId="ADAL" clId="{8DBF68A6-AAE8-4400-8B1D-5571AC89F94C}" dt="2022-12-14T21:55:40.821" v="11998" actId="1076"/>
          <ac:graphicFrameMkLst>
            <pc:docMk/>
            <pc:sldMk cId="1127930493" sldId="382"/>
            <ac:graphicFrameMk id="4" creationId="{2AEF3F2F-26B6-409A-F9DF-71E96249A183}"/>
          </ac:graphicFrameMkLst>
        </pc:graphicFrameChg>
        <pc:cxnChg chg="del">
          <ac:chgData name="Emily Gilbert" userId="97dab36d-07fb-45f7-b984-7ec81b452b73" providerId="ADAL" clId="{8DBF68A6-AAE8-4400-8B1D-5571AC89F94C}" dt="2022-12-13T21:54:21.041" v="924" actId="478"/>
          <ac:cxnSpMkLst>
            <pc:docMk/>
            <pc:sldMk cId="1127930493" sldId="382"/>
            <ac:cxnSpMk id="13" creationId="{4A8FF773-0F76-C108-521F-22000C548166}"/>
          </ac:cxnSpMkLst>
        </pc:cxnChg>
        <pc:cxnChg chg="del">
          <ac:chgData name="Emily Gilbert" userId="97dab36d-07fb-45f7-b984-7ec81b452b73" providerId="ADAL" clId="{8DBF68A6-AAE8-4400-8B1D-5571AC89F94C}" dt="2022-12-13T21:54:23.245" v="925" actId="478"/>
          <ac:cxnSpMkLst>
            <pc:docMk/>
            <pc:sldMk cId="1127930493" sldId="382"/>
            <ac:cxnSpMk id="14" creationId="{F3284728-114E-5E4C-EBC1-61AC6206DA56}"/>
          </ac:cxnSpMkLst>
        </pc:cxnChg>
      </pc:sldChg>
      <pc:sldChg chg="add del">
        <pc:chgData name="Emily Gilbert" userId="97dab36d-07fb-45f7-b984-7ec81b452b73" providerId="ADAL" clId="{8DBF68A6-AAE8-4400-8B1D-5571AC89F94C}" dt="2022-12-13T20:15:32.781" v="711" actId="47"/>
        <pc:sldMkLst>
          <pc:docMk/>
          <pc:sldMk cId="2766501405" sldId="382"/>
        </pc:sldMkLst>
      </pc:sldChg>
      <pc:sldChg chg="addSp delSp modSp add del mod">
        <pc:chgData name="Emily Gilbert" userId="97dab36d-07fb-45f7-b984-7ec81b452b73" providerId="ADAL" clId="{8DBF68A6-AAE8-4400-8B1D-5571AC89F94C}" dt="2022-12-13T20:03:33.129" v="583" actId="47"/>
        <pc:sldMkLst>
          <pc:docMk/>
          <pc:sldMk cId="2996530997" sldId="382"/>
        </pc:sldMkLst>
        <pc:spChg chg="del">
          <ac:chgData name="Emily Gilbert" userId="97dab36d-07fb-45f7-b984-7ec81b452b73" providerId="ADAL" clId="{8DBF68A6-AAE8-4400-8B1D-5571AC89F94C}" dt="2022-12-13T19:54:30.567" v="39" actId="478"/>
          <ac:spMkLst>
            <pc:docMk/>
            <pc:sldMk cId="2996530997" sldId="382"/>
            <ac:spMk id="2" creationId="{A616FAAF-6BA1-900C-CED9-61C6A6F28699}"/>
          </ac:spMkLst>
        </pc:spChg>
        <pc:spChg chg="add del mod">
          <ac:chgData name="Emily Gilbert" userId="97dab36d-07fb-45f7-b984-7ec81b452b73" providerId="ADAL" clId="{8DBF68A6-AAE8-4400-8B1D-5571AC89F94C}" dt="2022-12-13T19:54:47.118" v="40" actId="478"/>
          <ac:spMkLst>
            <pc:docMk/>
            <pc:sldMk cId="2996530997" sldId="382"/>
            <ac:spMk id="5" creationId="{AE7A63F4-4E0F-24B3-ED23-862EBAF09892}"/>
          </ac:spMkLst>
        </pc:spChg>
        <pc:spChg chg="add mod">
          <ac:chgData name="Emily Gilbert" userId="97dab36d-07fb-45f7-b984-7ec81b452b73" providerId="ADAL" clId="{8DBF68A6-AAE8-4400-8B1D-5571AC89F94C}" dt="2022-12-13T19:55:46.529" v="90" actId="208"/>
          <ac:spMkLst>
            <pc:docMk/>
            <pc:sldMk cId="2996530997" sldId="382"/>
            <ac:spMk id="6" creationId="{70D74576-68E1-3CB2-FD4C-1DE9206C5381}"/>
          </ac:spMkLst>
        </pc:spChg>
        <pc:spChg chg="add mod">
          <ac:chgData name="Emily Gilbert" userId="97dab36d-07fb-45f7-b984-7ec81b452b73" providerId="ADAL" clId="{8DBF68A6-AAE8-4400-8B1D-5571AC89F94C}" dt="2022-12-13T19:56:09.679" v="170" actId="20577"/>
          <ac:spMkLst>
            <pc:docMk/>
            <pc:sldMk cId="2996530997" sldId="382"/>
            <ac:spMk id="7" creationId="{CD746F93-B564-8F28-F14F-7593D4FAB3C2}"/>
          </ac:spMkLst>
        </pc:spChg>
        <pc:spChg chg="add mod">
          <ac:chgData name="Emily Gilbert" userId="97dab36d-07fb-45f7-b984-7ec81b452b73" providerId="ADAL" clId="{8DBF68A6-AAE8-4400-8B1D-5571AC89F94C}" dt="2022-12-13T19:56:31.046" v="251" actId="20577"/>
          <ac:spMkLst>
            <pc:docMk/>
            <pc:sldMk cId="2996530997" sldId="382"/>
            <ac:spMk id="9" creationId="{1EC1FE8B-7B22-6D98-A7B6-82251C05BE19}"/>
          </ac:spMkLst>
        </pc:spChg>
        <pc:spChg chg="add mod">
          <ac:chgData name="Emily Gilbert" userId="97dab36d-07fb-45f7-b984-7ec81b452b73" providerId="ADAL" clId="{8DBF68A6-AAE8-4400-8B1D-5571AC89F94C}" dt="2022-12-13T19:56:55.935" v="338" actId="20577"/>
          <ac:spMkLst>
            <pc:docMk/>
            <pc:sldMk cId="2996530997" sldId="382"/>
            <ac:spMk id="10" creationId="{DFD9087D-71B4-B1E1-FCC1-6D2CC69E122C}"/>
          </ac:spMkLst>
        </pc:spChg>
      </pc:sldChg>
      <pc:sldChg chg="addSp delSp modSp add mod ord">
        <pc:chgData name="Emily Gilbert" userId="97dab36d-07fb-45f7-b984-7ec81b452b73" providerId="ADAL" clId="{8DBF68A6-AAE8-4400-8B1D-5571AC89F94C}" dt="2022-12-14T22:55:54.191" v="12017" actId="20577"/>
        <pc:sldMkLst>
          <pc:docMk/>
          <pc:sldMk cId="3102072700" sldId="383"/>
        </pc:sldMkLst>
        <pc:spChg chg="del">
          <ac:chgData name="Emily Gilbert" userId="97dab36d-07fb-45f7-b984-7ec81b452b73" providerId="ADAL" clId="{8DBF68A6-AAE8-4400-8B1D-5571AC89F94C}" dt="2022-12-13T23:55:10.060" v="2214" actId="478"/>
          <ac:spMkLst>
            <pc:docMk/>
            <pc:sldMk cId="3102072700" sldId="383"/>
            <ac:spMk id="2" creationId="{A616FAAF-6BA1-900C-CED9-61C6A6F28699}"/>
          </ac:spMkLst>
        </pc:spChg>
        <pc:spChg chg="mod">
          <ac:chgData name="Emily Gilbert" userId="97dab36d-07fb-45f7-b984-7ec81b452b73" providerId="ADAL" clId="{8DBF68A6-AAE8-4400-8B1D-5571AC89F94C}" dt="2022-12-13T23:55:02.595" v="2211" actId="20577"/>
          <ac:spMkLst>
            <pc:docMk/>
            <pc:sldMk cId="3102072700" sldId="383"/>
            <ac:spMk id="3" creationId="{6E2FA8F6-6DDE-1036-5389-6B13202B478F}"/>
          </ac:spMkLst>
        </pc:spChg>
        <pc:spChg chg="add del mod">
          <ac:chgData name="Emily Gilbert" userId="97dab36d-07fb-45f7-b984-7ec81b452b73" providerId="ADAL" clId="{8DBF68A6-AAE8-4400-8B1D-5571AC89F94C}" dt="2022-12-13T23:55:12.092" v="2216" actId="478"/>
          <ac:spMkLst>
            <pc:docMk/>
            <pc:sldMk cId="3102072700" sldId="383"/>
            <ac:spMk id="6" creationId="{2DE21E5F-9264-817C-990D-C5ABA89FC323}"/>
          </ac:spMkLst>
        </pc:spChg>
        <pc:spChg chg="del">
          <ac:chgData name="Emily Gilbert" userId="97dab36d-07fb-45f7-b984-7ec81b452b73" providerId="ADAL" clId="{8DBF68A6-AAE8-4400-8B1D-5571AC89F94C}" dt="2022-12-13T23:57:28.702" v="2586" actId="478"/>
          <ac:spMkLst>
            <pc:docMk/>
            <pc:sldMk cId="3102072700" sldId="383"/>
            <ac:spMk id="7" creationId="{343C705D-B1D9-D64C-84CB-782F287BD49D}"/>
          </ac:spMkLst>
        </pc:spChg>
        <pc:spChg chg="add del mod">
          <ac:chgData name="Emily Gilbert" userId="97dab36d-07fb-45f7-b984-7ec81b452b73" providerId="ADAL" clId="{8DBF68A6-AAE8-4400-8B1D-5571AC89F94C}" dt="2022-12-13T23:55:32.880" v="2221" actId="478"/>
          <ac:spMkLst>
            <pc:docMk/>
            <pc:sldMk cId="3102072700" sldId="383"/>
            <ac:spMk id="9" creationId="{6644EA77-444F-6575-A7FC-14EC8BA24384}"/>
          </ac:spMkLst>
        </pc:spChg>
        <pc:spChg chg="add mod">
          <ac:chgData name="Emily Gilbert" userId="97dab36d-07fb-45f7-b984-7ec81b452b73" providerId="ADAL" clId="{8DBF68A6-AAE8-4400-8B1D-5571AC89F94C}" dt="2022-12-14T22:55:54.191" v="12017" actId="20577"/>
          <ac:spMkLst>
            <pc:docMk/>
            <pc:sldMk cId="3102072700" sldId="383"/>
            <ac:spMk id="10" creationId="{A5AC5DD3-5423-45C6-DEE7-852AB411E30D}"/>
          </ac:spMkLst>
        </pc:spChg>
        <pc:picChg chg="del">
          <ac:chgData name="Emily Gilbert" userId="97dab36d-07fb-45f7-b984-7ec81b452b73" providerId="ADAL" clId="{8DBF68A6-AAE8-4400-8B1D-5571AC89F94C}" dt="2022-12-13T23:55:11.011" v="2215" actId="478"/>
          <ac:picMkLst>
            <pc:docMk/>
            <pc:sldMk cId="3102072700" sldId="383"/>
            <ac:picMk id="4" creationId="{D968C300-8F3D-AB06-907D-676B0B597B8B}"/>
          </ac:picMkLst>
        </pc:picChg>
        <pc:picChg chg="add mod">
          <ac:chgData name="Emily Gilbert" userId="97dab36d-07fb-45f7-b984-7ec81b452b73" providerId="ADAL" clId="{8DBF68A6-AAE8-4400-8B1D-5571AC89F94C}" dt="2022-12-13T23:57:41.191" v="2588" actId="1076"/>
          <ac:picMkLst>
            <pc:docMk/>
            <pc:sldMk cId="3102072700" sldId="383"/>
            <ac:picMk id="8" creationId="{F8DEF74F-E466-0B5B-E4AB-E335BBCC7AAE}"/>
          </ac:picMkLst>
        </pc:picChg>
      </pc:sldChg>
      <pc:sldChg chg="modSp add mod">
        <pc:chgData name="Emily Gilbert" userId="97dab36d-07fb-45f7-b984-7ec81b452b73" providerId="ADAL" clId="{8DBF68A6-AAE8-4400-8B1D-5571AC89F94C}" dt="2022-12-14T23:34:01.437" v="13628" actId="113"/>
        <pc:sldMkLst>
          <pc:docMk/>
          <pc:sldMk cId="2863431443" sldId="384"/>
        </pc:sldMkLst>
        <pc:spChg chg="mod">
          <ac:chgData name="Emily Gilbert" userId="97dab36d-07fb-45f7-b984-7ec81b452b73" providerId="ADAL" clId="{8DBF68A6-AAE8-4400-8B1D-5571AC89F94C}" dt="2022-12-14T23:34:01.437" v="13628" actId="113"/>
          <ac:spMkLst>
            <pc:docMk/>
            <pc:sldMk cId="2863431443" sldId="384"/>
            <ac:spMk id="2" creationId="{9BE3E2ED-4743-234A-91AF-A0ADB4FE2316}"/>
          </ac:spMkLst>
        </pc:spChg>
        <pc:spChg chg="mod">
          <ac:chgData name="Emily Gilbert" userId="97dab36d-07fb-45f7-b984-7ec81b452b73" providerId="ADAL" clId="{8DBF68A6-AAE8-4400-8B1D-5571AC89F94C}" dt="2022-12-14T00:42:23.687" v="3398" actId="20577"/>
          <ac:spMkLst>
            <pc:docMk/>
            <pc:sldMk cId="2863431443" sldId="384"/>
            <ac:spMk id="9" creationId="{4CDFC419-D10D-0EB5-1E18-0578D84FEA08}"/>
          </ac:spMkLst>
        </pc:spChg>
      </pc:sldChg>
      <pc:sldChg chg="addSp modSp add mod ord">
        <pc:chgData name="Emily Gilbert" userId="97dab36d-07fb-45f7-b984-7ec81b452b73" providerId="ADAL" clId="{8DBF68A6-AAE8-4400-8B1D-5571AC89F94C}" dt="2022-12-14T23:34:20.389" v="13632" actId="20577"/>
        <pc:sldMkLst>
          <pc:docMk/>
          <pc:sldMk cId="2280453265" sldId="385"/>
        </pc:sldMkLst>
        <pc:spChg chg="mod">
          <ac:chgData name="Emily Gilbert" userId="97dab36d-07fb-45f7-b984-7ec81b452b73" providerId="ADAL" clId="{8DBF68A6-AAE8-4400-8B1D-5571AC89F94C}" dt="2022-12-14T23:34:20.389" v="13632" actId="20577"/>
          <ac:spMkLst>
            <pc:docMk/>
            <pc:sldMk cId="2280453265" sldId="385"/>
            <ac:spMk id="2" creationId="{9BE3E2ED-4743-234A-91AF-A0ADB4FE2316}"/>
          </ac:spMkLst>
        </pc:spChg>
        <pc:spChg chg="mod">
          <ac:chgData name="Emily Gilbert" userId="97dab36d-07fb-45f7-b984-7ec81b452b73" providerId="ADAL" clId="{8DBF68A6-AAE8-4400-8B1D-5571AC89F94C}" dt="2022-12-14T01:59:39.160" v="3942" actId="20577"/>
          <ac:spMkLst>
            <pc:docMk/>
            <pc:sldMk cId="2280453265" sldId="385"/>
            <ac:spMk id="9" creationId="{4CDFC419-D10D-0EB5-1E18-0578D84FEA08}"/>
          </ac:spMkLst>
        </pc:spChg>
        <pc:picChg chg="add mod">
          <ac:chgData name="Emily Gilbert" userId="97dab36d-07fb-45f7-b984-7ec81b452b73" providerId="ADAL" clId="{8DBF68A6-AAE8-4400-8B1D-5571AC89F94C}" dt="2022-12-14T02:09:36.342" v="4062" actId="1076"/>
          <ac:picMkLst>
            <pc:docMk/>
            <pc:sldMk cId="2280453265" sldId="385"/>
            <ac:picMk id="3" creationId="{E2D83CD3-5AA8-9787-DFC7-815FBBDABC0E}"/>
          </ac:picMkLst>
        </pc:picChg>
      </pc:sldChg>
      <pc:sldChg chg="addSp delSp modSp add mod">
        <pc:chgData name="Emily Gilbert" userId="97dab36d-07fb-45f7-b984-7ec81b452b73" providerId="ADAL" clId="{8DBF68A6-AAE8-4400-8B1D-5571AC89F94C}" dt="2022-12-14T23:35:40.921" v="13683" actId="20577"/>
        <pc:sldMkLst>
          <pc:docMk/>
          <pc:sldMk cId="3900727699" sldId="386"/>
        </pc:sldMkLst>
        <pc:spChg chg="mod">
          <ac:chgData name="Emily Gilbert" userId="97dab36d-07fb-45f7-b984-7ec81b452b73" providerId="ADAL" clId="{8DBF68A6-AAE8-4400-8B1D-5571AC89F94C}" dt="2022-12-14T23:35:40.921" v="13683" actId="20577"/>
          <ac:spMkLst>
            <pc:docMk/>
            <pc:sldMk cId="3900727699" sldId="386"/>
            <ac:spMk id="2" creationId="{9BE3E2ED-4743-234A-91AF-A0ADB4FE2316}"/>
          </ac:spMkLst>
        </pc:spChg>
        <pc:spChg chg="mod">
          <ac:chgData name="Emily Gilbert" userId="97dab36d-07fb-45f7-b984-7ec81b452b73" providerId="ADAL" clId="{8DBF68A6-AAE8-4400-8B1D-5571AC89F94C}" dt="2022-12-14T02:10:18.778" v="4078" actId="20577"/>
          <ac:spMkLst>
            <pc:docMk/>
            <pc:sldMk cId="3900727699" sldId="386"/>
            <ac:spMk id="9" creationId="{4CDFC419-D10D-0EB5-1E18-0578D84FEA08}"/>
          </ac:spMkLst>
        </pc:spChg>
        <pc:picChg chg="del">
          <ac:chgData name="Emily Gilbert" userId="97dab36d-07fb-45f7-b984-7ec81b452b73" providerId="ADAL" clId="{8DBF68A6-AAE8-4400-8B1D-5571AC89F94C}" dt="2022-12-14T02:10:22.601" v="4079" actId="478"/>
          <ac:picMkLst>
            <pc:docMk/>
            <pc:sldMk cId="3900727699" sldId="386"/>
            <ac:picMk id="3" creationId="{E2D83CD3-5AA8-9787-DFC7-815FBBDABC0E}"/>
          </ac:picMkLst>
        </pc:picChg>
        <pc:picChg chg="add mod">
          <ac:chgData name="Emily Gilbert" userId="97dab36d-07fb-45f7-b984-7ec81b452b73" providerId="ADAL" clId="{8DBF68A6-AAE8-4400-8B1D-5571AC89F94C}" dt="2022-12-14T02:10:42.824" v="4084" actId="1440"/>
          <ac:picMkLst>
            <pc:docMk/>
            <pc:sldMk cId="3900727699" sldId="386"/>
            <ac:picMk id="4" creationId="{48F3A32D-41C0-414D-4D5A-72B532288112}"/>
          </ac:picMkLst>
        </pc:picChg>
      </pc:sldChg>
      <pc:sldChg chg="modSp add del mod ord">
        <pc:chgData name="Emily Gilbert" userId="97dab36d-07fb-45f7-b984-7ec81b452b73" providerId="ADAL" clId="{8DBF68A6-AAE8-4400-8B1D-5571AC89F94C}" dt="2022-12-14T19:37:02.426" v="11597" actId="47"/>
        <pc:sldMkLst>
          <pc:docMk/>
          <pc:sldMk cId="2203057435" sldId="387"/>
        </pc:sldMkLst>
        <pc:spChg chg="mod">
          <ac:chgData name="Emily Gilbert" userId="97dab36d-07fb-45f7-b984-7ec81b452b73" providerId="ADAL" clId="{8DBF68A6-AAE8-4400-8B1D-5571AC89F94C}" dt="2022-12-14T06:30:47.667" v="8578" actId="1076"/>
          <ac:spMkLst>
            <pc:docMk/>
            <pc:sldMk cId="2203057435" sldId="387"/>
            <ac:spMk id="3" creationId="{2377BF83-E3A7-5390-454C-8CE5C2282A7D}"/>
          </ac:spMkLst>
        </pc:spChg>
      </pc:sldChg>
      <pc:sldChg chg="addSp delSp modSp add mod ord">
        <pc:chgData name="Emily Gilbert" userId="97dab36d-07fb-45f7-b984-7ec81b452b73" providerId="ADAL" clId="{8DBF68A6-AAE8-4400-8B1D-5571AC89F94C}" dt="2022-12-14T23:42:20.273" v="13842" actId="113"/>
        <pc:sldMkLst>
          <pc:docMk/>
          <pc:sldMk cId="675147393" sldId="388"/>
        </pc:sldMkLst>
        <pc:spChg chg="mod">
          <ac:chgData name="Emily Gilbert" userId="97dab36d-07fb-45f7-b984-7ec81b452b73" providerId="ADAL" clId="{8DBF68A6-AAE8-4400-8B1D-5571AC89F94C}" dt="2022-12-14T20:53:34.672" v="11830" actId="20577"/>
          <ac:spMkLst>
            <pc:docMk/>
            <pc:sldMk cId="675147393" sldId="388"/>
            <ac:spMk id="3" creationId="{6E2FA8F6-6DDE-1036-5389-6B13202B478F}"/>
          </ac:spMkLst>
        </pc:spChg>
        <pc:spChg chg="del">
          <ac:chgData name="Emily Gilbert" userId="97dab36d-07fb-45f7-b984-7ec81b452b73" providerId="ADAL" clId="{8DBF68A6-AAE8-4400-8B1D-5571AC89F94C}" dt="2022-12-14T16:23:00.908" v="8602" actId="478"/>
          <ac:spMkLst>
            <pc:docMk/>
            <pc:sldMk cId="675147393" sldId="388"/>
            <ac:spMk id="4" creationId="{312F35CC-61A2-282D-5518-C5D069443ADF}"/>
          </ac:spMkLst>
        </pc:spChg>
        <pc:spChg chg="add mod">
          <ac:chgData name="Emily Gilbert" userId="97dab36d-07fb-45f7-b984-7ec81b452b73" providerId="ADAL" clId="{8DBF68A6-AAE8-4400-8B1D-5571AC89F94C}" dt="2022-12-14T23:42:20.273" v="13842" actId="113"/>
          <ac:spMkLst>
            <pc:docMk/>
            <pc:sldMk cId="675147393" sldId="388"/>
            <ac:spMk id="7" creationId="{F924AD04-208B-83A6-1BED-9536C4326FF6}"/>
          </ac:spMkLst>
        </pc:spChg>
        <pc:spChg chg="del mod">
          <ac:chgData name="Emily Gilbert" userId="97dab36d-07fb-45f7-b984-7ec81b452b73" providerId="ADAL" clId="{8DBF68A6-AAE8-4400-8B1D-5571AC89F94C}" dt="2022-12-14T16:21:51.556" v="8599" actId="478"/>
          <ac:spMkLst>
            <pc:docMk/>
            <pc:sldMk cId="675147393" sldId="388"/>
            <ac:spMk id="9" creationId="{12497381-D1F8-0A0C-C72E-B2698E444CB2}"/>
          </ac:spMkLst>
        </pc:spChg>
        <pc:graphicFrameChg chg="modGraphic">
          <ac:chgData name="Emily Gilbert" userId="97dab36d-07fb-45f7-b984-7ec81b452b73" providerId="ADAL" clId="{8DBF68A6-AAE8-4400-8B1D-5571AC89F94C}" dt="2022-12-14T16:24:33.881" v="8632" actId="20577"/>
          <ac:graphicFrameMkLst>
            <pc:docMk/>
            <pc:sldMk cId="675147393" sldId="388"/>
            <ac:graphicFrameMk id="5" creationId="{CC5069BE-26A7-C21D-8D89-629FD977B3DD}"/>
          </ac:graphicFrameMkLst>
        </pc:graphicFrameChg>
        <pc:picChg chg="del">
          <ac:chgData name="Emily Gilbert" userId="97dab36d-07fb-45f7-b984-7ec81b452b73" providerId="ADAL" clId="{8DBF68A6-AAE8-4400-8B1D-5571AC89F94C}" dt="2022-12-14T16:22:10.863" v="8600" actId="478"/>
          <ac:picMkLst>
            <pc:docMk/>
            <pc:sldMk cId="675147393" sldId="388"/>
            <ac:picMk id="10" creationId="{9E85C3F5-1CB1-0E21-12EB-01814515B7C7}"/>
          </ac:picMkLst>
        </pc:picChg>
        <pc:picChg chg="add mod">
          <ac:chgData name="Emily Gilbert" userId="97dab36d-07fb-45f7-b984-7ec81b452b73" providerId="ADAL" clId="{8DBF68A6-AAE8-4400-8B1D-5571AC89F94C}" dt="2022-12-14T16:23:25.428" v="8605" actId="1076"/>
          <ac:picMkLst>
            <pc:docMk/>
            <pc:sldMk cId="675147393" sldId="388"/>
            <ac:picMk id="12" creationId="{60D099B4-E90D-9D3C-6918-ED1E3BF15CB6}"/>
          </ac:picMkLst>
        </pc:picChg>
      </pc:sldChg>
      <pc:sldChg chg="modSp add del mod ord">
        <pc:chgData name="Emily Gilbert" userId="97dab36d-07fb-45f7-b984-7ec81b452b73" providerId="ADAL" clId="{8DBF68A6-AAE8-4400-8B1D-5571AC89F94C}" dt="2022-12-15T00:07:58.632" v="13995" actId="47"/>
        <pc:sldMkLst>
          <pc:docMk/>
          <pc:sldMk cId="781606178" sldId="389"/>
        </pc:sldMkLst>
        <pc:spChg chg="mod">
          <ac:chgData name="Emily Gilbert" userId="97dab36d-07fb-45f7-b984-7ec81b452b73" providerId="ADAL" clId="{8DBF68A6-AAE8-4400-8B1D-5571AC89F94C}" dt="2022-12-14T20:29:27.295" v="11638" actId="20577"/>
          <ac:spMkLst>
            <pc:docMk/>
            <pc:sldMk cId="781606178" sldId="389"/>
            <ac:spMk id="2" creationId="{A616FAAF-6BA1-900C-CED9-61C6A6F28699}"/>
          </ac:spMkLst>
        </pc:spChg>
      </pc:sldChg>
      <pc:sldChg chg="addSp delSp modSp add mod">
        <pc:chgData name="Emily Gilbert" userId="97dab36d-07fb-45f7-b984-7ec81b452b73" providerId="ADAL" clId="{8DBF68A6-AAE8-4400-8B1D-5571AC89F94C}" dt="2022-12-14T23:54:38.144" v="13954" actId="208"/>
        <pc:sldMkLst>
          <pc:docMk/>
          <pc:sldMk cId="2534934308" sldId="390"/>
        </pc:sldMkLst>
        <pc:spChg chg="mod">
          <ac:chgData name="Emily Gilbert" userId="97dab36d-07fb-45f7-b984-7ec81b452b73" providerId="ADAL" clId="{8DBF68A6-AAE8-4400-8B1D-5571AC89F94C}" dt="2022-12-14T19:13:15.086" v="10665" actId="14100"/>
          <ac:spMkLst>
            <pc:docMk/>
            <pc:sldMk cId="2534934308" sldId="390"/>
            <ac:spMk id="2" creationId="{679652E5-05BE-73DB-E306-6520573F85EB}"/>
          </ac:spMkLst>
        </pc:spChg>
        <pc:spChg chg="mod">
          <ac:chgData name="Emily Gilbert" userId="97dab36d-07fb-45f7-b984-7ec81b452b73" providerId="ADAL" clId="{8DBF68A6-AAE8-4400-8B1D-5571AC89F94C}" dt="2022-12-14T19:10:41.832" v="10636" actId="20577"/>
          <ac:spMkLst>
            <pc:docMk/>
            <pc:sldMk cId="2534934308" sldId="390"/>
            <ac:spMk id="3" creationId="{6E2FA8F6-6DDE-1036-5389-6B13202B478F}"/>
          </ac:spMkLst>
        </pc:spChg>
        <pc:spChg chg="add mod">
          <ac:chgData name="Emily Gilbert" userId="97dab36d-07fb-45f7-b984-7ec81b452b73" providerId="ADAL" clId="{8DBF68A6-AAE8-4400-8B1D-5571AC89F94C}" dt="2022-12-14T19:08:39.556" v="10595" actId="2711"/>
          <ac:spMkLst>
            <pc:docMk/>
            <pc:sldMk cId="2534934308" sldId="390"/>
            <ac:spMk id="4" creationId="{C166316D-594D-C309-44A3-BBE6F3BB8D6C}"/>
          </ac:spMkLst>
        </pc:spChg>
        <pc:spChg chg="del mod">
          <ac:chgData name="Emily Gilbert" userId="97dab36d-07fb-45f7-b984-7ec81b452b73" providerId="ADAL" clId="{8DBF68A6-AAE8-4400-8B1D-5571AC89F94C}" dt="2022-12-14T19:12:37.535" v="10652" actId="478"/>
          <ac:spMkLst>
            <pc:docMk/>
            <pc:sldMk cId="2534934308" sldId="390"/>
            <ac:spMk id="7" creationId="{58DC98CA-2EC5-8989-B063-AD5C96F268C8}"/>
          </ac:spMkLst>
        </pc:spChg>
        <pc:spChg chg="mod">
          <ac:chgData name="Emily Gilbert" userId="97dab36d-07fb-45f7-b984-7ec81b452b73" providerId="ADAL" clId="{8DBF68A6-AAE8-4400-8B1D-5571AC89F94C}" dt="2022-12-14T23:54:35.617" v="13953" actId="208"/>
          <ac:spMkLst>
            <pc:docMk/>
            <pc:sldMk cId="2534934308" sldId="390"/>
            <ac:spMk id="9" creationId="{1A7773FB-68F8-6B67-7A46-7BC912EECDE0}"/>
          </ac:spMkLst>
        </pc:spChg>
        <pc:spChg chg="mod">
          <ac:chgData name="Emily Gilbert" userId="97dab36d-07fb-45f7-b984-7ec81b452b73" providerId="ADAL" clId="{8DBF68A6-AAE8-4400-8B1D-5571AC89F94C}" dt="2022-12-14T23:54:38.144" v="13954" actId="208"/>
          <ac:spMkLst>
            <pc:docMk/>
            <pc:sldMk cId="2534934308" sldId="390"/>
            <ac:spMk id="10" creationId="{E50A1199-D79F-B9AD-48F7-73186BD1D00E}"/>
          </ac:spMkLst>
        </pc:spChg>
        <pc:spChg chg="mod">
          <ac:chgData name="Emily Gilbert" userId="97dab36d-07fb-45f7-b984-7ec81b452b73" providerId="ADAL" clId="{8DBF68A6-AAE8-4400-8B1D-5571AC89F94C}" dt="2022-12-14T23:54:31.499" v="13952" actId="208"/>
          <ac:spMkLst>
            <pc:docMk/>
            <pc:sldMk cId="2534934308" sldId="390"/>
            <ac:spMk id="11" creationId="{D7199763-CDE1-CCF5-CDC5-5A142E0A2D3A}"/>
          </ac:spMkLst>
        </pc:spChg>
        <pc:spChg chg="mod">
          <ac:chgData name="Emily Gilbert" userId="97dab36d-07fb-45f7-b984-7ec81b452b73" providerId="ADAL" clId="{8DBF68A6-AAE8-4400-8B1D-5571AC89F94C}" dt="2022-12-14T23:54:29.196" v="13951" actId="208"/>
          <ac:spMkLst>
            <pc:docMk/>
            <pc:sldMk cId="2534934308" sldId="390"/>
            <ac:spMk id="12" creationId="{81CFBF1E-297C-4CE6-D49C-2AE3D7AA48FE}"/>
          </ac:spMkLst>
        </pc:spChg>
        <pc:picChg chg="add mod ord">
          <ac:chgData name="Emily Gilbert" userId="97dab36d-07fb-45f7-b984-7ec81b452b73" providerId="ADAL" clId="{8DBF68A6-AAE8-4400-8B1D-5571AC89F94C}" dt="2022-12-14T19:12:45.900" v="10654" actId="1076"/>
          <ac:picMkLst>
            <pc:docMk/>
            <pc:sldMk cId="2534934308" sldId="390"/>
            <ac:picMk id="5" creationId="{AD292EFD-932A-C4C5-282B-F7BC6712F5BC}"/>
          </ac:picMkLst>
        </pc:picChg>
        <pc:picChg chg="del">
          <ac:chgData name="Emily Gilbert" userId="97dab36d-07fb-45f7-b984-7ec81b452b73" providerId="ADAL" clId="{8DBF68A6-AAE8-4400-8B1D-5571AC89F94C}" dt="2022-12-14T19:07:15.049" v="10582" actId="478"/>
          <ac:picMkLst>
            <pc:docMk/>
            <pc:sldMk cId="2534934308" sldId="390"/>
            <ac:picMk id="6" creationId="{0E7CCCC8-E091-E01C-022D-88770A4F289D}"/>
          </ac:picMkLst>
        </pc:picChg>
      </pc:sldChg>
      <pc:sldChg chg="add del">
        <pc:chgData name="Emily Gilbert" userId="97dab36d-07fb-45f7-b984-7ec81b452b73" providerId="ADAL" clId="{8DBF68A6-AAE8-4400-8B1D-5571AC89F94C}" dt="2022-12-15T00:07:58.632" v="13995" actId="47"/>
        <pc:sldMkLst>
          <pc:docMk/>
          <pc:sldMk cId="3234599913" sldId="391"/>
        </pc:sldMkLst>
      </pc:sldChg>
      <pc:sldChg chg="modSp add del mod">
        <pc:chgData name="Emily Gilbert" userId="97dab36d-07fb-45f7-b984-7ec81b452b73" providerId="ADAL" clId="{8DBF68A6-AAE8-4400-8B1D-5571AC89F94C}" dt="2022-12-15T00:07:58.632" v="13995" actId="47"/>
        <pc:sldMkLst>
          <pc:docMk/>
          <pc:sldMk cId="2114238761" sldId="392"/>
        </pc:sldMkLst>
        <pc:spChg chg="mod">
          <ac:chgData name="Emily Gilbert" userId="97dab36d-07fb-45f7-b984-7ec81b452b73" providerId="ADAL" clId="{8DBF68A6-AAE8-4400-8B1D-5571AC89F94C}" dt="2022-12-14T19:29:46.152" v="11049" actId="20577"/>
          <ac:spMkLst>
            <pc:docMk/>
            <pc:sldMk cId="2114238761" sldId="392"/>
            <ac:spMk id="2" creationId="{A616FAAF-6BA1-900C-CED9-61C6A6F28699}"/>
          </ac:spMkLst>
        </pc:spChg>
        <pc:spChg chg="mod">
          <ac:chgData name="Emily Gilbert" userId="97dab36d-07fb-45f7-b984-7ec81b452b73" providerId="ADAL" clId="{8DBF68A6-AAE8-4400-8B1D-5571AC89F94C}" dt="2022-12-14T19:29:39.490" v="11045" actId="20577"/>
          <ac:spMkLst>
            <pc:docMk/>
            <pc:sldMk cId="2114238761" sldId="392"/>
            <ac:spMk id="3" creationId="{6E2FA8F6-6DDE-1036-5389-6B13202B478F}"/>
          </ac:spMkLst>
        </pc:spChg>
      </pc:sldChg>
      <pc:sldChg chg="delSp modSp add del mod">
        <pc:chgData name="Emily Gilbert" userId="97dab36d-07fb-45f7-b984-7ec81b452b73" providerId="ADAL" clId="{8DBF68A6-AAE8-4400-8B1D-5571AC89F94C}" dt="2022-12-15T00:07:58.632" v="13995" actId="47"/>
        <pc:sldMkLst>
          <pc:docMk/>
          <pc:sldMk cId="3943368701" sldId="393"/>
        </pc:sldMkLst>
        <pc:spChg chg="mod">
          <ac:chgData name="Emily Gilbert" userId="97dab36d-07fb-45f7-b984-7ec81b452b73" providerId="ADAL" clId="{8DBF68A6-AAE8-4400-8B1D-5571AC89F94C}" dt="2022-12-14T19:31:05.010" v="11086" actId="20577"/>
          <ac:spMkLst>
            <pc:docMk/>
            <pc:sldMk cId="3943368701" sldId="393"/>
            <ac:spMk id="2" creationId="{A616FAAF-6BA1-900C-CED9-61C6A6F28699}"/>
          </ac:spMkLst>
        </pc:spChg>
        <pc:spChg chg="mod">
          <ac:chgData name="Emily Gilbert" userId="97dab36d-07fb-45f7-b984-7ec81b452b73" providerId="ADAL" clId="{8DBF68A6-AAE8-4400-8B1D-5571AC89F94C}" dt="2022-12-14T19:31:00.168" v="11081" actId="20577"/>
          <ac:spMkLst>
            <pc:docMk/>
            <pc:sldMk cId="3943368701" sldId="393"/>
            <ac:spMk id="3" creationId="{6E2FA8F6-6DDE-1036-5389-6B13202B478F}"/>
          </ac:spMkLst>
        </pc:spChg>
        <pc:picChg chg="del">
          <ac:chgData name="Emily Gilbert" userId="97dab36d-07fb-45f7-b984-7ec81b452b73" providerId="ADAL" clId="{8DBF68A6-AAE8-4400-8B1D-5571AC89F94C}" dt="2022-12-14T19:31:02.034" v="11082" actId="478"/>
          <ac:picMkLst>
            <pc:docMk/>
            <pc:sldMk cId="3943368701" sldId="393"/>
            <ac:picMk id="6" creationId="{419BEE67-5688-2341-9F75-148810E5FB87}"/>
          </ac:picMkLst>
        </pc:picChg>
      </pc:sldChg>
      <pc:sldChg chg="addSp delSp modSp add del mod">
        <pc:chgData name="Emily Gilbert" userId="97dab36d-07fb-45f7-b984-7ec81b452b73" providerId="ADAL" clId="{8DBF68A6-AAE8-4400-8B1D-5571AC89F94C}" dt="2022-12-15T00:07:58.632" v="13995" actId="47"/>
        <pc:sldMkLst>
          <pc:docMk/>
          <pc:sldMk cId="2638259867" sldId="394"/>
        </pc:sldMkLst>
        <pc:spChg chg="mod">
          <ac:chgData name="Emily Gilbert" userId="97dab36d-07fb-45f7-b984-7ec81b452b73" providerId="ADAL" clId="{8DBF68A6-AAE8-4400-8B1D-5571AC89F94C}" dt="2022-12-14T21:39:26.162" v="11940" actId="20577"/>
          <ac:spMkLst>
            <pc:docMk/>
            <pc:sldMk cId="2638259867" sldId="394"/>
            <ac:spMk id="2" creationId="{A616FAAF-6BA1-900C-CED9-61C6A6F28699}"/>
          </ac:spMkLst>
        </pc:spChg>
        <pc:spChg chg="mod">
          <ac:chgData name="Emily Gilbert" userId="97dab36d-07fb-45f7-b984-7ec81b452b73" providerId="ADAL" clId="{8DBF68A6-AAE8-4400-8B1D-5571AC89F94C}" dt="2022-12-14T19:33:19.975" v="11112" actId="20577"/>
          <ac:spMkLst>
            <pc:docMk/>
            <pc:sldMk cId="2638259867" sldId="394"/>
            <ac:spMk id="3" creationId="{6E2FA8F6-6DDE-1036-5389-6B13202B478F}"/>
          </ac:spMkLst>
        </pc:spChg>
        <pc:picChg chg="add mod">
          <ac:chgData name="Emily Gilbert" userId="97dab36d-07fb-45f7-b984-7ec81b452b73" providerId="ADAL" clId="{8DBF68A6-AAE8-4400-8B1D-5571AC89F94C}" dt="2022-12-14T19:33:31.883" v="11115" actId="1076"/>
          <ac:picMkLst>
            <pc:docMk/>
            <pc:sldMk cId="2638259867" sldId="394"/>
            <ac:picMk id="4" creationId="{DB713E4A-D1F7-AFE7-5594-472A6030A946}"/>
          </ac:picMkLst>
        </pc:picChg>
        <pc:picChg chg="del">
          <ac:chgData name="Emily Gilbert" userId="97dab36d-07fb-45f7-b984-7ec81b452b73" providerId="ADAL" clId="{8DBF68A6-AAE8-4400-8B1D-5571AC89F94C}" dt="2022-12-14T19:33:21.892" v="11113" actId="478"/>
          <ac:picMkLst>
            <pc:docMk/>
            <pc:sldMk cId="2638259867" sldId="394"/>
            <ac:picMk id="5" creationId="{5275807E-2531-B11E-7F18-E276C0C9DA6C}"/>
          </ac:picMkLst>
        </pc:pic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8A37-4020-83FA-9224C546BE3C}"/>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8A37-4020-83FA-9224C546BE3C}"/>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8A37-4020-83FA-9224C546BE3C}"/>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8A37-4020-83FA-9224C546BE3C}"/>
              </c:ext>
            </c:extLst>
          </c:dPt>
          <c:dLbls>
            <c:dLbl>
              <c:idx val="0"/>
              <c:layout>
                <c:manualLayout>
                  <c:x val="4.8111111111111111E-2"/>
                  <c:y val="-4.7585666375036452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8A37-4020-83FA-9224C546BE3C}"/>
                </c:ext>
              </c:extLst>
            </c:dLbl>
            <c:dLbl>
              <c:idx val="1"/>
              <c:layout>
                <c:manualLayout>
                  <c:x val="-1.302318460192476E-2"/>
                  <c:y val="-3.297973170020414E-3"/>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8A37-4020-83FA-9224C546BE3C}"/>
                </c:ext>
              </c:extLst>
            </c:dLbl>
            <c:dLbl>
              <c:idx val="2"/>
              <c:layout>
                <c:manualLayout>
                  <c:x val="-1.6711832895888012E-2"/>
                  <c:y val="1.7005686789151357E-3"/>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8A37-4020-83FA-9224C546BE3C}"/>
                </c:ext>
              </c:extLst>
            </c:dLbl>
            <c:dLbl>
              <c:idx val="3"/>
              <c:layout>
                <c:manualLayout>
                  <c:x val="-0.10163838808522177"/>
                  <c:y val="4.3854221110358491E-4"/>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8A37-4020-83FA-9224C546BE3C}"/>
                </c:ext>
              </c:extLst>
            </c:dLbl>
            <c:spPr>
              <a:noFill/>
              <a:ln>
                <a:noFill/>
              </a:ln>
              <a:effectLst/>
            </c:spPr>
            <c:txPr>
              <a:bodyPr rot="0" spcFirstLastPara="1" vertOverflow="ellipsis" vert="horz" wrap="square" lIns="38100" tIns="19050" rIns="38100" bIns="19050" anchor="ctr" anchorCtr="1">
                <a:spAutoFit/>
              </a:bodyPr>
              <a:lstStyle/>
              <a:p>
                <a:pPr>
                  <a:defRPr sz="2800" b="1" i="0" u="none" strike="noStrike" kern="1200" baseline="0">
                    <a:solidFill>
                      <a:schemeClr val="tx1">
                        <a:lumMod val="75000"/>
                        <a:lumOff val="25000"/>
                      </a:schemeClr>
                    </a:solidFill>
                    <a:latin typeface="Arial Narrow" panose="020B0606020202030204" pitchFamily="34" charset="0"/>
                    <a:ea typeface="+mn-ea"/>
                    <a:cs typeface="+mn-cs"/>
                  </a:defRPr>
                </a:pPr>
                <a:endParaRPr lang="en-US"/>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'Portfolio Breakdown'!$E$1:$E$4</c:f>
              <c:strCache>
                <c:ptCount val="4"/>
                <c:pt idx="0">
                  <c:v>ETF</c:v>
                </c:pt>
                <c:pt idx="1">
                  <c:v>Growth</c:v>
                </c:pt>
                <c:pt idx="2">
                  <c:v>Value</c:v>
                </c:pt>
                <c:pt idx="3">
                  <c:v>Cash</c:v>
                </c:pt>
              </c:strCache>
            </c:strRef>
          </c:cat>
          <c:val>
            <c:numRef>
              <c:f>'Portfolio Breakdown'!$F$1:$F$4</c:f>
              <c:numCache>
                <c:formatCode>0%</c:formatCode>
                <c:ptCount val="4"/>
                <c:pt idx="0">
                  <c:v>0.55226599167693946</c:v>
                </c:pt>
                <c:pt idx="1">
                  <c:v>0.12644826215923743</c:v>
                </c:pt>
                <c:pt idx="2">
                  <c:v>0.28693009673938102</c:v>
                </c:pt>
                <c:pt idx="3">
                  <c:v>3.4355667881576804E-2</c:v>
                </c:pt>
              </c:numCache>
            </c:numRef>
          </c:val>
          <c:extLst>
            <c:ext xmlns:c16="http://schemas.microsoft.com/office/drawing/2014/chart" uri="{C3380CC4-5D6E-409C-BE32-E72D297353CC}">
              <c16:uniqueId val="{00000008-8A37-4020-83FA-9224C546BE3C}"/>
            </c:ext>
          </c:extLst>
        </c:ser>
        <c:dLbls>
          <c:showLegendKey val="0"/>
          <c:showVal val="0"/>
          <c:showCatName val="1"/>
          <c:showSerName val="0"/>
          <c:showPercent val="1"/>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Stocks!$B$1</c:f>
              <c:strCache>
                <c:ptCount val="1"/>
              </c:strCache>
            </c:strRef>
          </c:tx>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Stocks!$A$2:$A$8</c:f>
              <c:strCache>
                <c:ptCount val="7"/>
                <c:pt idx="0">
                  <c:v>Technology</c:v>
                </c:pt>
                <c:pt idx="1">
                  <c:v>Health Care</c:v>
                </c:pt>
                <c:pt idx="2">
                  <c:v>Communication Services</c:v>
                </c:pt>
                <c:pt idx="3">
                  <c:v>Consumer Staples</c:v>
                </c:pt>
                <c:pt idx="4">
                  <c:v>Financials</c:v>
                </c:pt>
                <c:pt idx="5">
                  <c:v>Industrials</c:v>
                </c:pt>
                <c:pt idx="6">
                  <c:v>Energy</c:v>
                </c:pt>
              </c:strCache>
            </c:strRef>
          </c:cat>
          <c:val>
            <c:numRef>
              <c:f>Stocks!$B$2:$B$8</c:f>
            </c:numRef>
          </c:val>
          <c:extLst>
            <c:ext xmlns:c16="http://schemas.microsoft.com/office/drawing/2014/chart" uri="{C3380CC4-5D6E-409C-BE32-E72D297353CC}">
              <c16:uniqueId val="{00000000-C006-4232-926C-63766C76DC3C}"/>
            </c:ext>
          </c:extLst>
        </c:ser>
        <c:ser>
          <c:idx val="1"/>
          <c:order val="1"/>
          <c:tx>
            <c:strRef>
              <c:f>Stocks!$C$1</c:f>
              <c:strCache>
                <c:ptCount val="1"/>
                <c:pt idx="0">
                  <c:v>Percentage</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2-C006-4232-926C-63766C76DC3C}"/>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4-C006-4232-926C-63766C76DC3C}"/>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6-C006-4232-926C-63766C76DC3C}"/>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8-C006-4232-926C-63766C76DC3C}"/>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A-C006-4232-926C-63766C76DC3C}"/>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C-C006-4232-926C-63766C76DC3C}"/>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E-C006-4232-926C-63766C76DC3C}"/>
              </c:ext>
            </c:extLst>
          </c:dPt>
          <c:dLbls>
            <c:dLbl>
              <c:idx val="0"/>
              <c:layout>
                <c:manualLayout>
                  <c:x val="3.4705489938757654E-2"/>
                  <c:y val="2.5159303003791194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2-C006-4232-926C-63766C76DC3C}"/>
                </c:ext>
              </c:extLst>
            </c:dLbl>
            <c:dLbl>
              <c:idx val="1"/>
              <c:layout>
                <c:manualLayout>
                  <c:x val="3.0067147856517935E-2"/>
                  <c:y val="-5.8406240886555846E-3"/>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4-C006-4232-926C-63766C76DC3C}"/>
                </c:ext>
              </c:extLst>
            </c:dLbl>
            <c:dLbl>
              <c:idx val="2"/>
              <c:layout>
                <c:manualLayout>
                  <c:x val="-3.7361139902174136E-2"/>
                  <c:y val="-1.8622543140726577E-5"/>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6-C006-4232-926C-63766C76DC3C}"/>
                </c:ext>
              </c:extLst>
            </c:dLbl>
            <c:dLbl>
              <c:idx val="3"/>
              <c:layout>
                <c:manualLayout>
                  <c:x val="-4.6001640419947504E-2"/>
                  <c:y val="-3.8128098571011959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8-C006-4232-926C-63766C76DC3C}"/>
                </c:ext>
              </c:extLst>
            </c:dLbl>
            <c:dLbl>
              <c:idx val="4"/>
              <c:layout>
                <c:manualLayout>
                  <c:x val="-2.3945428696412949E-2"/>
                  <c:y val="2.8654491105278505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A-C006-4232-926C-63766C76DC3C}"/>
                </c:ext>
              </c:extLst>
            </c:dLbl>
            <c:dLbl>
              <c:idx val="5"/>
              <c:layout>
                <c:manualLayout>
                  <c:x val="-1.7788713910761155E-2"/>
                  <c:y val="3.9614319043452901E-3"/>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C-C006-4232-926C-63766C76DC3C}"/>
                </c:ext>
              </c:extLst>
            </c:dLbl>
            <c:dLbl>
              <c:idx val="6"/>
              <c:layout>
                <c:manualLayout>
                  <c:x val="-6.6751968503937012E-3"/>
                  <c:y val="-2.122423971451518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E-C006-4232-926C-63766C76DC3C}"/>
                </c:ext>
              </c:extLst>
            </c:dLbl>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ysClr val="windowText" lastClr="000000"/>
                    </a:solidFill>
                    <a:latin typeface="Arial Narrow" panose="020B0606020202030204" pitchFamily="34" charset="0"/>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Stocks!$A$2:$A$8</c:f>
              <c:strCache>
                <c:ptCount val="7"/>
                <c:pt idx="0">
                  <c:v>Technology</c:v>
                </c:pt>
                <c:pt idx="1">
                  <c:v>Health Care</c:v>
                </c:pt>
                <c:pt idx="2">
                  <c:v>Communication Services</c:v>
                </c:pt>
                <c:pt idx="3">
                  <c:v>Consumer Staples</c:v>
                </c:pt>
                <c:pt idx="4">
                  <c:v>Financials</c:v>
                </c:pt>
                <c:pt idx="5">
                  <c:v>Industrials</c:v>
                </c:pt>
                <c:pt idx="6">
                  <c:v>Energy</c:v>
                </c:pt>
              </c:strCache>
            </c:strRef>
          </c:cat>
          <c:val>
            <c:numRef>
              <c:f>Stocks!$C$2:$C$8</c:f>
              <c:numCache>
                <c:formatCode>0.00%</c:formatCode>
                <c:ptCount val="7"/>
                <c:pt idx="0">
                  <c:v>0.30325543931307641</c:v>
                </c:pt>
                <c:pt idx="1">
                  <c:v>0.14019887777959847</c:v>
                </c:pt>
                <c:pt idx="2">
                  <c:v>0.16267668363198637</c:v>
                </c:pt>
                <c:pt idx="3">
                  <c:v>0.11466883246482623</c:v>
                </c:pt>
                <c:pt idx="4">
                  <c:v>0.12505247431872685</c:v>
                </c:pt>
                <c:pt idx="5">
                  <c:v>7.9578571278676694E-2</c:v>
                </c:pt>
                <c:pt idx="6">
                  <c:v>7.4569121213108908E-2</c:v>
                </c:pt>
              </c:numCache>
            </c:numRef>
          </c:val>
          <c:extLst>
            <c:ext xmlns:c16="http://schemas.microsoft.com/office/drawing/2014/chart" uri="{C3380CC4-5D6E-409C-BE32-E72D297353CC}">
              <c16:uniqueId val="{0000000F-C006-4232-926C-63766C76DC3C}"/>
            </c:ext>
          </c:extLst>
        </c:ser>
        <c:dLbls>
          <c:showLegendKey val="0"/>
          <c:showVal val="1"/>
          <c:showCatName val="1"/>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spPr>
            <a:solidFill>
              <a:schemeClr val="accent1"/>
            </a:solidFill>
            <a:ln>
              <a:noFill/>
            </a:ln>
            <a:effectLst/>
          </c:spPr>
          <c:invertIfNegative val="0"/>
          <c:cat>
            <c:strRef>
              <c:f>'Stocks+ETFs'!$A$2:$A$12</c:f>
              <c:strCache>
                <c:ptCount val="11"/>
                <c:pt idx="0">
                  <c:v>Technology</c:v>
                </c:pt>
                <c:pt idx="1">
                  <c:v>Health Care</c:v>
                </c:pt>
                <c:pt idx="2">
                  <c:v>Industrials</c:v>
                </c:pt>
                <c:pt idx="3">
                  <c:v>Consumer Staples</c:v>
                </c:pt>
                <c:pt idx="4">
                  <c:v>Communication Services</c:v>
                </c:pt>
                <c:pt idx="5">
                  <c:v>Financials</c:v>
                </c:pt>
                <c:pt idx="6">
                  <c:v>Energy</c:v>
                </c:pt>
                <c:pt idx="7">
                  <c:v>Consumer Discretionary</c:v>
                </c:pt>
                <c:pt idx="8">
                  <c:v>Utilities</c:v>
                </c:pt>
                <c:pt idx="9">
                  <c:v>Materials</c:v>
                </c:pt>
                <c:pt idx="10">
                  <c:v>Real Estate</c:v>
                </c:pt>
              </c:strCache>
            </c:strRef>
          </c:cat>
          <c:val>
            <c:numRef>
              <c:f>'Stocks+ETFs'!$B$2:$B$12</c:f>
            </c:numRef>
          </c:val>
          <c:extLst>
            <c:ext xmlns:c16="http://schemas.microsoft.com/office/drawing/2014/chart" uri="{C3380CC4-5D6E-409C-BE32-E72D297353CC}">
              <c16:uniqueId val="{00000000-8772-44A1-B53D-D48DDDF6B554}"/>
            </c:ext>
          </c:extLst>
        </c:ser>
        <c:ser>
          <c:idx val="1"/>
          <c:order val="1"/>
          <c:spPr>
            <a:solidFill>
              <a:schemeClr val="accent2"/>
            </a:solidFill>
            <a:ln>
              <a:noFill/>
            </a:ln>
            <a:effectLst/>
          </c:spPr>
          <c:invertIfNegative val="0"/>
          <c:cat>
            <c:strRef>
              <c:f>'Stocks+ETFs'!$A$2:$A$12</c:f>
              <c:strCache>
                <c:ptCount val="11"/>
                <c:pt idx="0">
                  <c:v>Technology</c:v>
                </c:pt>
                <c:pt idx="1">
                  <c:v>Health Care</c:v>
                </c:pt>
                <c:pt idx="2">
                  <c:v>Industrials</c:v>
                </c:pt>
                <c:pt idx="3">
                  <c:v>Consumer Staples</c:v>
                </c:pt>
                <c:pt idx="4">
                  <c:v>Communication Services</c:v>
                </c:pt>
                <c:pt idx="5">
                  <c:v>Financials</c:v>
                </c:pt>
                <c:pt idx="6">
                  <c:v>Energy</c:v>
                </c:pt>
                <c:pt idx="7">
                  <c:v>Consumer Discretionary</c:v>
                </c:pt>
                <c:pt idx="8">
                  <c:v>Utilities</c:v>
                </c:pt>
                <c:pt idx="9">
                  <c:v>Materials</c:v>
                </c:pt>
                <c:pt idx="10">
                  <c:v>Real Estate</c:v>
                </c:pt>
              </c:strCache>
            </c:strRef>
          </c:cat>
          <c:val>
            <c:numRef>
              <c:f>'Stocks+ETFs'!$C$2:$C$12</c:f>
            </c:numRef>
          </c:val>
          <c:extLst>
            <c:ext xmlns:c16="http://schemas.microsoft.com/office/drawing/2014/chart" uri="{C3380CC4-5D6E-409C-BE32-E72D297353CC}">
              <c16:uniqueId val="{00000001-8772-44A1-B53D-D48DDDF6B554}"/>
            </c:ext>
          </c:extLst>
        </c:ser>
        <c:ser>
          <c:idx val="2"/>
          <c:order val="2"/>
          <c:spPr>
            <a:solidFill>
              <a:srgbClr val="00B385"/>
            </a:solidFill>
            <a:ln>
              <a:solidFill>
                <a:srgbClr val="00B385"/>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800" b="1" i="0" u="none" strike="noStrike" kern="1200" baseline="0">
                    <a:solidFill>
                      <a:schemeClr val="tx1">
                        <a:lumMod val="75000"/>
                        <a:lumOff val="25000"/>
                      </a:schemeClr>
                    </a:solidFill>
                    <a:latin typeface="Arial Narrow" panose="020B060602020203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'Stocks+ETFs'!$A$2:$A$12</c:f>
              <c:strCache>
                <c:ptCount val="11"/>
                <c:pt idx="0">
                  <c:v>Technology</c:v>
                </c:pt>
                <c:pt idx="1">
                  <c:v>Health Care</c:v>
                </c:pt>
                <c:pt idx="2">
                  <c:v>Industrials</c:v>
                </c:pt>
                <c:pt idx="3">
                  <c:v>Consumer Staples</c:v>
                </c:pt>
                <c:pt idx="4">
                  <c:v>Communication Services</c:v>
                </c:pt>
                <c:pt idx="5">
                  <c:v>Financials</c:v>
                </c:pt>
                <c:pt idx="6">
                  <c:v>Energy</c:v>
                </c:pt>
                <c:pt idx="7">
                  <c:v>Consumer Discretionary</c:v>
                </c:pt>
                <c:pt idx="8">
                  <c:v>Utilities</c:v>
                </c:pt>
                <c:pt idx="9">
                  <c:v>Materials</c:v>
                </c:pt>
                <c:pt idx="10">
                  <c:v>Real Estate</c:v>
                </c:pt>
              </c:strCache>
            </c:strRef>
          </c:cat>
          <c:val>
            <c:numRef>
              <c:f>'Stocks+ETFs'!$D$2:$D$12</c:f>
              <c:numCache>
                <c:formatCode>0.00%</c:formatCode>
                <c:ptCount val="11"/>
                <c:pt idx="0">
                  <c:v>0.2044</c:v>
                </c:pt>
                <c:pt idx="1">
                  <c:v>0.16700000000000001</c:v>
                </c:pt>
                <c:pt idx="2">
                  <c:v>0.1305</c:v>
                </c:pt>
                <c:pt idx="3">
                  <c:v>0.10150000000000001</c:v>
                </c:pt>
                <c:pt idx="4">
                  <c:v>9.7199999999999995E-2</c:v>
                </c:pt>
                <c:pt idx="5">
                  <c:v>9.5299999999999996E-2</c:v>
                </c:pt>
                <c:pt idx="6">
                  <c:v>7.9600000000000004E-2</c:v>
                </c:pt>
                <c:pt idx="7">
                  <c:v>3.78E-2</c:v>
                </c:pt>
                <c:pt idx="8">
                  <c:v>2.64E-2</c:v>
                </c:pt>
                <c:pt idx="9">
                  <c:v>2.5999999999999999E-2</c:v>
                </c:pt>
                <c:pt idx="10">
                  <c:v>0</c:v>
                </c:pt>
              </c:numCache>
            </c:numRef>
          </c:val>
          <c:extLst>
            <c:ext xmlns:c16="http://schemas.microsoft.com/office/drawing/2014/chart" uri="{C3380CC4-5D6E-409C-BE32-E72D297353CC}">
              <c16:uniqueId val="{00000002-8772-44A1-B53D-D48DDDF6B554}"/>
            </c:ext>
          </c:extLst>
        </c:ser>
        <c:dLbls>
          <c:showLegendKey val="0"/>
          <c:showVal val="0"/>
          <c:showCatName val="0"/>
          <c:showSerName val="0"/>
          <c:showPercent val="0"/>
          <c:showBubbleSize val="0"/>
        </c:dLbls>
        <c:gapWidth val="182"/>
        <c:axId val="1953755328"/>
        <c:axId val="1953752832"/>
      </c:barChart>
      <c:catAx>
        <c:axId val="195375532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800" b="1" i="0" u="none" strike="noStrike" kern="1200" baseline="0">
                <a:solidFill>
                  <a:schemeClr val="tx1">
                    <a:lumMod val="65000"/>
                    <a:lumOff val="35000"/>
                  </a:schemeClr>
                </a:solidFill>
                <a:latin typeface="Arial Narrow" panose="020B0606020202030204" pitchFamily="34" charset="0"/>
                <a:ea typeface="+mn-ea"/>
                <a:cs typeface="+mn-cs"/>
              </a:defRPr>
            </a:pPr>
            <a:endParaRPr lang="en-US"/>
          </a:p>
        </c:txPr>
        <c:crossAx val="1953752832"/>
        <c:crosses val="autoZero"/>
        <c:auto val="1"/>
        <c:lblAlgn val="ctr"/>
        <c:lblOffset val="100"/>
        <c:noMultiLvlLbl val="0"/>
      </c:catAx>
      <c:valAx>
        <c:axId val="1953752832"/>
        <c:scaling>
          <c:orientation val="minMax"/>
        </c:scaling>
        <c:delete val="0"/>
        <c:axPos val="b"/>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2800" b="1" i="0" u="none" strike="noStrike" kern="1200" baseline="0">
                <a:solidFill>
                  <a:schemeClr val="tx1">
                    <a:lumMod val="65000"/>
                    <a:lumOff val="35000"/>
                  </a:schemeClr>
                </a:solidFill>
                <a:latin typeface="Arial Narrow" panose="020B0606020202030204" pitchFamily="34" charset="0"/>
                <a:ea typeface="+mn-ea"/>
                <a:cs typeface="+mn-cs"/>
              </a:defRPr>
            </a:pPr>
            <a:endParaRPr lang="en-US"/>
          </a:p>
        </c:txPr>
        <c:crossAx val="1953755328"/>
        <c:crosses val="autoZero"/>
        <c:crossBetween val="between"/>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omments/modernComment_12C_75071918.xml><?xml version="1.0" encoding="utf-8"?>
<p188:cmLst xmlns:a="http://schemas.openxmlformats.org/drawingml/2006/main" xmlns:r="http://schemas.openxmlformats.org/officeDocument/2006/relationships" xmlns:p188="http://schemas.microsoft.com/office/powerpoint/2018/8/main">
  <p188:cm id="{B05D9E7E-2555-4F18-9E61-DA35B5937395}" authorId="{8739B69F-B3CF-366A-1E85-0C47283E0ECB}" status="resolved" created="2022-12-12T21:02:45.839" complete="100000">
    <ac:txMkLst xmlns:ac="http://schemas.microsoft.com/office/drawing/2013/main/command">
      <pc:docMk xmlns:pc="http://schemas.microsoft.com/office/powerpoint/2013/main/command"/>
      <pc:sldMk xmlns:pc="http://schemas.microsoft.com/office/powerpoint/2013/main/command" cId="1963399448" sldId="300"/>
      <ac:spMk id="10" creationId="{AF920D90-6080-7D28-9602-A9B4800C6B3C}"/>
      <ac:txMk cp="43" len="9">
        <ac:context len="53" hash="3114978909"/>
      </ac:txMk>
    </ac:txMkLst>
    <p188:pos x="14386850" y="527379"/>
    <p188:txBody>
      <a:bodyPr/>
      <a:lstStyle/>
      <a:p>
        <a:r>
          <a:rPr lang="en-US"/>
          <a:t>this number is off I think (should be 26.67%</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8712200" cy="566738"/>
          </a:xfrm>
          <a:prstGeom prst="rect">
            <a:avLst/>
          </a:prstGeom>
        </p:spPr>
        <p:txBody>
          <a:bodyPr vert="horz" lIns="91440" tIns="45720" rIns="91440" bIns="45720" rtlCol="0"/>
          <a:lstStyle>
            <a:lvl1pPr algn="l">
              <a:defRPr sz="1200" b="0" i="0">
                <a:latin typeface="Arial Narrow" panose="020B0604020202020204" pitchFamily="34" charset="0"/>
              </a:defRPr>
            </a:lvl1pPr>
          </a:lstStyle>
          <a:p>
            <a:endParaRPr lang="en-US"/>
          </a:p>
        </p:txBody>
      </p:sp>
      <p:sp>
        <p:nvSpPr>
          <p:cNvPr id="3" name="Date Placeholder 2"/>
          <p:cNvSpPr>
            <a:spLocks noGrp="1"/>
          </p:cNvSpPr>
          <p:nvPr>
            <p:ph type="dt" idx="1"/>
          </p:nvPr>
        </p:nvSpPr>
        <p:spPr>
          <a:xfrm>
            <a:off x="11387138" y="0"/>
            <a:ext cx="8712200" cy="566738"/>
          </a:xfrm>
          <a:prstGeom prst="rect">
            <a:avLst/>
          </a:prstGeom>
        </p:spPr>
        <p:txBody>
          <a:bodyPr vert="horz" lIns="91440" tIns="45720" rIns="91440" bIns="45720" rtlCol="0"/>
          <a:lstStyle>
            <a:lvl1pPr algn="r">
              <a:defRPr sz="1200" b="0" i="0">
                <a:latin typeface="Arial Narrow" panose="020B0604020202020204" pitchFamily="34" charset="0"/>
              </a:defRPr>
            </a:lvl1pPr>
          </a:lstStyle>
          <a:p>
            <a:fld id="{C19EAEC3-E136-0E4F-B565-676875AF28FE}" type="datetimeFigureOut">
              <a:rPr lang="en-US" smtClean="0"/>
              <a:pPr/>
              <a:t>12/14/2022</a:t>
            </a:fld>
            <a:endParaRPr lang="en-US"/>
          </a:p>
        </p:txBody>
      </p:sp>
      <p:sp>
        <p:nvSpPr>
          <p:cNvPr id="4" name="Slide Image Placeholder 3"/>
          <p:cNvSpPr>
            <a:spLocks noGrp="1" noRot="1" noChangeAspect="1"/>
          </p:cNvSpPr>
          <p:nvPr>
            <p:ph type="sldImg" idx="2"/>
          </p:nvPr>
        </p:nvSpPr>
        <p:spPr>
          <a:xfrm>
            <a:off x="6659563" y="1414463"/>
            <a:ext cx="6784975" cy="38163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2009775" y="5441950"/>
            <a:ext cx="16084550" cy="445452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10742613"/>
            <a:ext cx="8712200" cy="566737"/>
          </a:xfrm>
          <a:prstGeom prst="rect">
            <a:avLst/>
          </a:prstGeom>
        </p:spPr>
        <p:txBody>
          <a:bodyPr vert="horz" lIns="91440" tIns="45720" rIns="91440" bIns="45720" rtlCol="0" anchor="b"/>
          <a:lstStyle>
            <a:lvl1pPr algn="l">
              <a:defRPr sz="1200" b="0" i="0">
                <a:latin typeface="Arial Narrow" panose="020B0604020202020204" pitchFamily="34" charset="0"/>
              </a:defRPr>
            </a:lvl1pPr>
          </a:lstStyle>
          <a:p>
            <a:endParaRPr lang="en-US"/>
          </a:p>
        </p:txBody>
      </p:sp>
      <p:sp>
        <p:nvSpPr>
          <p:cNvPr id="7" name="Slide Number Placeholder 6"/>
          <p:cNvSpPr>
            <a:spLocks noGrp="1"/>
          </p:cNvSpPr>
          <p:nvPr>
            <p:ph type="sldNum" sz="quarter" idx="5"/>
          </p:nvPr>
        </p:nvSpPr>
        <p:spPr>
          <a:xfrm>
            <a:off x="11387138" y="10742613"/>
            <a:ext cx="8712200" cy="566737"/>
          </a:xfrm>
          <a:prstGeom prst="rect">
            <a:avLst/>
          </a:prstGeom>
        </p:spPr>
        <p:txBody>
          <a:bodyPr vert="horz" lIns="91440" tIns="45720" rIns="91440" bIns="45720" rtlCol="0" anchor="b"/>
          <a:lstStyle>
            <a:lvl1pPr algn="r">
              <a:defRPr sz="1200" b="0" i="0">
                <a:latin typeface="Arial Narrow" panose="020B0604020202020204" pitchFamily="34" charset="0"/>
              </a:defRPr>
            </a:lvl1pPr>
          </a:lstStyle>
          <a:p>
            <a:fld id="{19682FF6-6164-6042-96B5-3F81A442BF8F}" type="slidenum">
              <a:rPr lang="en-US" smtClean="0"/>
              <a:pPr/>
              <a:t>‹#›</a:t>
            </a:fld>
            <a:endParaRPr lang="en-US"/>
          </a:p>
        </p:txBody>
      </p:sp>
    </p:spTree>
    <p:extLst>
      <p:ext uri="{BB962C8B-B14F-4D97-AF65-F5344CB8AC3E}">
        <p14:creationId xmlns:p14="http://schemas.microsoft.com/office/powerpoint/2010/main" val="3994536974"/>
      </p:ext>
    </p:extLst>
  </p:cSld>
  <p:clrMap bg1="lt1" tx1="dk1" bg2="lt2" tx2="dk2" accent1="accent1" accent2="accent2" accent3="accent3" accent4="accent4" accent5="accent5" accent6="accent6" hlink="hlink" folHlink="folHlink"/>
  <p:notesStyle>
    <a:lvl1pPr marL="0" algn="l" defTabSz="913953" rtl="0" eaLnBrk="1" latinLnBrk="0" hangingPunct="1">
      <a:defRPr sz="1199" b="0" i="0" kern="1200">
        <a:solidFill>
          <a:schemeClr val="tx1"/>
        </a:solidFill>
        <a:latin typeface="Arial Narrow" panose="020B0604020202020204" pitchFamily="34" charset="0"/>
        <a:ea typeface="+mn-ea"/>
        <a:cs typeface="+mn-cs"/>
      </a:defRPr>
    </a:lvl1pPr>
    <a:lvl2pPr marL="456977" algn="l" defTabSz="913953" rtl="0" eaLnBrk="1" latinLnBrk="0" hangingPunct="1">
      <a:defRPr sz="1199" b="0" i="0" kern="1200">
        <a:solidFill>
          <a:schemeClr val="tx1"/>
        </a:solidFill>
        <a:latin typeface="Arial Narrow" panose="020B0604020202020204" pitchFamily="34" charset="0"/>
        <a:ea typeface="+mn-ea"/>
        <a:cs typeface="+mn-cs"/>
      </a:defRPr>
    </a:lvl2pPr>
    <a:lvl3pPr marL="913953" algn="l" defTabSz="913953" rtl="0" eaLnBrk="1" latinLnBrk="0" hangingPunct="1">
      <a:defRPr sz="1199" b="0" i="0" kern="1200">
        <a:solidFill>
          <a:schemeClr val="tx1"/>
        </a:solidFill>
        <a:latin typeface="Arial Narrow" panose="020B0604020202020204" pitchFamily="34" charset="0"/>
        <a:ea typeface="+mn-ea"/>
        <a:cs typeface="+mn-cs"/>
      </a:defRPr>
    </a:lvl3pPr>
    <a:lvl4pPr marL="1370930" algn="l" defTabSz="913953" rtl="0" eaLnBrk="1" latinLnBrk="0" hangingPunct="1">
      <a:defRPr sz="1199" b="0" i="0" kern="1200">
        <a:solidFill>
          <a:schemeClr val="tx1"/>
        </a:solidFill>
        <a:latin typeface="Arial Narrow" panose="020B0604020202020204" pitchFamily="34" charset="0"/>
        <a:ea typeface="+mn-ea"/>
        <a:cs typeface="+mn-cs"/>
      </a:defRPr>
    </a:lvl4pPr>
    <a:lvl5pPr marL="1827908" algn="l" defTabSz="913953" rtl="0" eaLnBrk="1" latinLnBrk="0" hangingPunct="1">
      <a:defRPr sz="1199" b="0" i="0" kern="1200">
        <a:solidFill>
          <a:schemeClr val="tx1"/>
        </a:solidFill>
        <a:latin typeface="Arial Narrow" panose="020B0604020202020204" pitchFamily="34" charset="0"/>
        <a:ea typeface="+mn-ea"/>
        <a:cs typeface="+mn-cs"/>
      </a:defRPr>
    </a:lvl5pPr>
    <a:lvl6pPr marL="2284885" algn="l" defTabSz="913953" rtl="0" eaLnBrk="1" latinLnBrk="0" hangingPunct="1">
      <a:defRPr sz="1199" kern="1200">
        <a:solidFill>
          <a:schemeClr val="tx1"/>
        </a:solidFill>
        <a:latin typeface="+mn-lt"/>
        <a:ea typeface="+mn-ea"/>
        <a:cs typeface="+mn-cs"/>
      </a:defRPr>
    </a:lvl6pPr>
    <a:lvl7pPr marL="2741861" algn="l" defTabSz="913953" rtl="0" eaLnBrk="1" latinLnBrk="0" hangingPunct="1">
      <a:defRPr sz="1199" kern="1200">
        <a:solidFill>
          <a:schemeClr val="tx1"/>
        </a:solidFill>
        <a:latin typeface="+mn-lt"/>
        <a:ea typeface="+mn-ea"/>
        <a:cs typeface="+mn-cs"/>
      </a:defRPr>
    </a:lvl7pPr>
    <a:lvl8pPr marL="3198838" algn="l" defTabSz="913953" rtl="0" eaLnBrk="1" latinLnBrk="0" hangingPunct="1">
      <a:defRPr sz="1199" kern="1200">
        <a:solidFill>
          <a:schemeClr val="tx1"/>
        </a:solidFill>
        <a:latin typeface="+mn-lt"/>
        <a:ea typeface="+mn-ea"/>
        <a:cs typeface="+mn-cs"/>
      </a:defRPr>
    </a:lvl8pPr>
    <a:lvl9pPr marL="3655815" algn="l" defTabSz="913953" rtl="0" eaLnBrk="1" latinLnBrk="0" hangingPunct="1">
      <a:defRPr sz="1199"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corporate.exxonmobil.com/news/newsroom/news-releases/2022/1028_exxonmobil-announces-third-quarter-2022-results" TargetMode="External"/><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661150" y="1414463"/>
            <a:ext cx="6781800" cy="38163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9682FF6-6164-6042-96B5-3F81A442BF8F}" type="slidenum">
              <a:rPr lang="en-US" smtClean="0"/>
              <a:t>1</a:t>
            </a:fld>
            <a:endParaRPr lang="en-US"/>
          </a:p>
        </p:txBody>
      </p:sp>
    </p:spTree>
    <p:extLst>
      <p:ext uri="{BB962C8B-B14F-4D97-AF65-F5344CB8AC3E}">
        <p14:creationId xmlns:p14="http://schemas.microsoft.com/office/powerpoint/2010/main" val="10074797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9682FF6-6164-6042-96B5-3F81A442BF8F}" type="slidenum">
              <a:rPr lang="en-US" smtClean="0"/>
              <a:pPr/>
              <a:t>28</a:t>
            </a:fld>
            <a:endParaRPr lang="en-US"/>
          </a:p>
        </p:txBody>
      </p:sp>
    </p:spTree>
    <p:extLst>
      <p:ext uri="{BB962C8B-B14F-4D97-AF65-F5344CB8AC3E}">
        <p14:creationId xmlns:p14="http://schemas.microsoft.com/office/powerpoint/2010/main" val="33798111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50" dirty="0">
                <a:latin typeface="Arial Narrow"/>
                <a:hlinkClick r:id="rId3"/>
              </a:rPr>
              <a:t>https://corporate.exxonmobil.com/news/newsroom/news-releases/2022/1028_exxonmobil-announces-third-quarter-2022-results</a:t>
            </a:r>
            <a:r>
              <a:rPr lang="en-US" sz="1150" dirty="0">
                <a:latin typeface="Arial Narrow"/>
              </a:rPr>
              <a:t> </a:t>
            </a:r>
            <a:endParaRPr lang="en-US" dirty="0"/>
          </a:p>
          <a:p>
            <a:r>
              <a:rPr lang="en-US" sz="1150" dirty="0">
                <a:latin typeface="Arial Narrow"/>
                <a:hlinkClick r:id="" action="ppaction://noaction"/>
              </a:rPr>
              <a:t>https://finance.yahoo.com/chart/XOM#eyJpbnRlcnZhbCI6ImRheSIsInBlcmlvZGljaXR5IjoxLCJjYW5kbGVXaWR0aCI6MjUuNzM4MDk1MjM4MDk1MjM3LCJmbGlwcGVkIjpmYWxzZSwidm9sdW1lVW5kZXJsYXkiOnRydWUsImFkaiI6dHJ1ZSwiY3Jvc3NoYWlyIjp0cnVlLCJjaGFydFR5cGUiOiJsaW5lIiwiZXh0ZW5kZWQiOmZhbHNlLCJtYXJrZXRTZXNzaW9ucyI6e30sImFnZ3JlZ2F0aW9uVHlwZSI6Im9obGMiLCJjaGFydFNjYWxlIjoicGVyY2VudCIsInBhbmVscyI6eyJjaGFydCI6eyJwZXJjZW50IjoxLCJkaXNwbGF5IjoiWE9NIiwiY2hhcnROYW1lIjoiY2hhcnQiLCJpbmRleCI6MCwieUF4aXMiOnsibmFtZSI6ImNoYXJ0IiwicG9zaXRpb24iOm51bGx9LCJ5YXhpc0xIUyI6W10sInlheGlzUkhTIjpbImNoYXJ0Iiwi4oCMdm9sIHVuZHLigIwiXX19LCJsaW5lV2lkdGgiOjIsInN0cmlwZWRCYWNrZ3JvdW5kIjp0cnVlLCJldmVudHMiOnRydWUsImNvbG9yIjoiIzAwODFmMiIsInN0cmlwZWRCYWNrZ3JvdWQiOnRydWUsInJhbmdlIjp7ImR0TGVmdCI6IjIwMjItMDktMzBUMDQ6MDA6MDAuMjM2WiIsImR0UmlnaHQiOiIyMDIyLTEyLTAxVDA0OjU5OjAwLjIzNloiLCJwZXJpb2RpY2l0eSI6eyJpbnRlcnZhbCI6ImRheSIsInBlcmlvZCI6MX0sInBhZGRpbmciOjB9LCJldmVudE1hcCI6eyJjb3Jwb3JhdGUiOnsiZGl2cyI6dHJ1ZSwic3BsaXRzIjp0cnVlfSwic2lnRGV2Ijp7fX0sInN5bWJvbHMiOlt7InN5bWJvbCI6IlhPTSIsInN5bWJvbE9iamVjdCI6eyJzeW1ib2wiOiJYT00iLCJxdW90ZVR5cGUiOiJFUVVJVFkiLCJleGNoYW5nZVRpbWVab25lIjoiQW1lcmljYS9OZXdfWW9yayJ9LCJwZXJpb2RpY2l0eSI6MSwiaW50ZXJ2YWwiOiJkYXkifSx7InN5bWJvbCI6Il5TUDUwMC0yMCIsInN5bWJvbE9iamVjdCI6eyJzeW1ib2wiOiJeU1A1MDAtMjAifSwicGVyaW9kaWNpdHkiOjEsImludGVydmFsIjoiZGF5IiwiaWQiOiJeU1A1MDAtMjAiLCJwYXJhbWV0ZXJzIjp7ImNvbG9yIjoiIzcyZDNmZiIsIndpZHRoIjozLCJpc0NvbXBhcmlzb24iOnRydWUsInNoYXJlWUF4aXMiOnRydWUsImNoYXJ0TmFtZSI6ImNoYXJ0Iiwic3ltYm9sT2JqZWN0Ijp7InN5bWJvbCI6Il5TUDUwMC0yMCJ9LCJwYW5lbCI6ImNoYXJ0IiwiZmlsbEdhcHMiOmZhbHNlLCJhY3Rpb24iOiJhZGQtc2VyaWVzIiwic3ltYm9sIjoiXlNQNTAwLTIwIiwiZ2FwRGlzcGxheVN0eWxlIjoidHJhbnNwYXJlbnQiLCJuYW1lIjoiXlNQNTAwLTIwIiwib3ZlckNoYXJ0Ijp0cnVlLCJ1c2VDaGFydExlZ2VuZCI6dHJ1ZSwiaGVpZ2h0UGVyY2VudGFnZSI6MC43LCJvcGFjaXR5IjoxLCJoaWdobGlnaHRhYmxlIjp0cnVlLCJ0eXBlIjoibGluZSIsInN0eWxlIjoic3R4X2xpbmVfY2hhcnQiLCJoaWdobGlnaHQiOmZhbHNlfX1dLCJjdXN0b21SYW5nZSI6eyJzdGFydCI6MTY2NDc2OTYwMDAwMCwiZW5kIjoxNjY5Nzg0NDAwMDAwfSwic3R1ZGllcyI6eyLigIx2b2wgdW5kcuKAjCI6eyJ0eXBlIjoidm9sIHVuZHIiLCJpbnB1dHMiOnsiaWQiOiLigIx2b2wgdW5kcuKAjCIsImRpc3BsYXkiOiLigIx2b2wgdW5kcuKAjCJ9LCJvdXRwdXRzIjp7IlVwIFZvbHVtZSI6IiMwMGIwNjEiLCJEb3duIFZvbHVtZSI6IiNmZjMzM2EifSwicGFuZWwiOiJjaGFydCIsInBhcmFtZXRlcnMiOnsid2lkdGhGYWN0b3IiOjAuNDUsImNoYXJ0TmFtZSI6ImNoYXJ0IiwicGFuZWxOYW1lIjoiY2hhcnQifX19fQ--</a:t>
            </a:r>
          </a:p>
          <a:p>
            <a:endParaRPr lang="en-US" sz="1150" dirty="0"/>
          </a:p>
        </p:txBody>
      </p:sp>
      <p:sp>
        <p:nvSpPr>
          <p:cNvPr id="4" name="Slide Number Placeholder 3"/>
          <p:cNvSpPr>
            <a:spLocks noGrp="1"/>
          </p:cNvSpPr>
          <p:nvPr>
            <p:ph type="sldNum" sz="quarter" idx="5"/>
          </p:nvPr>
        </p:nvSpPr>
        <p:spPr/>
        <p:txBody>
          <a:bodyPr/>
          <a:lstStyle/>
          <a:p>
            <a:fld id="{19682FF6-6164-6042-96B5-3F81A442BF8F}" type="slidenum">
              <a:rPr lang="en-US" smtClean="0"/>
              <a:pPr/>
              <a:t>60</a:t>
            </a:fld>
            <a:endParaRPr lang="en-US"/>
          </a:p>
        </p:txBody>
      </p:sp>
    </p:spTree>
    <p:extLst>
      <p:ext uri="{BB962C8B-B14F-4D97-AF65-F5344CB8AC3E}">
        <p14:creationId xmlns:p14="http://schemas.microsoft.com/office/powerpoint/2010/main" val="4699655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9682FF6-6164-6042-96B5-3F81A442BF8F}" type="slidenum">
              <a:rPr lang="en-US" smtClean="0"/>
              <a:pPr/>
              <a:t>70</a:t>
            </a:fld>
            <a:endParaRPr lang="en-US"/>
          </a:p>
        </p:txBody>
      </p:sp>
    </p:spTree>
    <p:extLst>
      <p:ext uri="{BB962C8B-B14F-4D97-AF65-F5344CB8AC3E}">
        <p14:creationId xmlns:p14="http://schemas.microsoft.com/office/powerpoint/2010/main" val="23638996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50" dirty="0">
                <a:latin typeface="Calibri"/>
                <a:cs typeface="Calibri"/>
              </a:rPr>
              <a:t>Morningstar and yahoo finance</a:t>
            </a:r>
            <a:endParaRPr lang="en-US" dirty="0">
              <a:latin typeface="Calibri"/>
              <a:cs typeface="Calibri"/>
            </a:endParaRPr>
          </a:p>
        </p:txBody>
      </p:sp>
      <p:sp>
        <p:nvSpPr>
          <p:cNvPr id="4" name="Slide Number Placeholder 3"/>
          <p:cNvSpPr>
            <a:spLocks noGrp="1"/>
          </p:cNvSpPr>
          <p:nvPr>
            <p:ph type="sldNum" sz="quarter" idx="5"/>
          </p:nvPr>
        </p:nvSpPr>
        <p:spPr/>
        <p:txBody>
          <a:bodyPr/>
          <a:lstStyle/>
          <a:p>
            <a:fld id="{19682FF6-6164-6042-96B5-3F81A442BF8F}" type="slidenum">
              <a:rPr lang="en-US" smtClean="0"/>
              <a:pPr/>
              <a:t>73</a:t>
            </a:fld>
            <a:endParaRPr lang="en-US"/>
          </a:p>
        </p:txBody>
      </p:sp>
    </p:spTree>
    <p:extLst>
      <p:ext uri="{BB962C8B-B14F-4D97-AF65-F5344CB8AC3E}">
        <p14:creationId xmlns:p14="http://schemas.microsoft.com/office/powerpoint/2010/main" val="23560597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50" dirty="0">
                <a:latin typeface="Calibri"/>
                <a:cs typeface="Calibri"/>
              </a:rPr>
              <a:t>Morningstar and yahoo finance</a:t>
            </a:r>
            <a:endParaRPr lang="en-US" dirty="0">
              <a:latin typeface="Calibri"/>
              <a:cs typeface="Calibri"/>
            </a:endParaRPr>
          </a:p>
        </p:txBody>
      </p:sp>
      <p:sp>
        <p:nvSpPr>
          <p:cNvPr id="4" name="Slide Number Placeholder 3"/>
          <p:cNvSpPr>
            <a:spLocks noGrp="1"/>
          </p:cNvSpPr>
          <p:nvPr>
            <p:ph type="sldNum" sz="quarter" idx="5"/>
          </p:nvPr>
        </p:nvSpPr>
        <p:spPr/>
        <p:txBody>
          <a:bodyPr/>
          <a:lstStyle/>
          <a:p>
            <a:fld id="{19682FF6-6164-6042-96B5-3F81A442BF8F}" type="slidenum">
              <a:rPr lang="en-US" smtClean="0"/>
              <a:pPr/>
              <a:t>74</a:t>
            </a:fld>
            <a:endParaRPr lang="en-US"/>
          </a:p>
        </p:txBody>
      </p:sp>
    </p:spTree>
    <p:extLst>
      <p:ext uri="{BB962C8B-B14F-4D97-AF65-F5344CB8AC3E}">
        <p14:creationId xmlns:p14="http://schemas.microsoft.com/office/powerpoint/2010/main" val="6321066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emf"/><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Subtitle 2">
            <a:extLst>
              <a:ext uri="{FF2B5EF4-FFF2-40B4-BE49-F238E27FC236}">
                <a16:creationId xmlns:a16="http://schemas.microsoft.com/office/drawing/2014/main" id="{9CB3DC8C-D4DA-C046-8093-C93044DDF703}"/>
              </a:ext>
            </a:extLst>
          </p:cNvPr>
          <p:cNvSpPr>
            <a:spLocks noGrp="1"/>
          </p:cNvSpPr>
          <p:nvPr>
            <p:ph type="subTitle" idx="1"/>
          </p:nvPr>
        </p:nvSpPr>
        <p:spPr>
          <a:xfrm>
            <a:off x="1005205" y="4289444"/>
            <a:ext cx="18093690" cy="4506723"/>
          </a:xfrm>
          <a:prstGeom prst="rect">
            <a:avLst/>
          </a:prstGeom>
        </p:spPr>
        <p:txBody>
          <a:bodyPr/>
          <a:lstStyle>
            <a:lvl1pPr marL="0" indent="0" algn="l">
              <a:buNone/>
              <a:defRPr sz="3958" b="0" i="0">
                <a:latin typeface="Arial Narrow" panose="020B0604020202020204" pitchFamily="34" charset="0"/>
              </a:defRPr>
            </a:lvl1pPr>
            <a:lvl2pPr marL="753830" indent="0" algn="ctr">
              <a:buNone/>
              <a:defRPr sz="3298"/>
            </a:lvl2pPr>
            <a:lvl3pPr marL="1507659" indent="0" algn="ctr">
              <a:buNone/>
              <a:defRPr sz="2968"/>
            </a:lvl3pPr>
            <a:lvl4pPr marL="2261485" indent="0" algn="ctr">
              <a:buNone/>
              <a:defRPr sz="2638"/>
            </a:lvl4pPr>
            <a:lvl5pPr marL="3015314" indent="0" algn="ctr">
              <a:buNone/>
              <a:defRPr sz="2638"/>
            </a:lvl5pPr>
            <a:lvl6pPr marL="3769144" indent="0" algn="ctr">
              <a:buNone/>
              <a:defRPr sz="2638"/>
            </a:lvl6pPr>
            <a:lvl7pPr marL="4522973" indent="0" algn="ctr">
              <a:buNone/>
              <a:defRPr sz="2638"/>
            </a:lvl7pPr>
            <a:lvl8pPr marL="5276802" indent="0" algn="ctr">
              <a:buNone/>
              <a:defRPr sz="2638"/>
            </a:lvl8pPr>
            <a:lvl9pPr marL="6030627" indent="0" algn="ctr">
              <a:buNone/>
              <a:defRPr sz="2638"/>
            </a:lvl9pPr>
          </a:lstStyle>
          <a:p>
            <a:r>
              <a:rPr lang="en-US"/>
              <a:t>Click to edit Master subtitle style</a:t>
            </a:r>
          </a:p>
        </p:txBody>
      </p:sp>
      <p:sp>
        <p:nvSpPr>
          <p:cNvPr id="5" name="Title 1">
            <a:extLst>
              <a:ext uri="{FF2B5EF4-FFF2-40B4-BE49-F238E27FC236}">
                <a16:creationId xmlns:a16="http://schemas.microsoft.com/office/drawing/2014/main" id="{9D6EAFF9-D256-914B-B720-9AB77B5D3470}"/>
              </a:ext>
            </a:extLst>
          </p:cNvPr>
          <p:cNvSpPr>
            <a:spLocks noGrp="1"/>
          </p:cNvSpPr>
          <p:nvPr>
            <p:ph type="ctrTitle"/>
          </p:nvPr>
        </p:nvSpPr>
        <p:spPr>
          <a:xfrm>
            <a:off x="1005205" y="1507913"/>
            <a:ext cx="18093690" cy="2429416"/>
          </a:xfrm>
          <a:prstGeom prst="rect">
            <a:avLst/>
          </a:prstGeom>
        </p:spPr>
        <p:txBody>
          <a:bodyPr anchor="b"/>
          <a:lstStyle>
            <a:lvl1pPr algn="l">
              <a:lnSpc>
                <a:spcPct val="80000"/>
              </a:lnSpc>
              <a:defRPr sz="6599" b="1" i="0" cap="all" baseline="0">
                <a:solidFill>
                  <a:srgbClr val="00B385"/>
                </a:solidFill>
                <a:latin typeface="Arial Black" panose="020B0604020202020204" pitchFamily="34" charset="0"/>
              </a:defRPr>
            </a:lvl1pPr>
          </a:lstStyle>
          <a:p>
            <a:r>
              <a:rPr lang="en-US"/>
              <a:t>Click to edit Master title style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Section Header">
    <p:bg>
      <p:bgPr>
        <a:solidFill>
          <a:srgbClr val="00B385"/>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C7C828E-18AA-BA48-B971-A10188902FDC}"/>
              </a:ext>
            </a:extLst>
          </p:cNvPr>
          <p:cNvSpPr/>
          <p:nvPr userDrawn="1"/>
        </p:nvSpPr>
        <p:spPr>
          <a:xfrm>
            <a:off x="0" y="0"/>
            <a:ext cx="20104100" cy="9921875"/>
          </a:xfrm>
          <a:prstGeom prst="rect">
            <a:avLst/>
          </a:prstGeom>
          <a:solidFill>
            <a:srgbClr val="00B38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50761" tIns="75380" rIns="150761" bIns="75380" numCol="1" spcCol="0" rtlCol="0" fromWordArt="0" anchor="ctr" anchorCtr="0" forceAA="0" compatLnSpc="1">
            <a:prstTxWarp prst="textNoShape">
              <a:avLst/>
            </a:prstTxWarp>
            <a:noAutofit/>
          </a:bodyPr>
          <a:lstStyle/>
          <a:p>
            <a:pPr algn="ctr"/>
            <a:endParaRPr lang="en-US" sz="2968" b="0" i="0" cap="none" spc="0">
              <a:ln w="22225">
                <a:solidFill>
                  <a:schemeClr val="accent2"/>
                </a:solidFill>
                <a:prstDash val="solid"/>
              </a:ln>
              <a:solidFill>
                <a:schemeClr val="accent2">
                  <a:lumMod val="40000"/>
                  <a:lumOff val="60000"/>
                </a:schemeClr>
              </a:solidFill>
              <a:effectLst/>
              <a:latin typeface="Arial Narrow" panose="020B0604020202020204" pitchFamily="34" charset="0"/>
            </a:endParaRPr>
          </a:p>
        </p:txBody>
      </p:sp>
      <p:sp>
        <p:nvSpPr>
          <p:cNvPr id="7" name="Subtitle 2">
            <a:extLst>
              <a:ext uri="{FF2B5EF4-FFF2-40B4-BE49-F238E27FC236}">
                <a16:creationId xmlns:a16="http://schemas.microsoft.com/office/drawing/2014/main" id="{5E3015C6-10E8-7549-9DE4-A083B51819DE}"/>
              </a:ext>
            </a:extLst>
          </p:cNvPr>
          <p:cNvSpPr>
            <a:spLocks noGrp="1"/>
          </p:cNvSpPr>
          <p:nvPr>
            <p:ph type="subTitle" idx="1"/>
          </p:nvPr>
        </p:nvSpPr>
        <p:spPr>
          <a:xfrm>
            <a:off x="1005205" y="4289442"/>
            <a:ext cx="18093690" cy="4506723"/>
          </a:xfrm>
          <a:prstGeom prst="rect">
            <a:avLst/>
          </a:prstGeom>
        </p:spPr>
        <p:txBody>
          <a:bodyPr/>
          <a:lstStyle>
            <a:lvl1pPr marL="0" indent="0" algn="l">
              <a:buNone/>
              <a:defRPr sz="3958" b="0" i="0">
                <a:solidFill>
                  <a:schemeClr val="bg1"/>
                </a:solidFill>
                <a:latin typeface="Arial Narrow" panose="020B0604020202020204" pitchFamily="34" charset="0"/>
              </a:defRPr>
            </a:lvl1pPr>
            <a:lvl2pPr marL="753865" indent="0" algn="ctr">
              <a:buNone/>
              <a:defRPr sz="3298"/>
            </a:lvl2pPr>
            <a:lvl3pPr marL="1507729" indent="0" algn="ctr">
              <a:buNone/>
              <a:defRPr sz="2968"/>
            </a:lvl3pPr>
            <a:lvl4pPr marL="2261590" indent="0" algn="ctr">
              <a:buNone/>
              <a:defRPr sz="2638"/>
            </a:lvl4pPr>
            <a:lvl5pPr marL="3015454" indent="0" algn="ctr">
              <a:buNone/>
              <a:defRPr sz="2638"/>
            </a:lvl5pPr>
            <a:lvl6pPr marL="3769319" indent="0" algn="ctr">
              <a:buNone/>
              <a:defRPr sz="2638"/>
            </a:lvl6pPr>
            <a:lvl7pPr marL="4523182" indent="0" algn="ctr">
              <a:buNone/>
              <a:defRPr sz="2638"/>
            </a:lvl7pPr>
            <a:lvl8pPr marL="5277046" indent="0" algn="ctr">
              <a:buNone/>
              <a:defRPr sz="2638"/>
            </a:lvl8pPr>
            <a:lvl9pPr marL="6030907" indent="0" algn="ctr">
              <a:buNone/>
              <a:defRPr sz="2638"/>
            </a:lvl9pPr>
          </a:lstStyle>
          <a:p>
            <a:r>
              <a:rPr lang="en-US"/>
              <a:t>Click to edit Master subtitle style</a:t>
            </a:r>
          </a:p>
        </p:txBody>
      </p:sp>
      <p:sp>
        <p:nvSpPr>
          <p:cNvPr id="9" name="Title 1">
            <a:extLst>
              <a:ext uri="{FF2B5EF4-FFF2-40B4-BE49-F238E27FC236}">
                <a16:creationId xmlns:a16="http://schemas.microsoft.com/office/drawing/2014/main" id="{54BE5F86-EE96-6A47-9F81-B9B3E769B422}"/>
              </a:ext>
            </a:extLst>
          </p:cNvPr>
          <p:cNvSpPr>
            <a:spLocks noGrp="1"/>
          </p:cNvSpPr>
          <p:nvPr>
            <p:ph type="ctrTitle"/>
          </p:nvPr>
        </p:nvSpPr>
        <p:spPr>
          <a:xfrm>
            <a:off x="1005205" y="1507913"/>
            <a:ext cx="18093690" cy="2429416"/>
          </a:xfrm>
          <a:prstGeom prst="rect">
            <a:avLst/>
          </a:prstGeom>
        </p:spPr>
        <p:txBody>
          <a:bodyPr anchor="b"/>
          <a:lstStyle>
            <a:lvl1pPr algn="l">
              <a:lnSpc>
                <a:spcPct val="80000"/>
              </a:lnSpc>
              <a:defRPr sz="9894" b="1" i="0" cap="all" baseline="0">
                <a:solidFill>
                  <a:schemeClr val="bg1"/>
                </a:solidFill>
                <a:latin typeface="Arial Black"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36064705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Subtitle 2">
            <a:extLst>
              <a:ext uri="{FF2B5EF4-FFF2-40B4-BE49-F238E27FC236}">
                <a16:creationId xmlns:a16="http://schemas.microsoft.com/office/drawing/2014/main" id="{5E3015C6-10E8-7549-9DE4-A083B51819DE}"/>
              </a:ext>
            </a:extLst>
          </p:cNvPr>
          <p:cNvSpPr>
            <a:spLocks noGrp="1"/>
          </p:cNvSpPr>
          <p:nvPr>
            <p:ph type="subTitle" idx="1"/>
          </p:nvPr>
        </p:nvSpPr>
        <p:spPr>
          <a:xfrm>
            <a:off x="1005205" y="4289442"/>
            <a:ext cx="18093690" cy="4506723"/>
          </a:xfrm>
          <a:prstGeom prst="rect">
            <a:avLst/>
          </a:prstGeom>
        </p:spPr>
        <p:txBody>
          <a:bodyPr/>
          <a:lstStyle>
            <a:lvl1pPr marL="0" indent="0" algn="l">
              <a:buNone/>
              <a:defRPr sz="3958" b="0" i="0">
                <a:latin typeface="Arial Narrow" panose="020B0604020202020204" pitchFamily="34" charset="0"/>
              </a:defRPr>
            </a:lvl1pPr>
            <a:lvl2pPr marL="753865" indent="0" algn="ctr">
              <a:buNone/>
              <a:defRPr sz="3298"/>
            </a:lvl2pPr>
            <a:lvl3pPr marL="1507729" indent="0" algn="ctr">
              <a:buNone/>
              <a:defRPr sz="2968"/>
            </a:lvl3pPr>
            <a:lvl4pPr marL="2261590" indent="0" algn="ctr">
              <a:buNone/>
              <a:defRPr sz="2638"/>
            </a:lvl4pPr>
            <a:lvl5pPr marL="3015454" indent="0" algn="ctr">
              <a:buNone/>
              <a:defRPr sz="2638"/>
            </a:lvl5pPr>
            <a:lvl6pPr marL="3769319" indent="0" algn="ctr">
              <a:buNone/>
              <a:defRPr sz="2638"/>
            </a:lvl6pPr>
            <a:lvl7pPr marL="4523182" indent="0" algn="ctr">
              <a:buNone/>
              <a:defRPr sz="2638"/>
            </a:lvl7pPr>
            <a:lvl8pPr marL="5277046" indent="0" algn="ctr">
              <a:buNone/>
              <a:defRPr sz="2638"/>
            </a:lvl8pPr>
            <a:lvl9pPr marL="6030907" indent="0" algn="ctr">
              <a:buNone/>
              <a:defRPr sz="2638"/>
            </a:lvl9pPr>
          </a:lstStyle>
          <a:p>
            <a:r>
              <a:rPr lang="en-US"/>
              <a:t>Click to edit Master subtitle style</a:t>
            </a:r>
          </a:p>
        </p:txBody>
      </p:sp>
      <p:sp>
        <p:nvSpPr>
          <p:cNvPr id="9" name="Title 1">
            <a:extLst>
              <a:ext uri="{FF2B5EF4-FFF2-40B4-BE49-F238E27FC236}">
                <a16:creationId xmlns:a16="http://schemas.microsoft.com/office/drawing/2014/main" id="{54BE5F86-EE96-6A47-9F81-B9B3E769B422}"/>
              </a:ext>
            </a:extLst>
          </p:cNvPr>
          <p:cNvSpPr>
            <a:spLocks noGrp="1"/>
          </p:cNvSpPr>
          <p:nvPr>
            <p:ph type="ctrTitle"/>
          </p:nvPr>
        </p:nvSpPr>
        <p:spPr>
          <a:xfrm>
            <a:off x="1005205" y="1507913"/>
            <a:ext cx="18093690" cy="2429416"/>
          </a:xfrm>
          <a:prstGeom prst="rect">
            <a:avLst/>
          </a:prstGeom>
        </p:spPr>
        <p:txBody>
          <a:bodyPr anchor="b"/>
          <a:lstStyle>
            <a:lvl1pPr algn="l">
              <a:lnSpc>
                <a:spcPct val="80000"/>
              </a:lnSpc>
              <a:defRPr sz="9894" b="1" i="0" cap="all" baseline="0">
                <a:solidFill>
                  <a:srgbClr val="00B385"/>
                </a:solidFill>
                <a:latin typeface="Arial Black"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11200478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7B18B3B-4E64-4744-90A7-A413193C549E}"/>
              </a:ext>
            </a:extLst>
          </p:cNvPr>
          <p:cNvSpPr>
            <a:spLocks noGrp="1"/>
          </p:cNvSpPr>
          <p:nvPr>
            <p:ph type="subTitle" idx="1"/>
          </p:nvPr>
        </p:nvSpPr>
        <p:spPr>
          <a:xfrm>
            <a:off x="1005205" y="4289442"/>
            <a:ext cx="18093690" cy="4506723"/>
          </a:xfrm>
          <a:prstGeom prst="rect">
            <a:avLst/>
          </a:prstGeom>
        </p:spPr>
        <p:txBody>
          <a:bodyPr/>
          <a:lstStyle>
            <a:lvl1pPr marL="0" indent="0" algn="l">
              <a:buNone/>
              <a:defRPr sz="3958" b="0" i="0">
                <a:latin typeface="Arial Narrow" panose="020B0604020202020204" pitchFamily="34" charset="0"/>
              </a:defRPr>
            </a:lvl1pPr>
            <a:lvl2pPr marL="753865" indent="0" algn="ctr">
              <a:buNone/>
              <a:defRPr sz="3298"/>
            </a:lvl2pPr>
            <a:lvl3pPr marL="1507729" indent="0" algn="ctr">
              <a:buNone/>
              <a:defRPr sz="2968"/>
            </a:lvl3pPr>
            <a:lvl4pPr marL="2261590" indent="0" algn="ctr">
              <a:buNone/>
              <a:defRPr sz="2638"/>
            </a:lvl4pPr>
            <a:lvl5pPr marL="3015454" indent="0" algn="ctr">
              <a:buNone/>
              <a:defRPr sz="2638"/>
            </a:lvl5pPr>
            <a:lvl6pPr marL="3769319" indent="0" algn="ctr">
              <a:buNone/>
              <a:defRPr sz="2638"/>
            </a:lvl6pPr>
            <a:lvl7pPr marL="4523182" indent="0" algn="ctr">
              <a:buNone/>
              <a:defRPr sz="2638"/>
            </a:lvl7pPr>
            <a:lvl8pPr marL="5277046" indent="0" algn="ctr">
              <a:buNone/>
              <a:defRPr sz="2638"/>
            </a:lvl8pPr>
            <a:lvl9pPr marL="6030907" indent="0" algn="ctr">
              <a:buNone/>
              <a:defRPr sz="2638"/>
            </a:lvl9pPr>
          </a:lstStyle>
          <a:p>
            <a:r>
              <a:rPr lang="en-US"/>
              <a:t>Click to edit Master subtitle style</a:t>
            </a:r>
          </a:p>
        </p:txBody>
      </p:sp>
      <p:sp>
        <p:nvSpPr>
          <p:cNvPr id="8" name="Title 1">
            <a:extLst>
              <a:ext uri="{FF2B5EF4-FFF2-40B4-BE49-F238E27FC236}">
                <a16:creationId xmlns:a16="http://schemas.microsoft.com/office/drawing/2014/main" id="{D6F5E783-05D5-E34F-8CF7-6D02DD2108E2}"/>
              </a:ext>
            </a:extLst>
          </p:cNvPr>
          <p:cNvSpPr>
            <a:spLocks noGrp="1"/>
          </p:cNvSpPr>
          <p:nvPr>
            <p:ph type="ctrTitle"/>
          </p:nvPr>
        </p:nvSpPr>
        <p:spPr>
          <a:xfrm>
            <a:off x="1005205" y="1507913"/>
            <a:ext cx="18093690" cy="2429416"/>
          </a:xfrm>
          <a:prstGeom prst="rect">
            <a:avLst/>
          </a:prstGeom>
        </p:spPr>
        <p:txBody>
          <a:bodyPr anchor="b"/>
          <a:lstStyle>
            <a:lvl1pPr algn="l">
              <a:lnSpc>
                <a:spcPct val="80000"/>
              </a:lnSpc>
              <a:defRPr sz="9894" b="1" i="0" cap="all" baseline="0">
                <a:solidFill>
                  <a:srgbClr val="00B385"/>
                </a:solidFill>
                <a:latin typeface="Arial Black"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40352668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Subtitle 2">
            <a:extLst>
              <a:ext uri="{FF2B5EF4-FFF2-40B4-BE49-F238E27FC236}">
                <a16:creationId xmlns:a16="http://schemas.microsoft.com/office/drawing/2014/main" id="{9CB3DC8C-D4DA-C046-8093-C93044DDF703}"/>
              </a:ext>
            </a:extLst>
          </p:cNvPr>
          <p:cNvSpPr>
            <a:spLocks noGrp="1"/>
          </p:cNvSpPr>
          <p:nvPr>
            <p:ph type="subTitle" idx="1"/>
          </p:nvPr>
        </p:nvSpPr>
        <p:spPr>
          <a:xfrm>
            <a:off x="1005205" y="4289440"/>
            <a:ext cx="18093690" cy="4506723"/>
          </a:xfrm>
          <a:prstGeom prst="rect">
            <a:avLst/>
          </a:prstGeom>
        </p:spPr>
        <p:txBody>
          <a:bodyPr/>
          <a:lstStyle>
            <a:lvl1pPr marL="0" indent="0" algn="l">
              <a:buNone/>
              <a:defRPr sz="3958" b="0" i="0">
                <a:latin typeface="Arial Narrow" panose="020B0604020202020204" pitchFamily="34" charset="0"/>
              </a:defRPr>
            </a:lvl1pPr>
            <a:lvl2pPr marL="753900" indent="0" algn="ctr">
              <a:buNone/>
              <a:defRPr sz="3298"/>
            </a:lvl2pPr>
            <a:lvl3pPr marL="1507798" indent="0" algn="ctr">
              <a:buNone/>
              <a:defRPr sz="2968"/>
            </a:lvl3pPr>
            <a:lvl4pPr marL="2261696" indent="0" algn="ctr">
              <a:buNone/>
              <a:defRPr sz="2638"/>
            </a:lvl4pPr>
            <a:lvl5pPr marL="3015594" indent="0" algn="ctr">
              <a:buNone/>
              <a:defRPr sz="2638"/>
            </a:lvl5pPr>
            <a:lvl6pPr marL="3769494" indent="0" algn="ctr">
              <a:buNone/>
              <a:defRPr sz="2638"/>
            </a:lvl6pPr>
            <a:lvl7pPr marL="4523392" indent="0" algn="ctr">
              <a:buNone/>
              <a:defRPr sz="2638"/>
            </a:lvl7pPr>
            <a:lvl8pPr marL="5277290" indent="0" algn="ctr">
              <a:buNone/>
              <a:defRPr sz="2638"/>
            </a:lvl8pPr>
            <a:lvl9pPr marL="6031188" indent="0" algn="ctr">
              <a:buNone/>
              <a:defRPr sz="2638"/>
            </a:lvl9pPr>
          </a:lstStyle>
          <a:p>
            <a:r>
              <a:rPr lang="en-US"/>
              <a:t>Click to edit Master subtitle style</a:t>
            </a:r>
          </a:p>
        </p:txBody>
      </p:sp>
      <p:sp>
        <p:nvSpPr>
          <p:cNvPr id="5" name="Title 1">
            <a:extLst>
              <a:ext uri="{FF2B5EF4-FFF2-40B4-BE49-F238E27FC236}">
                <a16:creationId xmlns:a16="http://schemas.microsoft.com/office/drawing/2014/main" id="{9D6EAFF9-D256-914B-B720-9AB77B5D3470}"/>
              </a:ext>
            </a:extLst>
          </p:cNvPr>
          <p:cNvSpPr>
            <a:spLocks noGrp="1"/>
          </p:cNvSpPr>
          <p:nvPr>
            <p:ph type="ctrTitle"/>
          </p:nvPr>
        </p:nvSpPr>
        <p:spPr>
          <a:xfrm>
            <a:off x="1005205" y="1507913"/>
            <a:ext cx="18093690" cy="2429416"/>
          </a:xfrm>
          <a:prstGeom prst="rect">
            <a:avLst/>
          </a:prstGeom>
        </p:spPr>
        <p:txBody>
          <a:bodyPr anchor="b"/>
          <a:lstStyle>
            <a:lvl1pPr algn="l">
              <a:lnSpc>
                <a:spcPct val="80000"/>
              </a:lnSpc>
              <a:defRPr sz="6599" b="1" i="0" cap="all" baseline="0">
                <a:solidFill>
                  <a:srgbClr val="00B385"/>
                </a:solidFill>
                <a:latin typeface="Arial Black" panose="020B0604020202020204" pitchFamily="34" charset="0"/>
              </a:defRPr>
            </a:lvl1pPr>
          </a:lstStyle>
          <a:p>
            <a:r>
              <a:rPr lang="en-US"/>
              <a:t>Click to edit Master title style</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only">
    <p:spTree>
      <p:nvGrpSpPr>
        <p:cNvPr id="1" name=""/>
        <p:cNvGrpSpPr/>
        <p:nvPr/>
      </p:nvGrpSpPr>
      <p:grpSpPr>
        <a:xfrm>
          <a:off x="0" y="0"/>
          <a:ext cx="0" cy="0"/>
          <a:chOff x="0" y="0"/>
          <a:chExt cx="0" cy="0"/>
        </a:xfrm>
      </p:grpSpPr>
      <p:sp>
        <p:nvSpPr>
          <p:cNvPr id="4" name="Subtitle 2">
            <a:extLst>
              <a:ext uri="{FF2B5EF4-FFF2-40B4-BE49-F238E27FC236}">
                <a16:creationId xmlns:a16="http://schemas.microsoft.com/office/drawing/2014/main" id="{9CB3DC8C-D4DA-C046-8093-C93044DDF703}"/>
              </a:ext>
            </a:extLst>
          </p:cNvPr>
          <p:cNvSpPr>
            <a:spLocks noGrp="1"/>
          </p:cNvSpPr>
          <p:nvPr>
            <p:ph type="subTitle" idx="1" hasCustomPrompt="1"/>
          </p:nvPr>
        </p:nvSpPr>
        <p:spPr>
          <a:xfrm>
            <a:off x="1005205" y="1768475"/>
            <a:ext cx="18093690" cy="7027684"/>
          </a:xfrm>
          <a:prstGeom prst="rect">
            <a:avLst/>
          </a:prstGeom>
        </p:spPr>
        <p:txBody>
          <a:bodyPr/>
          <a:lstStyle>
            <a:lvl1pPr marL="0" indent="0" algn="l">
              <a:buNone/>
              <a:defRPr sz="3958" b="0" i="0">
                <a:latin typeface="Arial Narrow" panose="020B0604020202020204" pitchFamily="34" charset="0"/>
              </a:defRPr>
            </a:lvl1pPr>
            <a:lvl2pPr marL="753900" indent="0" algn="ctr">
              <a:buNone/>
              <a:defRPr sz="3298"/>
            </a:lvl2pPr>
            <a:lvl3pPr marL="1507798" indent="0" algn="ctr">
              <a:buNone/>
              <a:defRPr sz="2968"/>
            </a:lvl3pPr>
            <a:lvl4pPr marL="2261696" indent="0" algn="ctr">
              <a:buNone/>
              <a:defRPr sz="2638"/>
            </a:lvl4pPr>
            <a:lvl5pPr marL="3015594" indent="0" algn="ctr">
              <a:buNone/>
              <a:defRPr sz="2638"/>
            </a:lvl5pPr>
            <a:lvl6pPr marL="3769494" indent="0" algn="ctr">
              <a:buNone/>
              <a:defRPr sz="2638"/>
            </a:lvl6pPr>
            <a:lvl7pPr marL="4523392" indent="0" algn="ctr">
              <a:buNone/>
              <a:defRPr sz="2638"/>
            </a:lvl7pPr>
            <a:lvl8pPr marL="5277290" indent="0" algn="ctr">
              <a:buNone/>
              <a:defRPr sz="2638"/>
            </a:lvl8pPr>
            <a:lvl9pPr marL="6031188" indent="0" algn="ctr">
              <a:buNone/>
              <a:defRPr sz="2638"/>
            </a:lvl9pPr>
          </a:lstStyle>
          <a:p>
            <a:r>
              <a:rPr lang="en-US"/>
              <a:t>Click to edit Master content style</a:t>
            </a:r>
          </a:p>
        </p:txBody>
      </p:sp>
    </p:spTree>
    <p:extLst>
      <p:ext uri="{BB962C8B-B14F-4D97-AF65-F5344CB8AC3E}">
        <p14:creationId xmlns:p14="http://schemas.microsoft.com/office/powerpoint/2010/main" val="16018496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7B18B3B-4E64-4744-90A7-A413193C549E}"/>
              </a:ext>
            </a:extLst>
          </p:cNvPr>
          <p:cNvSpPr>
            <a:spLocks noGrp="1"/>
          </p:cNvSpPr>
          <p:nvPr>
            <p:ph type="subTitle" idx="1"/>
          </p:nvPr>
        </p:nvSpPr>
        <p:spPr>
          <a:xfrm>
            <a:off x="1005205" y="4289440"/>
            <a:ext cx="18093690" cy="4506723"/>
          </a:xfrm>
          <a:prstGeom prst="rect">
            <a:avLst/>
          </a:prstGeom>
        </p:spPr>
        <p:txBody>
          <a:bodyPr/>
          <a:lstStyle>
            <a:lvl1pPr marL="0" indent="0" algn="ctr">
              <a:buNone/>
              <a:defRPr sz="3958" b="0" i="0">
                <a:latin typeface="Arial Narrow" panose="020B0604020202020204" pitchFamily="34" charset="0"/>
              </a:defRPr>
            </a:lvl1pPr>
            <a:lvl2pPr marL="753900" indent="0" algn="ctr">
              <a:buNone/>
              <a:defRPr sz="3298"/>
            </a:lvl2pPr>
            <a:lvl3pPr marL="1507798" indent="0" algn="ctr">
              <a:buNone/>
              <a:defRPr sz="2968"/>
            </a:lvl3pPr>
            <a:lvl4pPr marL="2261696" indent="0" algn="ctr">
              <a:buNone/>
              <a:defRPr sz="2638"/>
            </a:lvl4pPr>
            <a:lvl5pPr marL="3015594" indent="0" algn="ctr">
              <a:buNone/>
              <a:defRPr sz="2638"/>
            </a:lvl5pPr>
            <a:lvl6pPr marL="3769494" indent="0" algn="ctr">
              <a:buNone/>
              <a:defRPr sz="2638"/>
            </a:lvl6pPr>
            <a:lvl7pPr marL="4523392" indent="0" algn="ctr">
              <a:buNone/>
              <a:defRPr sz="2638"/>
            </a:lvl7pPr>
            <a:lvl8pPr marL="5277290" indent="0" algn="ctr">
              <a:buNone/>
              <a:defRPr sz="2638"/>
            </a:lvl8pPr>
            <a:lvl9pPr marL="6031188" indent="0" algn="ctr">
              <a:buNone/>
              <a:defRPr sz="2638"/>
            </a:lvl9pPr>
          </a:lstStyle>
          <a:p>
            <a:r>
              <a:rPr lang="en-US"/>
              <a:t>Click to edit Master subtitle style</a:t>
            </a:r>
          </a:p>
        </p:txBody>
      </p:sp>
      <p:sp>
        <p:nvSpPr>
          <p:cNvPr id="8" name="Title 1">
            <a:extLst>
              <a:ext uri="{FF2B5EF4-FFF2-40B4-BE49-F238E27FC236}">
                <a16:creationId xmlns:a16="http://schemas.microsoft.com/office/drawing/2014/main" id="{D6F5E783-05D5-E34F-8CF7-6D02DD2108E2}"/>
              </a:ext>
            </a:extLst>
          </p:cNvPr>
          <p:cNvSpPr>
            <a:spLocks noGrp="1"/>
          </p:cNvSpPr>
          <p:nvPr>
            <p:ph type="ctrTitle"/>
          </p:nvPr>
        </p:nvSpPr>
        <p:spPr>
          <a:xfrm>
            <a:off x="1005205" y="1507913"/>
            <a:ext cx="18093690" cy="2429416"/>
          </a:xfrm>
          <a:prstGeom prst="rect">
            <a:avLst/>
          </a:prstGeom>
        </p:spPr>
        <p:txBody>
          <a:bodyPr anchor="b"/>
          <a:lstStyle>
            <a:lvl1pPr algn="ctr">
              <a:lnSpc>
                <a:spcPct val="80000"/>
              </a:lnSpc>
              <a:defRPr sz="9894" b="1" i="0" cap="all" baseline="0">
                <a:solidFill>
                  <a:srgbClr val="00B385"/>
                </a:solidFill>
                <a:latin typeface="Arial Black"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16542249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Section Header">
    <p:bg>
      <p:bgPr>
        <a:solidFill>
          <a:srgbClr val="00B385"/>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C7C828E-18AA-BA48-B971-A10188902FDC}"/>
              </a:ext>
            </a:extLst>
          </p:cNvPr>
          <p:cNvSpPr/>
          <p:nvPr userDrawn="1"/>
        </p:nvSpPr>
        <p:spPr>
          <a:xfrm>
            <a:off x="0" y="0"/>
            <a:ext cx="20104100" cy="9921875"/>
          </a:xfrm>
          <a:prstGeom prst="rect">
            <a:avLst/>
          </a:prstGeom>
          <a:solidFill>
            <a:srgbClr val="00B38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50771" tIns="75385" rIns="150771" bIns="75385" numCol="1" spcCol="0" rtlCol="0" fromWordArt="0" anchor="ctr" anchorCtr="0" forceAA="0" compatLnSpc="1">
            <a:prstTxWarp prst="textNoShape">
              <a:avLst/>
            </a:prstTxWarp>
            <a:noAutofit/>
          </a:bodyPr>
          <a:lstStyle/>
          <a:p>
            <a:pPr algn="ctr"/>
            <a:endParaRPr lang="en-US" sz="2968" b="0" i="0" cap="none" spc="0">
              <a:ln w="22225">
                <a:solidFill>
                  <a:schemeClr val="accent2"/>
                </a:solidFill>
                <a:prstDash val="solid"/>
              </a:ln>
              <a:solidFill>
                <a:schemeClr val="accent2">
                  <a:lumMod val="40000"/>
                  <a:lumOff val="60000"/>
                </a:schemeClr>
              </a:solidFill>
              <a:effectLst/>
              <a:latin typeface="Arial Narrow" panose="020B0604020202020204" pitchFamily="34" charset="0"/>
            </a:endParaRPr>
          </a:p>
        </p:txBody>
      </p:sp>
      <p:sp>
        <p:nvSpPr>
          <p:cNvPr id="7" name="Subtitle 2">
            <a:extLst>
              <a:ext uri="{FF2B5EF4-FFF2-40B4-BE49-F238E27FC236}">
                <a16:creationId xmlns:a16="http://schemas.microsoft.com/office/drawing/2014/main" id="{5E3015C6-10E8-7549-9DE4-A083B51819DE}"/>
              </a:ext>
            </a:extLst>
          </p:cNvPr>
          <p:cNvSpPr>
            <a:spLocks noGrp="1"/>
          </p:cNvSpPr>
          <p:nvPr>
            <p:ph type="subTitle" idx="1"/>
          </p:nvPr>
        </p:nvSpPr>
        <p:spPr>
          <a:xfrm>
            <a:off x="1005205" y="4289440"/>
            <a:ext cx="18093690" cy="4506723"/>
          </a:xfrm>
          <a:prstGeom prst="rect">
            <a:avLst/>
          </a:prstGeom>
        </p:spPr>
        <p:txBody>
          <a:bodyPr/>
          <a:lstStyle>
            <a:lvl1pPr marL="0" indent="0" algn="l">
              <a:buNone/>
              <a:defRPr sz="3958" b="0" i="0">
                <a:solidFill>
                  <a:schemeClr val="bg1"/>
                </a:solidFill>
                <a:latin typeface="Arial Narrow" panose="020B0604020202020204" pitchFamily="34" charset="0"/>
              </a:defRPr>
            </a:lvl1pPr>
            <a:lvl2pPr marL="753900" indent="0" algn="ctr">
              <a:buNone/>
              <a:defRPr sz="3298"/>
            </a:lvl2pPr>
            <a:lvl3pPr marL="1507798" indent="0" algn="ctr">
              <a:buNone/>
              <a:defRPr sz="2968"/>
            </a:lvl3pPr>
            <a:lvl4pPr marL="2261696" indent="0" algn="ctr">
              <a:buNone/>
              <a:defRPr sz="2638"/>
            </a:lvl4pPr>
            <a:lvl5pPr marL="3015594" indent="0" algn="ctr">
              <a:buNone/>
              <a:defRPr sz="2638"/>
            </a:lvl5pPr>
            <a:lvl6pPr marL="3769494" indent="0" algn="ctr">
              <a:buNone/>
              <a:defRPr sz="2638"/>
            </a:lvl6pPr>
            <a:lvl7pPr marL="4523392" indent="0" algn="ctr">
              <a:buNone/>
              <a:defRPr sz="2638"/>
            </a:lvl7pPr>
            <a:lvl8pPr marL="5277290" indent="0" algn="ctr">
              <a:buNone/>
              <a:defRPr sz="2638"/>
            </a:lvl8pPr>
            <a:lvl9pPr marL="6031188" indent="0" algn="ctr">
              <a:buNone/>
              <a:defRPr sz="2638"/>
            </a:lvl9pPr>
          </a:lstStyle>
          <a:p>
            <a:r>
              <a:rPr lang="en-US"/>
              <a:t>Click to edit Master subtitle style</a:t>
            </a:r>
          </a:p>
        </p:txBody>
      </p:sp>
      <p:sp>
        <p:nvSpPr>
          <p:cNvPr id="9" name="Title 1">
            <a:extLst>
              <a:ext uri="{FF2B5EF4-FFF2-40B4-BE49-F238E27FC236}">
                <a16:creationId xmlns:a16="http://schemas.microsoft.com/office/drawing/2014/main" id="{54BE5F86-EE96-6A47-9F81-B9B3E769B422}"/>
              </a:ext>
            </a:extLst>
          </p:cNvPr>
          <p:cNvSpPr>
            <a:spLocks noGrp="1"/>
          </p:cNvSpPr>
          <p:nvPr>
            <p:ph type="ctrTitle"/>
          </p:nvPr>
        </p:nvSpPr>
        <p:spPr>
          <a:xfrm>
            <a:off x="1005205" y="1507913"/>
            <a:ext cx="18093690" cy="2429416"/>
          </a:xfrm>
          <a:prstGeom prst="rect">
            <a:avLst/>
          </a:prstGeom>
        </p:spPr>
        <p:txBody>
          <a:bodyPr anchor="b"/>
          <a:lstStyle>
            <a:lvl1pPr algn="l">
              <a:lnSpc>
                <a:spcPct val="80000"/>
              </a:lnSpc>
              <a:defRPr sz="9894" b="1" i="0" cap="all" baseline="0">
                <a:solidFill>
                  <a:schemeClr val="bg1"/>
                </a:solidFill>
                <a:latin typeface="Arial Black"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36064705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Subtitle 2">
            <a:extLst>
              <a:ext uri="{FF2B5EF4-FFF2-40B4-BE49-F238E27FC236}">
                <a16:creationId xmlns:a16="http://schemas.microsoft.com/office/drawing/2014/main" id="{5E3015C6-10E8-7549-9DE4-A083B51819DE}"/>
              </a:ext>
            </a:extLst>
          </p:cNvPr>
          <p:cNvSpPr>
            <a:spLocks noGrp="1"/>
          </p:cNvSpPr>
          <p:nvPr>
            <p:ph type="subTitle" idx="1"/>
          </p:nvPr>
        </p:nvSpPr>
        <p:spPr>
          <a:xfrm>
            <a:off x="1005205" y="4289440"/>
            <a:ext cx="18093690" cy="4506723"/>
          </a:xfrm>
          <a:prstGeom prst="rect">
            <a:avLst/>
          </a:prstGeom>
        </p:spPr>
        <p:txBody>
          <a:bodyPr/>
          <a:lstStyle>
            <a:lvl1pPr marL="0" indent="0" algn="l">
              <a:buNone/>
              <a:defRPr sz="3958" b="0" i="0">
                <a:latin typeface="Arial Narrow" panose="020B0604020202020204" pitchFamily="34" charset="0"/>
              </a:defRPr>
            </a:lvl1pPr>
            <a:lvl2pPr marL="753900" indent="0" algn="ctr">
              <a:buNone/>
              <a:defRPr sz="3298"/>
            </a:lvl2pPr>
            <a:lvl3pPr marL="1507798" indent="0" algn="ctr">
              <a:buNone/>
              <a:defRPr sz="2968"/>
            </a:lvl3pPr>
            <a:lvl4pPr marL="2261696" indent="0" algn="ctr">
              <a:buNone/>
              <a:defRPr sz="2638"/>
            </a:lvl4pPr>
            <a:lvl5pPr marL="3015594" indent="0" algn="ctr">
              <a:buNone/>
              <a:defRPr sz="2638"/>
            </a:lvl5pPr>
            <a:lvl6pPr marL="3769494" indent="0" algn="ctr">
              <a:buNone/>
              <a:defRPr sz="2638"/>
            </a:lvl6pPr>
            <a:lvl7pPr marL="4523392" indent="0" algn="ctr">
              <a:buNone/>
              <a:defRPr sz="2638"/>
            </a:lvl7pPr>
            <a:lvl8pPr marL="5277290" indent="0" algn="ctr">
              <a:buNone/>
              <a:defRPr sz="2638"/>
            </a:lvl8pPr>
            <a:lvl9pPr marL="6031188" indent="0" algn="ctr">
              <a:buNone/>
              <a:defRPr sz="2638"/>
            </a:lvl9pPr>
          </a:lstStyle>
          <a:p>
            <a:r>
              <a:rPr lang="en-US"/>
              <a:t>Click to edit Master subtitle style</a:t>
            </a:r>
          </a:p>
        </p:txBody>
      </p:sp>
      <p:sp>
        <p:nvSpPr>
          <p:cNvPr id="9" name="Title 1">
            <a:extLst>
              <a:ext uri="{FF2B5EF4-FFF2-40B4-BE49-F238E27FC236}">
                <a16:creationId xmlns:a16="http://schemas.microsoft.com/office/drawing/2014/main" id="{54BE5F86-EE96-6A47-9F81-B9B3E769B422}"/>
              </a:ext>
            </a:extLst>
          </p:cNvPr>
          <p:cNvSpPr>
            <a:spLocks noGrp="1"/>
          </p:cNvSpPr>
          <p:nvPr>
            <p:ph type="ctrTitle"/>
          </p:nvPr>
        </p:nvSpPr>
        <p:spPr>
          <a:xfrm>
            <a:off x="1005205" y="1507913"/>
            <a:ext cx="18093690" cy="2429416"/>
          </a:xfrm>
          <a:prstGeom prst="rect">
            <a:avLst/>
          </a:prstGeom>
        </p:spPr>
        <p:txBody>
          <a:bodyPr anchor="b"/>
          <a:lstStyle>
            <a:lvl1pPr algn="l">
              <a:lnSpc>
                <a:spcPct val="80000"/>
              </a:lnSpc>
              <a:defRPr sz="9894" b="1" i="0" cap="all" baseline="0">
                <a:solidFill>
                  <a:srgbClr val="00B385"/>
                </a:solidFill>
                <a:latin typeface="Arial Black"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11200478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7B18B3B-4E64-4744-90A7-A413193C549E}"/>
              </a:ext>
            </a:extLst>
          </p:cNvPr>
          <p:cNvSpPr>
            <a:spLocks noGrp="1"/>
          </p:cNvSpPr>
          <p:nvPr>
            <p:ph type="subTitle" idx="1"/>
          </p:nvPr>
        </p:nvSpPr>
        <p:spPr>
          <a:xfrm>
            <a:off x="1005205" y="4289440"/>
            <a:ext cx="18093690" cy="4506723"/>
          </a:xfrm>
          <a:prstGeom prst="rect">
            <a:avLst/>
          </a:prstGeom>
        </p:spPr>
        <p:txBody>
          <a:bodyPr/>
          <a:lstStyle>
            <a:lvl1pPr marL="0" indent="0" algn="l">
              <a:buNone/>
              <a:defRPr sz="3958" b="0" i="0">
                <a:latin typeface="Arial Narrow" panose="020B0604020202020204" pitchFamily="34" charset="0"/>
              </a:defRPr>
            </a:lvl1pPr>
            <a:lvl2pPr marL="753900" indent="0" algn="ctr">
              <a:buNone/>
              <a:defRPr sz="3298"/>
            </a:lvl2pPr>
            <a:lvl3pPr marL="1507798" indent="0" algn="ctr">
              <a:buNone/>
              <a:defRPr sz="2968"/>
            </a:lvl3pPr>
            <a:lvl4pPr marL="2261696" indent="0" algn="ctr">
              <a:buNone/>
              <a:defRPr sz="2638"/>
            </a:lvl4pPr>
            <a:lvl5pPr marL="3015594" indent="0" algn="ctr">
              <a:buNone/>
              <a:defRPr sz="2638"/>
            </a:lvl5pPr>
            <a:lvl6pPr marL="3769494" indent="0" algn="ctr">
              <a:buNone/>
              <a:defRPr sz="2638"/>
            </a:lvl6pPr>
            <a:lvl7pPr marL="4523392" indent="0" algn="ctr">
              <a:buNone/>
              <a:defRPr sz="2638"/>
            </a:lvl7pPr>
            <a:lvl8pPr marL="5277290" indent="0" algn="ctr">
              <a:buNone/>
              <a:defRPr sz="2638"/>
            </a:lvl8pPr>
            <a:lvl9pPr marL="6031188" indent="0" algn="ctr">
              <a:buNone/>
              <a:defRPr sz="2638"/>
            </a:lvl9pPr>
          </a:lstStyle>
          <a:p>
            <a:r>
              <a:rPr lang="en-US"/>
              <a:t>Click to edit Master subtitle style</a:t>
            </a:r>
          </a:p>
        </p:txBody>
      </p:sp>
      <p:sp>
        <p:nvSpPr>
          <p:cNvPr id="8" name="Title 1">
            <a:extLst>
              <a:ext uri="{FF2B5EF4-FFF2-40B4-BE49-F238E27FC236}">
                <a16:creationId xmlns:a16="http://schemas.microsoft.com/office/drawing/2014/main" id="{D6F5E783-05D5-E34F-8CF7-6D02DD2108E2}"/>
              </a:ext>
            </a:extLst>
          </p:cNvPr>
          <p:cNvSpPr>
            <a:spLocks noGrp="1"/>
          </p:cNvSpPr>
          <p:nvPr>
            <p:ph type="ctrTitle"/>
          </p:nvPr>
        </p:nvSpPr>
        <p:spPr>
          <a:xfrm>
            <a:off x="1005205" y="1507913"/>
            <a:ext cx="18093690" cy="2429416"/>
          </a:xfrm>
          <a:prstGeom prst="rect">
            <a:avLst/>
          </a:prstGeom>
        </p:spPr>
        <p:txBody>
          <a:bodyPr anchor="b"/>
          <a:lstStyle>
            <a:lvl1pPr algn="l">
              <a:lnSpc>
                <a:spcPct val="80000"/>
              </a:lnSpc>
              <a:defRPr sz="9894" b="1" i="0" cap="all" baseline="0">
                <a:solidFill>
                  <a:srgbClr val="00B385"/>
                </a:solidFill>
                <a:latin typeface="Arial Black"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40352668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Subtitle 2">
            <a:extLst>
              <a:ext uri="{FF2B5EF4-FFF2-40B4-BE49-F238E27FC236}">
                <a16:creationId xmlns:a16="http://schemas.microsoft.com/office/drawing/2014/main" id="{9CB3DC8C-D4DA-C046-8093-C93044DDF703}"/>
              </a:ext>
            </a:extLst>
          </p:cNvPr>
          <p:cNvSpPr>
            <a:spLocks noGrp="1"/>
          </p:cNvSpPr>
          <p:nvPr>
            <p:ph type="subTitle" idx="1"/>
          </p:nvPr>
        </p:nvSpPr>
        <p:spPr>
          <a:xfrm>
            <a:off x="1005205" y="4289439"/>
            <a:ext cx="18093690" cy="4506723"/>
          </a:xfrm>
          <a:prstGeom prst="rect">
            <a:avLst/>
          </a:prstGeom>
        </p:spPr>
        <p:txBody>
          <a:bodyPr/>
          <a:lstStyle>
            <a:lvl1pPr marL="0" indent="0" algn="l">
              <a:buNone/>
              <a:defRPr sz="3958" b="0" i="0">
                <a:latin typeface="Arial Narrow" panose="020B0604020202020204" pitchFamily="34" charset="0"/>
              </a:defRPr>
            </a:lvl1pPr>
            <a:lvl2pPr marL="753934" indent="0" algn="ctr">
              <a:buNone/>
              <a:defRPr sz="3298"/>
            </a:lvl2pPr>
            <a:lvl3pPr marL="1507867" indent="0" algn="ctr">
              <a:buNone/>
              <a:defRPr sz="2968"/>
            </a:lvl3pPr>
            <a:lvl4pPr marL="2261801" indent="0" algn="ctr">
              <a:buNone/>
              <a:defRPr sz="2638"/>
            </a:lvl4pPr>
            <a:lvl5pPr marL="3015734" indent="0" algn="ctr">
              <a:buNone/>
              <a:defRPr sz="2638"/>
            </a:lvl5pPr>
            <a:lvl6pPr marL="3769668" indent="0" algn="ctr">
              <a:buNone/>
              <a:defRPr sz="2638"/>
            </a:lvl6pPr>
            <a:lvl7pPr marL="4523601" indent="0" algn="ctr">
              <a:buNone/>
              <a:defRPr sz="2638"/>
            </a:lvl7pPr>
            <a:lvl8pPr marL="5277535" indent="0" algn="ctr">
              <a:buNone/>
              <a:defRPr sz="2638"/>
            </a:lvl8pPr>
            <a:lvl9pPr marL="6031468" indent="0" algn="ctr">
              <a:buNone/>
              <a:defRPr sz="2638"/>
            </a:lvl9pPr>
          </a:lstStyle>
          <a:p>
            <a:r>
              <a:rPr lang="en-US"/>
              <a:t>Click to edit Master subtitle style</a:t>
            </a:r>
          </a:p>
        </p:txBody>
      </p:sp>
      <p:sp>
        <p:nvSpPr>
          <p:cNvPr id="5" name="Title 1">
            <a:extLst>
              <a:ext uri="{FF2B5EF4-FFF2-40B4-BE49-F238E27FC236}">
                <a16:creationId xmlns:a16="http://schemas.microsoft.com/office/drawing/2014/main" id="{9D6EAFF9-D256-914B-B720-9AB77B5D3470}"/>
              </a:ext>
            </a:extLst>
          </p:cNvPr>
          <p:cNvSpPr>
            <a:spLocks noGrp="1"/>
          </p:cNvSpPr>
          <p:nvPr>
            <p:ph type="ctrTitle"/>
          </p:nvPr>
        </p:nvSpPr>
        <p:spPr>
          <a:xfrm>
            <a:off x="1005205" y="1507913"/>
            <a:ext cx="18093690" cy="2429416"/>
          </a:xfrm>
          <a:prstGeom prst="rect">
            <a:avLst/>
          </a:prstGeom>
        </p:spPr>
        <p:txBody>
          <a:bodyPr anchor="b"/>
          <a:lstStyle>
            <a:lvl1pPr algn="l">
              <a:lnSpc>
                <a:spcPct val="80000"/>
              </a:lnSpc>
              <a:defRPr sz="6599" b="1" i="0" cap="all" baseline="0">
                <a:solidFill>
                  <a:srgbClr val="00B385"/>
                </a:solidFill>
                <a:latin typeface="Arial Black" panose="020B0604020202020204" pitchFamily="34" charset="0"/>
              </a:defRPr>
            </a:lvl1pPr>
          </a:lstStyle>
          <a:p>
            <a:r>
              <a:rPr lang="en-US"/>
              <a:t>Click to edit Master title style</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only">
    <p:spTree>
      <p:nvGrpSpPr>
        <p:cNvPr id="1" name=""/>
        <p:cNvGrpSpPr/>
        <p:nvPr/>
      </p:nvGrpSpPr>
      <p:grpSpPr>
        <a:xfrm>
          <a:off x="0" y="0"/>
          <a:ext cx="0" cy="0"/>
          <a:chOff x="0" y="0"/>
          <a:chExt cx="0" cy="0"/>
        </a:xfrm>
      </p:grpSpPr>
      <p:sp>
        <p:nvSpPr>
          <p:cNvPr id="4" name="Subtitle 2">
            <a:extLst>
              <a:ext uri="{FF2B5EF4-FFF2-40B4-BE49-F238E27FC236}">
                <a16:creationId xmlns:a16="http://schemas.microsoft.com/office/drawing/2014/main" id="{9CB3DC8C-D4DA-C046-8093-C93044DDF703}"/>
              </a:ext>
            </a:extLst>
          </p:cNvPr>
          <p:cNvSpPr>
            <a:spLocks noGrp="1"/>
          </p:cNvSpPr>
          <p:nvPr>
            <p:ph type="subTitle" idx="1" hasCustomPrompt="1"/>
          </p:nvPr>
        </p:nvSpPr>
        <p:spPr>
          <a:xfrm>
            <a:off x="1005205" y="1768475"/>
            <a:ext cx="18093690" cy="7027684"/>
          </a:xfrm>
          <a:prstGeom prst="rect">
            <a:avLst/>
          </a:prstGeom>
        </p:spPr>
        <p:txBody>
          <a:bodyPr/>
          <a:lstStyle>
            <a:lvl1pPr marL="0" indent="0" algn="l">
              <a:buNone/>
              <a:defRPr sz="3958" b="0" i="0">
                <a:latin typeface="Arial Narrow" panose="020B0604020202020204" pitchFamily="34" charset="0"/>
              </a:defRPr>
            </a:lvl1pPr>
            <a:lvl2pPr marL="753830" indent="0" algn="ctr">
              <a:buNone/>
              <a:defRPr sz="3298"/>
            </a:lvl2pPr>
            <a:lvl3pPr marL="1507659" indent="0" algn="ctr">
              <a:buNone/>
              <a:defRPr sz="2968"/>
            </a:lvl3pPr>
            <a:lvl4pPr marL="2261485" indent="0" algn="ctr">
              <a:buNone/>
              <a:defRPr sz="2638"/>
            </a:lvl4pPr>
            <a:lvl5pPr marL="3015314" indent="0" algn="ctr">
              <a:buNone/>
              <a:defRPr sz="2638"/>
            </a:lvl5pPr>
            <a:lvl6pPr marL="3769144" indent="0" algn="ctr">
              <a:buNone/>
              <a:defRPr sz="2638"/>
            </a:lvl6pPr>
            <a:lvl7pPr marL="4522973" indent="0" algn="ctr">
              <a:buNone/>
              <a:defRPr sz="2638"/>
            </a:lvl7pPr>
            <a:lvl8pPr marL="5276802" indent="0" algn="ctr">
              <a:buNone/>
              <a:defRPr sz="2638"/>
            </a:lvl8pPr>
            <a:lvl9pPr marL="6030627" indent="0" algn="ctr">
              <a:buNone/>
              <a:defRPr sz="2638"/>
            </a:lvl9pPr>
          </a:lstStyle>
          <a:p>
            <a:r>
              <a:rPr lang="en-US"/>
              <a:t>Click to edit Master content style</a:t>
            </a:r>
          </a:p>
        </p:txBody>
      </p:sp>
    </p:spTree>
    <p:extLst>
      <p:ext uri="{BB962C8B-B14F-4D97-AF65-F5344CB8AC3E}">
        <p14:creationId xmlns:p14="http://schemas.microsoft.com/office/powerpoint/2010/main" val="160184961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only">
    <p:spTree>
      <p:nvGrpSpPr>
        <p:cNvPr id="1" name=""/>
        <p:cNvGrpSpPr/>
        <p:nvPr/>
      </p:nvGrpSpPr>
      <p:grpSpPr>
        <a:xfrm>
          <a:off x="0" y="0"/>
          <a:ext cx="0" cy="0"/>
          <a:chOff x="0" y="0"/>
          <a:chExt cx="0" cy="0"/>
        </a:xfrm>
      </p:grpSpPr>
      <p:sp>
        <p:nvSpPr>
          <p:cNvPr id="4" name="Subtitle 2">
            <a:extLst>
              <a:ext uri="{FF2B5EF4-FFF2-40B4-BE49-F238E27FC236}">
                <a16:creationId xmlns:a16="http://schemas.microsoft.com/office/drawing/2014/main" id="{9CB3DC8C-D4DA-C046-8093-C93044DDF703}"/>
              </a:ext>
            </a:extLst>
          </p:cNvPr>
          <p:cNvSpPr>
            <a:spLocks noGrp="1"/>
          </p:cNvSpPr>
          <p:nvPr>
            <p:ph type="subTitle" idx="1" hasCustomPrompt="1"/>
          </p:nvPr>
        </p:nvSpPr>
        <p:spPr>
          <a:xfrm>
            <a:off x="1005205" y="1768475"/>
            <a:ext cx="18093690" cy="7027684"/>
          </a:xfrm>
          <a:prstGeom prst="rect">
            <a:avLst/>
          </a:prstGeom>
        </p:spPr>
        <p:txBody>
          <a:bodyPr/>
          <a:lstStyle>
            <a:lvl1pPr marL="0" indent="0" algn="l">
              <a:buNone/>
              <a:defRPr sz="3958" b="0" i="0">
                <a:latin typeface="Arial Narrow" panose="020B0604020202020204" pitchFamily="34" charset="0"/>
              </a:defRPr>
            </a:lvl1pPr>
            <a:lvl2pPr marL="753934" indent="0" algn="ctr">
              <a:buNone/>
              <a:defRPr sz="3298"/>
            </a:lvl2pPr>
            <a:lvl3pPr marL="1507867" indent="0" algn="ctr">
              <a:buNone/>
              <a:defRPr sz="2968"/>
            </a:lvl3pPr>
            <a:lvl4pPr marL="2261801" indent="0" algn="ctr">
              <a:buNone/>
              <a:defRPr sz="2638"/>
            </a:lvl4pPr>
            <a:lvl5pPr marL="3015734" indent="0" algn="ctr">
              <a:buNone/>
              <a:defRPr sz="2638"/>
            </a:lvl5pPr>
            <a:lvl6pPr marL="3769668" indent="0" algn="ctr">
              <a:buNone/>
              <a:defRPr sz="2638"/>
            </a:lvl6pPr>
            <a:lvl7pPr marL="4523601" indent="0" algn="ctr">
              <a:buNone/>
              <a:defRPr sz="2638"/>
            </a:lvl7pPr>
            <a:lvl8pPr marL="5277535" indent="0" algn="ctr">
              <a:buNone/>
              <a:defRPr sz="2638"/>
            </a:lvl8pPr>
            <a:lvl9pPr marL="6031468" indent="0" algn="ctr">
              <a:buNone/>
              <a:defRPr sz="2638"/>
            </a:lvl9pPr>
          </a:lstStyle>
          <a:p>
            <a:r>
              <a:rPr lang="en-US"/>
              <a:t>Click to edit Master content style</a:t>
            </a:r>
          </a:p>
        </p:txBody>
      </p:sp>
    </p:spTree>
    <p:extLst>
      <p:ext uri="{BB962C8B-B14F-4D97-AF65-F5344CB8AC3E}">
        <p14:creationId xmlns:p14="http://schemas.microsoft.com/office/powerpoint/2010/main" val="160184961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7B18B3B-4E64-4744-90A7-A413193C549E}"/>
              </a:ext>
            </a:extLst>
          </p:cNvPr>
          <p:cNvSpPr>
            <a:spLocks noGrp="1"/>
          </p:cNvSpPr>
          <p:nvPr>
            <p:ph type="subTitle" idx="1"/>
          </p:nvPr>
        </p:nvSpPr>
        <p:spPr>
          <a:xfrm>
            <a:off x="1005205" y="4289439"/>
            <a:ext cx="18093690" cy="4506723"/>
          </a:xfrm>
          <a:prstGeom prst="rect">
            <a:avLst/>
          </a:prstGeom>
        </p:spPr>
        <p:txBody>
          <a:bodyPr/>
          <a:lstStyle>
            <a:lvl1pPr marL="0" indent="0" algn="ctr">
              <a:buNone/>
              <a:defRPr sz="3958" b="0" i="0">
                <a:latin typeface="Arial Narrow" panose="020B0604020202020204" pitchFamily="34" charset="0"/>
              </a:defRPr>
            </a:lvl1pPr>
            <a:lvl2pPr marL="753934" indent="0" algn="ctr">
              <a:buNone/>
              <a:defRPr sz="3298"/>
            </a:lvl2pPr>
            <a:lvl3pPr marL="1507867" indent="0" algn="ctr">
              <a:buNone/>
              <a:defRPr sz="2968"/>
            </a:lvl3pPr>
            <a:lvl4pPr marL="2261801" indent="0" algn="ctr">
              <a:buNone/>
              <a:defRPr sz="2638"/>
            </a:lvl4pPr>
            <a:lvl5pPr marL="3015734" indent="0" algn="ctr">
              <a:buNone/>
              <a:defRPr sz="2638"/>
            </a:lvl5pPr>
            <a:lvl6pPr marL="3769668" indent="0" algn="ctr">
              <a:buNone/>
              <a:defRPr sz="2638"/>
            </a:lvl6pPr>
            <a:lvl7pPr marL="4523601" indent="0" algn="ctr">
              <a:buNone/>
              <a:defRPr sz="2638"/>
            </a:lvl7pPr>
            <a:lvl8pPr marL="5277535" indent="0" algn="ctr">
              <a:buNone/>
              <a:defRPr sz="2638"/>
            </a:lvl8pPr>
            <a:lvl9pPr marL="6031468" indent="0" algn="ctr">
              <a:buNone/>
              <a:defRPr sz="2638"/>
            </a:lvl9pPr>
          </a:lstStyle>
          <a:p>
            <a:r>
              <a:rPr lang="en-US"/>
              <a:t>Click to edit Master subtitle style</a:t>
            </a:r>
          </a:p>
        </p:txBody>
      </p:sp>
      <p:sp>
        <p:nvSpPr>
          <p:cNvPr id="8" name="Title 1">
            <a:extLst>
              <a:ext uri="{FF2B5EF4-FFF2-40B4-BE49-F238E27FC236}">
                <a16:creationId xmlns:a16="http://schemas.microsoft.com/office/drawing/2014/main" id="{D6F5E783-05D5-E34F-8CF7-6D02DD2108E2}"/>
              </a:ext>
            </a:extLst>
          </p:cNvPr>
          <p:cNvSpPr>
            <a:spLocks noGrp="1"/>
          </p:cNvSpPr>
          <p:nvPr>
            <p:ph type="ctrTitle"/>
          </p:nvPr>
        </p:nvSpPr>
        <p:spPr>
          <a:xfrm>
            <a:off x="1005205" y="1507913"/>
            <a:ext cx="18093690" cy="2429416"/>
          </a:xfrm>
          <a:prstGeom prst="rect">
            <a:avLst/>
          </a:prstGeom>
        </p:spPr>
        <p:txBody>
          <a:bodyPr anchor="b"/>
          <a:lstStyle>
            <a:lvl1pPr algn="ctr">
              <a:lnSpc>
                <a:spcPct val="80000"/>
              </a:lnSpc>
              <a:defRPr sz="9894" b="1" i="0" cap="all" baseline="0">
                <a:solidFill>
                  <a:srgbClr val="00B385"/>
                </a:solidFill>
                <a:latin typeface="Arial Black"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16542249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Section Header">
    <p:bg>
      <p:bgPr>
        <a:solidFill>
          <a:srgbClr val="00B385"/>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C7C828E-18AA-BA48-B971-A10188902FDC}"/>
              </a:ext>
            </a:extLst>
          </p:cNvPr>
          <p:cNvSpPr/>
          <p:nvPr userDrawn="1"/>
        </p:nvSpPr>
        <p:spPr>
          <a:xfrm>
            <a:off x="0" y="0"/>
            <a:ext cx="20104100" cy="9921875"/>
          </a:xfrm>
          <a:prstGeom prst="rect">
            <a:avLst/>
          </a:prstGeom>
          <a:solidFill>
            <a:srgbClr val="00B38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50781" tIns="75390" rIns="150781" bIns="75390" numCol="1" spcCol="0" rtlCol="0" fromWordArt="0" anchor="ctr" anchorCtr="0" forceAA="0" compatLnSpc="1">
            <a:prstTxWarp prst="textNoShape">
              <a:avLst/>
            </a:prstTxWarp>
            <a:noAutofit/>
          </a:bodyPr>
          <a:lstStyle/>
          <a:p>
            <a:pPr algn="ctr"/>
            <a:endParaRPr lang="en-US" sz="2968" b="0" i="0" cap="none" spc="0">
              <a:ln w="22225">
                <a:solidFill>
                  <a:schemeClr val="accent2"/>
                </a:solidFill>
                <a:prstDash val="solid"/>
              </a:ln>
              <a:solidFill>
                <a:schemeClr val="accent2">
                  <a:lumMod val="40000"/>
                  <a:lumOff val="60000"/>
                </a:schemeClr>
              </a:solidFill>
              <a:effectLst/>
              <a:latin typeface="Arial Narrow" panose="020B0604020202020204" pitchFamily="34" charset="0"/>
            </a:endParaRPr>
          </a:p>
        </p:txBody>
      </p:sp>
      <p:sp>
        <p:nvSpPr>
          <p:cNvPr id="7" name="Subtitle 2">
            <a:extLst>
              <a:ext uri="{FF2B5EF4-FFF2-40B4-BE49-F238E27FC236}">
                <a16:creationId xmlns:a16="http://schemas.microsoft.com/office/drawing/2014/main" id="{5E3015C6-10E8-7549-9DE4-A083B51819DE}"/>
              </a:ext>
            </a:extLst>
          </p:cNvPr>
          <p:cNvSpPr>
            <a:spLocks noGrp="1"/>
          </p:cNvSpPr>
          <p:nvPr>
            <p:ph type="subTitle" idx="1"/>
          </p:nvPr>
        </p:nvSpPr>
        <p:spPr>
          <a:xfrm>
            <a:off x="1005205" y="4289439"/>
            <a:ext cx="18093690" cy="4506723"/>
          </a:xfrm>
          <a:prstGeom prst="rect">
            <a:avLst/>
          </a:prstGeom>
        </p:spPr>
        <p:txBody>
          <a:bodyPr/>
          <a:lstStyle>
            <a:lvl1pPr marL="0" indent="0" algn="l">
              <a:buNone/>
              <a:defRPr sz="3958" b="0" i="0">
                <a:solidFill>
                  <a:schemeClr val="bg1"/>
                </a:solidFill>
                <a:latin typeface="Arial Narrow" panose="020B0604020202020204" pitchFamily="34" charset="0"/>
              </a:defRPr>
            </a:lvl1pPr>
            <a:lvl2pPr marL="753934" indent="0" algn="ctr">
              <a:buNone/>
              <a:defRPr sz="3298"/>
            </a:lvl2pPr>
            <a:lvl3pPr marL="1507867" indent="0" algn="ctr">
              <a:buNone/>
              <a:defRPr sz="2968"/>
            </a:lvl3pPr>
            <a:lvl4pPr marL="2261801" indent="0" algn="ctr">
              <a:buNone/>
              <a:defRPr sz="2638"/>
            </a:lvl4pPr>
            <a:lvl5pPr marL="3015734" indent="0" algn="ctr">
              <a:buNone/>
              <a:defRPr sz="2638"/>
            </a:lvl5pPr>
            <a:lvl6pPr marL="3769668" indent="0" algn="ctr">
              <a:buNone/>
              <a:defRPr sz="2638"/>
            </a:lvl6pPr>
            <a:lvl7pPr marL="4523601" indent="0" algn="ctr">
              <a:buNone/>
              <a:defRPr sz="2638"/>
            </a:lvl7pPr>
            <a:lvl8pPr marL="5277535" indent="0" algn="ctr">
              <a:buNone/>
              <a:defRPr sz="2638"/>
            </a:lvl8pPr>
            <a:lvl9pPr marL="6031468" indent="0" algn="ctr">
              <a:buNone/>
              <a:defRPr sz="2638"/>
            </a:lvl9pPr>
          </a:lstStyle>
          <a:p>
            <a:r>
              <a:rPr lang="en-US"/>
              <a:t>Click to edit Master subtitle style</a:t>
            </a:r>
          </a:p>
        </p:txBody>
      </p:sp>
      <p:sp>
        <p:nvSpPr>
          <p:cNvPr id="9" name="Title 1">
            <a:extLst>
              <a:ext uri="{FF2B5EF4-FFF2-40B4-BE49-F238E27FC236}">
                <a16:creationId xmlns:a16="http://schemas.microsoft.com/office/drawing/2014/main" id="{54BE5F86-EE96-6A47-9F81-B9B3E769B422}"/>
              </a:ext>
            </a:extLst>
          </p:cNvPr>
          <p:cNvSpPr>
            <a:spLocks noGrp="1"/>
          </p:cNvSpPr>
          <p:nvPr>
            <p:ph type="ctrTitle"/>
          </p:nvPr>
        </p:nvSpPr>
        <p:spPr>
          <a:xfrm>
            <a:off x="1005205" y="1507913"/>
            <a:ext cx="18093690" cy="2429416"/>
          </a:xfrm>
          <a:prstGeom prst="rect">
            <a:avLst/>
          </a:prstGeom>
        </p:spPr>
        <p:txBody>
          <a:bodyPr anchor="b"/>
          <a:lstStyle>
            <a:lvl1pPr algn="l">
              <a:lnSpc>
                <a:spcPct val="80000"/>
              </a:lnSpc>
              <a:defRPr sz="9894" b="1" i="0" cap="all" baseline="0">
                <a:solidFill>
                  <a:schemeClr val="bg1"/>
                </a:solidFill>
                <a:latin typeface="Arial Black"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360647056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Subtitle 2">
            <a:extLst>
              <a:ext uri="{FF2B5EF4-FFF2-40B4-BE49-F238E27FC236}">
                <a16:creationId xmlns:a16="http://schemas.microsoft.com/office/drawing/2014/main" id="{5E3015C6-10E8-7549-9DE4-A083B51819DE}"/>
              </a:ext>
            </a:extLst>
          </p:cNvPr>
          <p:cNvSpPr>
            <a:spLocks noGrp="1"/>
          </p:cNvSpPr>
          <p:nvPr>
            <p:ph type="subTitle" idx="1"/>
          </p:nvPr>
        </p:nvSpPr>
        <p:spPr>
          <a:xfrm>
            <a:off x="1005205" y="4289439"/>
            <a:ext cx="18093690" cy="4506723"/>
          </a:xfrm>
          <a:prstGeom prst="rect">
            <a:avLst/>
          </a:prstGeom>
        </p:spPr>
        <p:txBody>
          <a:bodyPr/>
          <a:lstStyle>
            <a:lvl1pPr marL="0" indent="0" algn="l">
              <a:buNone/>
              <a:defRPr sz="3958" b="0" i="0">
                <a:latin typeface="Arial Narrow" panose="020B0604020202020204" pitchFamily="34" charset="0"/>
              </a:defRPr>
            </a:lvl1pPr>
            <a:lvl2pPr marL="753934" indent="0" algn="ctr">
              <a:buNone/>
              <a:defRPr sz="3298"/>
            </a:lvl2pPr>
            <a:lvl3pPr marL="1507867" indent="0" algn="ctr">
              <a:buNone/>
              <a:defRPr sz="2968"/>
            </a:lvl3pPr>
            <a:lvl4pPr marL="2261801" indent="0" algn="ctr">
              <a:buNone/>
              <a:defRPr sz="2638"/>
            </a:lvl4pPr>
            <a:lvl5pPr marL="3015734" indent="0" algn="ctr">
              <a:buNone/>
              <a:defRPr sz="2638"/>
            </a:lvl5pPr>
            <a:lvl6pPr marL="3769668" indent="0" algn="ctr">
              <a:buNone/>
              <a:defRPr sz="2638"/>
            </a:lvl6pPr>
            <a:lvl7pPr marL="4523601" indent="0" algn="ctr">
              <a:buNone/>
              <a:defRPr sz="2638"/>
            </a:lvl7pPr>
            <a:lvl8pPr marL="5277535" indent="0" algn="ctr">
              <a:buNone/>
              <a:defRPr sz="2638"/>
            </a:lvl8pPr>
            <a:lvl9pPr marL="6031468" indent="0" algn="ctr">
              <a:buNone/>
              <a:defRPr sz="2638"/>
            </a:lvl9pPr>
          </a:lstStyle>
          <a:p>
            <a:r>
              <a:rPr lang="en-US"/>
              <a:t>Click to edit Master subtitle style</a:t>
            </a:r>
          </a:p>
        </p:txBody>
      </p:sp>
      <p:sp>
        <p:nvSpPr>
          <p:cNvPr id="9" name="Title 1">
            <a:extLst>
              <a:ext uri="{FF2B5EF4-FFF2-40B4-BE49-F238E27FC236}">
                <a16:creationId xmlns:a16="http://schemas.microsoft.com/office/drawing/2014/main" id="{54BE5F86-EE96-6A47-9F81-B9B3E769B422}"/>
              </a:ext>
            </a:extLst>
          </p:cNvPr>
          <p:cNvSpPr>
            <a:spLocks noGrp="1"/>
          </p:cNvSpPr>
          <p:nvPr>
            <p:ph type="ctrTitle"/>
          </p:nvPr>
        </p:nvSpPr>
        <p:spPr>
          <a:xfrm>
            <a:off x="1005205" y="1507913"/>
            <a:ext cx="18093690" cy="2429416"/>
          </a:xfrm>
          <a:prstGeom prst="rect">
            <a:avLst/>
          </a:prstGeom>
        </p:spPr>
        <p:txBody>
          <a:bodyPr anchor="b"/>
          <a:lstStyle>
            <a:lvl1pPr algn="l">
              <a:lnSpc>
                <a:spcPct val="80000"/>
              </a:lnSpc>
              <a:defRPr sz="9894" b="1" i="0" cap="all" baseline="0">
                <a:solidFill>
                  <a:srgbClr val="00B385"/>
                </a:solidFill>
                <a:latin typeface="Arial Black"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112004782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7B18B3B-4E64-4744-90A7-A413193C549E}"/>
              </a:ext>
            </a:extLst>
          </p:cNvPr>
          <p:cNvSpPr>
            <a:spLocks noGrp="1"/>
          </p:cNvSpPr>
          <p:nvPr>
            <p:ph type="subTitle" idx="1"/>
          </p:nvPr>
        </p:nvSpPr>
        <p:spPr>
          <a:xfrm>
            <a:off x="1005205" y="4289439"/>
            <a:ext cx="18093690" cy="4506723"/>
          </a:xfrm>
          <a:prstGeom prst="rect">
            <a:avLst/>
          </a:prstGeom>
        </p:spPr>
        <p:txBody>
          <a:bodyPr/>
          <a:lstStyle>
            <a:lvl1pPr marL="0" indent="0" algn="l">
              <a:buNone/>
              <a:defRPr sz="3958" b="0" i="0">
                <a:latin typeface="Arial Narrow" panose="020B0604020202020204" pitchFamily="34" charset="0"/>
              </a:defRPr>
            </a:lvl1pPr>
            <a:lvl2pPr marL="753934" indent="0" algn="ctr">
              <a:buNone/>
              <a:defRPr sz="3298"/>
            </a:lvl2pPr>
            <a:lvl3pPr marL="1507867" indent="0" algn="ctr">
              <a:buNone/>
              <a:defRPr sz="2968"/>
            </a:lvl3pPr>
            <a:lvl4pPr marL="2261801" indent="0" algn="ctr">
              <a:buNone/>
              <a:defRPr sz="2638"/>
            </a:lvl4pPr>
            <a:lvl5pPr marL="3015734" indent="0" algn="ctr">
              <a:buNone/>
              <a:defRPr sz="2638"/>
            </a:lvl5pPr>
            <a:lvl6pPr marL="3769668" indent="0" algn="ctr">
              <a:buNone/>
              <a:defRPr sz="2638"/>
            </a:lvl6pPr>
            <a:lvl7pPr marL="4523601" indent="0" algn="ctr">
              <a:buNone/>
              <a:defRPr sz="2638"/>
            </a:lvl7pPr>
            <a:lvl8pPr marL="5277535" indent="0" algn="ctr">
              <a:buNone/>
              <a:defRPr sz="2638"/>
            </a:lvl8pPr>
            <a:lvl9pPr marL="6031468" indent="0" algn="ctr">
              <a:buNone/>
              <a:defRPr sz="2638"/>
            </a:lvl9pPr>
          </a:lstStyle>
          <a:p>
            <a:r>
              <a:rPr lang="en-US"/>
              <a:t>Click to edit Master subtitle style</a:t>
            </a:r>
          </a:p>
        </p:txBody>
      </p:sp>
      <p:sp>
        <p:nvSpPr>
          <p:cNvPr id="8" name="Title 1">
            <a:extLst>
              <a:ext uri="{FF2B5EF4-FFF2-40B4-BE49-F238E27FC236}">
                <a16:creationId xmlns:a16="http://schemas.microsoft.com/office/drawing/2014/main" id="{D6F5E783-05D5-E34F-8CF7-6D02DD2108E2}"/>
              </a:ext>
            </a:extLst>
          </p:cNvPr>
          <p:cNvSpPr>
            <a:spLocks noGrp="1"/>
          </p:cNvSpPr>
          <p:nvPr>
            <p:ph type="ctrTitle"/>
          </p:nvPr>
        </p:nvSpPr>
        <p:spPr>
          <a:xfrm>
            <a:off x="1005205" y="1507913"/>
            <a:ext cx="18093690" cy="2429416"/>
          </a:xfrm>
          <a:prstGeom prst="rect">
            <a:avLst/>
          </a:prstGeom>
        </p:spPr>
        <p:txBody>
          <a:bodyPr anchor="b"/>
          <a:lstStyle>
            <a:lvl1pPr algn="l">
              <a:lnSpc>
                <a:spcPct val="80000"/>
              </a:lnSpc>
              <a:defRPr sz="9894" b="1" i="0" cap="all" baseline="0">
                <a:solidFill>
                  <a:srgbClr val="00B385"/>
                </a:solidFill>
                <a:latin typeface="Arial Black"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403526684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8573475-ABFA-7148-8BBA-E58FEE85C6DB}"/>
              </a:ext>
            </a:extLst>
          </p:cNvPr>
          <p:cNvSpPr>
            <a:spLocks noGrp="1"/>
          </p:cNvSpPr>
          <p:nvPr>
            <p:ph idx="1"/>
          </p:nvPr>
        </p:nvSpPr>
        <p:spPr>
          <a:xfrm>
            <a:off x="1005205" y="4272421"/>
            <a:ext cx="18596293" cy="4775059"/>
          </a:xfrm>
          <a:prstGeom prst="rect">
            <a:avLst/>
          </a:prstGeom>
        </p:spPr>
        <p:txBody>
          <a:bodyPr/>
          <a:lstStyle>
            <a:lvl1pPr>
              <a:defRPr b="0" i="0">
                <a:latin typeface="Arial Narrow" panose="020B0604020202020204" pitchFamily="34" charset="0"/>
              </a:defRPr>
            </a:lvl1pPr>
            <a:lvl2pPr>
              <a:defRPr b="0" i="0">
                <a:latin typeface="Arial Narrow" panose="020B0604020202020204" pitchFamily="34" charset="0"/>
              </a:defRPr>
            </a:lvl2pPr>
            <a:lvl3pPr>
              <a:defRPr b="0" i="0">
                <a:latin typeface="Arial Narrow" panose="020B0604020202020204" pitchFamily="34" charset="0"/>
              </a:defRPr>
            </a:lvl3pPr>
            <a:lvl4pPr>
              <a:defRPr b="0" i="0">
                <a:latin typeface="Arial Narrow" panose="020B0604020202020204" pitchFamily="34" charset="0"/>
              </a:defRPr>
            </a:lvl4pPr>
            <a:lvl5pPr>
              <a:defRPr b="0" i="0">
                <a:latin typeface="Arial Narrow"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1">
            <a:extLst>
              <a:ext uri="{FF2B5EF4-FFF2-40B4-BE49-F238E27FC236}">
                <a16:creationId xmlns:a16="http://schemas.microsoft.com/office/drawing/2014/main" id="{86DEC63D-3BDA-4C45-AB50-D0BB65395C03}"/>
              </a:ext>
            </a:extLst>
          </p:cNvPr>
          <p:cNvSpPr>
            <a:spLocks noGrp="1"/>
          </p:cNvSpPr>
          <p:nvPr>
            <p:ph type="ctrTitle"/>
          </p:nvPr>
        </p:nvSpPr>
        <p:spPr>
          <a:xfrm>
            <a:off x="1005205" y="1507913"/>
            <a:ext cx="18596293" cy="2429416"/>
          </a:xfrm>
          <a:prstGeom prst="rect">
            <a:avLst/>
          </a:prstGeom>
        </p:spPr>
        <p:txBody>
          <a:bodyPr anchor="b"/>
          <a:lstStyle>
            <a:lvl1pPr algn="ctr">
              <a:lnSpc>
                <a:spcPct val="80000"/>
              </a:lnSpc>
              <a:defRPr sz="9894" b="1" i="0" cap="all" baseline="0">
                <a:solidFill>
                  <a:srgbClr val="00B385"/>
                </a:solidFill>
                <a:latin typeface="Arial Black"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226684321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3D42D89-351A-8041-BB39-149D6EDB37A4}"/>
              </a:ext>
            </a:extLst>
          </p:cNvPr>
          <p:cNvSpPr>
            <a:spLocks noGrp="1"/>
          </p:cNvSpPr>
          <p:nvPr>
            <p:ph sz="half" idx="1"/>
          </p:nvPr>
        </p:nvSpPr>
        <p:spPr>
          <a:xfrm>
            <a:off x="1005205" y="4167942"/>
            <a:ext cx="8209174" cy="5130857"/>
          </a:xfrm>
          <a:prstGeom prst="rect">
            <a:avLst/>
          </a:prstGeom>
        </p:spPr>
        <p:txBody>
          <a:bodyPr/>
          <a:lstStyle>
            <a:lvl1pPr>
              <a:defRPr b="0" i="0">
                <a:latin typeface="Arial Narrow" panose="020B0604020202020204" pitchFamily="34" charset="0"/>
              </a:defRPr>
            </a:lvl1pPr>
            <a:lvl2pPr>
              <a:defRPr b="0" i="0">
                <a:latin typeface="Arial Narrow" panose="020B0604020202020204" pitchFamily="34" charset="0"/>
              </a:defRPr>
            </a:lvl2pPr>
            <a:lvl3pPr>
              <a:defRPr b="0" i="0">
                <a:latin typeface="Arial Narrow" panose="020B0604020202020204" pitchFamily="34" charset="0"/>
              </a:defRPr>
            </a:lvl3pPr>
            <a:lvl4pPr>
              <a:defRPr b="0" i="0">
                <a:latin typeface="Arial Narrow" panose="020B0604020202020204" pitchFamily="34" charset="0"/>
              </a:defRPr>
            </a:lvl4pPr>
            <a:lvl5pPr>
              <a:defRPr b="0" i="0">
                <a:latin typeface="Arial Narrow"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BF9D521-BCCA-0D4A-808A-75B138A7302B}"/>
              </a:ext>
            </a:extLst>
          </p:cNvPr>
          <p:cNvSpPr>
            <a:spLocks noGrp="1"/>
          </p:cNvSpPr>
          <p:nvPr>
            <p:ph sz="half" idx="2"/>
          </p:nvPr>
        </p:nvSpPr>
        <p:spPr>
          <a:xfrm>
            <a:off x="9716982" y="4167942"/>
            <a:ext cx="9884516" cy="5130857"/>
          </a:xfrm>
          <a:prstGeom prst="rect">
            <a:avLst/>
          </a:prstGeom>
        </p:spPr>
        <p:txBody>
          <a:bodyPr/>
          <a:lstStyle>
            <a:lvl1pPr>
              <a:defRPr b="0" i="0">
                <a:latin typeface="Arial Narrow" panose="020B0604020202020204" pitchFamily="34" charset="0"/>
              </a:defRPr>
            </a:lvl1pPr>
            <a:lvl2pPr>
              <a:defRPr b="0" i="0">
                <a:latin typeface="Arial Narrow" panose="020B0604020202020204" pitchFamily="34" charset="0"/>
              </a:defRPr>
            </a:lvl2pPr>
            <a:lvl3pPr>
              <a:defRPr b="0" i="0">
                <a:latin typeface="Arial Narrow" panose="020B0604020202020204" pitchFamily="34" charset="0"/>
              </a:defRPr>
            </a:lvl3pPr>
            <a:lvl4pPr>
              <a:defRPr b="0" i="0">
                <a:latin typeface="Arial Narrow" panose="020B0604020202020204" pitchFamily="34" charset="0"/>
              </a:defRPr>
            </a:lvl4pPr>
            <a:lvl5pPr>
              <a:defRPr b="0" i="0">
                <a:latin typeface="Arial Narrow"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1">
            <a:extLst>
              <a:ext uri="{FF2B5EF4-FFF2-40B4-BE49-F238E27FC236}">
                <a16:creationId xmlns:a16="http://schemas.microsoft.com/office/drawing/2014/main" id="{53E03B57-17ED-9546-9C9C-B82B9B8BA128}"/>
              </a:ext>
            </a:extLst>
          </p:cNvPr>
          <p:cNvSpPr>
            <a:spLocks noGrp="1"/>
          </p:cNvSpPr>
          <p:nvPr>
            <p:ph type="ctrTitle"/>
          </p:nvPr>
        </p:nvSpPr>
        <p:spPr>
          <a:xfrm>
            <a:off x="1005205" y="1507913"/>
            <a:ext cx="18093690" cy="2429416"/>
          </a:xfrm>
          <a:prstGeom prst="rect">
            <a:avLst/>
          </a:prstGeom>
        </p:spPr>
        <p:txBody>
          <a:bodyPr anchor="b"/>
          <a:lstStyle>
            <a:lvl1pPr algn="l">
              <a:lnSpc>
                <a:spcPct val="80000"/>
              </a:lnSpc>
              <a:defRPr sz="9894" b="1" i="0" cap="all" baseline="0">
                <a:solidFill>
                  <a:srgbClr val="00B385"/>
                </a:solidFill>
                <a:latin typeface="Arial Black"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348325360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FF6C734-6601-C94F-8E9E-C52BCAEA5A6A}"/>
              </a:ext>
            </a:extLst>
          </p:cNvPr>
          <p:cNvSpPr>
            <a:spLocks noGrp="1"/>
          </p:cNvSpPr>
          <p:nvPr>
            <p:ph type="body" idx="1"/>
          </p:nvPr>
        </p:nvSpPr>
        <p:spPr>
          <a:xfrm>
            <a:off x="1005205" y="4295991"/>
            <a:ext cx="8786511" cy="1107371"/>
          </a:xfrm>
          <a:prstGeom prst="rect">
            <a:avLst/>
          </a:prstGeom>
        </p:spPr>
        <p:txBody>
          <a:bodyPr anchor="b"/>
          <a:lstStyle>
            <a:lvl1pPr marL="0" indent="0">
              <a:buNone/>
              <a:defRPr sz="3958" b="0" i="0">
                <a:latin typeface="Arial Narrow" panose="020B0604020202020204" pitchFamily="34" charset="0"/>
              </a:defRPr>
            </a:lvl1pPr>
            <a:lvl2pPr marL="753830" indent="0">
              <a:buNone/>
              <a:defRPr sz="3298" b="1"/>
            </a:lvl2pPr>
            <a:lvl3pPr marL="1507659" indent="0">
              <a:buNone/>
              <a:defRPr sz="2968" b="1"/>
            </a:lvl3pPr>
            <a:lvl4pPr marL="2261485" indent="0">
              <a:buNone/>
              <a:defRPr sz="2638" b="1"/>
            </a:lvl4pPr>
            <a:lvl5pPr marL="3015314" indent="0">
              <a:buNone/>
              <a:defRPr sz="2638" b="1"/>
            </a:lvl5pPr>
            <a:lvl6pPr marL="3769144" indent="0">
              <a:buNone/>
              <a:defRPr sz="2638" b="1"/>
            </a:lvl6pPr>
            <a:lvl7pPr marL="4522973" indent="0">
              <a:buNone/>
              <a:defRPr sz="2638" b="1"/>
            </a:lvl7pPr>
            <a:lvl8pPr marL="5276802" indent="0">
              <a:buNone/>
              <a:defRPr sz="2638" b="1"/>
            </a:lvl8pPr>
            <a:lvl9pPr marL="6030627" indent="0">
              <a:buNone/>
              <a:defRPr sz="2638" b="1"/>
            </a:lvl9pPr>
          </a:lstStyle>
          <a:p>
            <a:pPr lvl="0"/>
            <a:r>
              <a:rPr lang="en-US"/>
              <a:t>Click to edit Master text styles</a:t>
            </a:r>
          </a:p>
        </p:txBody>
      </p:sp>
      <p:sp>
        <p:nvSpPr>
          <p:cNvPr id="4" name="Content Placeholder 3">
            <a:extLst>
              <a:ext uri="{FF2B5EF4-FFF2-40B4-BE49-F238E27FC236}">
                <a16:creationId xmlns:a16="http://schemas.microsoft.com/office/drawing/2014/main" id="{11A98EA7-5B92-9849-B2EA-D25C8220F736}"/>
              </a:ext>
            </a:extLst>
          </p:cNvPr>
          <p:cNvSpPr>
            <a:spLocks noGrp="1"/>
          </p:cNvSpPr>
          <p:nvPr>
            <p:ph sz="half" idx="2"/>
          </p:nvPr>
        </p:nvSpPr>
        <p:spPr>
          <a:xfrm>
            <a:off x="1005205" y="5654677"/>
            <a:ext cx="8786511" cy="3644124"/>
          </a:xfrm>
          <a:prstGeom prst="rect">
            <a:avLst/>
          </a:prstGeom>
        </p:spPr>
        <p:txBody>
          <a:bodyPr/>
          <a:lstStyle>
            <a:lvl1pPr>
              <a:defRPr b="0" i="0">
                <a:latin typeface="Arial Narrow" panose="020B0604020202020204" pitchFamily="34" charset="0"/>
              </a:defRPr>
            </a:lvl1pPr>
            <a:lvl2pPr>
              <a:defRPr b="0" i="0">
                <a:latin typeface="Arial Narrow" panose="020B0604020202020204" pitchFamily="34" charset="0"/>
              </a:defRPr>
            </a:lvl2pPr>
            <a:lvl3pPr>
              <a:defRPr b="0" i="0">
                <a:latin typeface="Arial Narrow" panose="020B0604020202020204" pitchFamily="34" charset="0"/>
              </a:defRPr>
            </a:lvl3pPr>
            <a:lvl4pPr>
              <a:defRPr b="0" i="0">
                <a:latin typeface="Arial Narrow" panose="020B0604020202020204" pitchFamily="34" charset="0"/>
              </a:defRPr>
            </a:lvl4pPr>
            <a:lvl5pPr>
              <a:defRPr b="0" i="0">
                <a:latin typeface="Arial Narrow"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2">
            <a:extLst>
              <a:ext uri="{FF2B5EF4-FFF2-40B4-BE49-F238E27FC236}">
                <a16:creationId xmlns:a16="http://schemas.microsoft.com/office/drawing/2014/main" id="{3D4F93EC-72AF-634D-B3BF-B8F71B5E5B72}"/>
              </a:ext>
            </a:extLst>
          </p:cNvPr>
          <p:cNvSpPr>
            <a:spLocks noGrp="1"/>
          </p:cNvSpPr>
          <p:nvPr>
            <p:ph type="body" idx="10"/>
          </p:nvPr>
        </p:nvSpPr>
        <p:spPr>
          <a:xfrm>
            <a:off x="10052050" y="4295991"/>
            <a:ext cx="8786511" cy="1107371"/>
          </a:xfrm>
          <a:prstGeom prst="rect">
            <a:avLst/>
          </a:prstGeom>
        </p:spPr>
        <p:txBody>
          <a:bodyPr anchor="b"/>
          <a:lstStyle>
            <a:lvl1pPr marL="0" indent="0">
              <a:buNone/>
              <a:defRPr sz="3958" b="0" i="0">
                <a:latin typeface="Arial Narrow" panose="020B0604020202020204" pitchFamily="34" charset="0"/>
              </a:defRPr>
            </a:lvl1pPr>
            <a:lvl2pPr marL="753830" indent="0">
              <a:buNone/>
              <a:defRPr sz="3298" b="1"/>
            </a:lvl2pPr>
            <a:lvl3pPr marL="1507659" indent="0">
              <a:buNone/>
              <a:defRPr sz="2968" b="1"/>
            </a:lvl3pPr>
            <a:lvl4pPr marL="2261485" indent="0">
              <a:buNone/>
              <a:defRPr sz="2638" b="1"/>
            </a:lvl4pPr>
            <a:lvl5pPr marL="3015314" indent="0">
              <a:buNone/>
              <a:defRPr sz="2638" b="1"/>
            </a:lvl5pPr>
            <a:lvl6pPr marL="3769144" indent="0">
              <a:buNone/>
              <a:defRPr sz="2638" b="1"/>
            </a:lvl6pPr>
            <a:lvl7pPr marL="4522973" indent="0">
              <a:buNone/>
              <a:defRPr sz="2638" b="1"/>
            </a:lvl7pPr>
            <a:lvl8pPr marL="5276802" indent="0">
              <a:buNone/>
              <a:defRPr sz="2638" b="1"/>
            </a:lvl8pPr>
            <a:lvl9pPr marL="6030627" indent="0">
              <a:buNone/>
              <a:defRPr sz="2638" b="1"/>
            </a:lvl9pPr>
          </a:lstStyle>
          <a:p>
            <a:pPr lvl="0"/>
            <a:r>
              <a:rPr lang="en-US"/>
              <a:t>Click to edit Master text styles</a:t>
            </a:r>
          </a:p>
        </p:txBody>
      </p:sp>
      <p:sp>
        <p:nvSpPr>
          <p:cNvPr id="12" name="Content Placeholder 3">
            <a:extLst>
              <a:ext uri="{FF2B5EF4-FFF2-40B4-BE49-F238E27FC236}">
                <a16:creationId xmlns:a16="http://schemas.microsoft.com/office/drawing/2014/main" id="{0D658454-1AA1-E14D-B120-9C15DD01D3D6}"/>
              </a:ext>
            </a:extLst>
          </p:cNvPr>
          <p:cNvSpPr>
            <a:spLocks noGrp="1"/>
          </p:cNvSpPr>
          <p:nvPr>
            <p:ph sz="half" idx="11"/>
          </p:nvPr>
        </p:nvSpPr>
        <p:spPr>
          <a:xfrm>
            <a:off x="10052050" y="5654677"/>
            <a:ext cx="8786511" cy="3644124"/>
          </a:xfrm>
          <a:prstGeom prst="rect">
            <a:avLst/>
          </a:prstGeom>
        </p:spPr>
        <p:txBody>
          <a:bodyPr/>
          <a:lstStyle>
            <a:lvl1pPr>
              <a:defRPr b="0" i="0">
                <a:latin typeface="Arial Narrow" panose="020B0604020202020204" pitchFamily="34" charset="0"/>
              </a:defRPr>
            </a:lvl1pPr>
            <a:lvl2pPr>
              <a:defRPr b="0" i="0">
                <a:latin typeface="Arial Narrow" panose="020B0604020202020204" pitchFamily="34" charset="0"/>
              </a:defRPr>
            </a:lvl2pPr>
            <a:lvl3pPr>
              <a:defRPr b="0" i="0">
                <a:latin typeface="Arial Narrow" panose="020B0604020202020204" pitchFamily="34" charset="0"/>
              </a:defRPr>
            </a:lvl3pPr>
            <a:lvl4pPr>
              <a:defRPr b="0" i="0">
                <a:latin typeface="Arial Narrow" panose="020B0604020202020204" pitchFamily="34" charset="0"/>
              </a:defRPr>
            </a:lvl4pPr>
            <a:lvl5pPr>
              <a:defRPr b="0" i="0">
                <a:latin typeface="Arial Narrow"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itle 1">
            <a:extLst>
              <a:ext uri="{FF2B5EF4-FFF2-40B4-BE49-F238E27FC236}">
                <a16:creationId xmlns:a16="http://schemas.microsoft.com/office/drawing/2014/main" id="{33A330ED-03E4-B443-A251-44AEB5FDFB1C}"/>
              </a:ext>
            </a:extLst>
          </p:cNvPr>
          <p:cNvSpPr>
            <a:spLocks noGrp="1"/>
          </p:cNvSpPr>
          <p:nvPr>
            <p:ph type="ctrTitle"/>
          </p:nvPr>
        </p:nvSpPr>
        <p:spPr>
          <a:xfrm>
            <a:off x="1005205" y="1507913"/>
            <a:ext cx="18093690" cy="2429416"/>
          </a:xfrm>
          <a:prstGeom prst="rect">
            <a:avLst/>
          </a:prstGeom>
        </p:spPr>
        <p:txBody>
          <a:bodyPr anchor="b"/>
          <a:lstStyle>
            <a:lvl1pPr algn="l">
              <a:lnSpc>
                <a:spcPct val="80000"/>
              </a:lnSpc>
              <a:defRPr sz="9894" b="1" i="0" cap="all" baseline="0">
                <a:solidFill>
                  <a:srgbClr val="00B385"/>
                </a:solidFill>
                <a:latin typeface="Arial Black"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128759726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FF6C734-6601-C94F-8E9E-C52BCAEA5A6A}"/>
              </a:ext>
            </a:extLst>
          </p:cNvPr>
          <p:cNvSpPr>
            <a:spLocks noGrp="1"/>
          </p:cNvSpPr>
          <p:nvPr>
            <p:ph type="body" idx="1"/>
          </p:nvPr>
        </p:nvSpPr>
        <p:spPr>
          <a:xfrm>
            <a:off x="1005205" y="4295989"/>
            <a:ext cx="8786511" cy="1107371"/>
          </a:xfrm>
          <a:prstGeom prst="rect">
            <a:avLst/>
          </a:prstGeom>
        </p:spPr>
        <p:txBody>
          <a:bodyPr anchor="b"/>
          <a:lstStyle>
            <a:lvl1pPr marL="0" indent="0">
              <a:buNone/>
              <a:defRPr sz="3958" b="0" i="0">
                <a:latin typeface="Arial Narrow" panose="020B0604020202020204" pitchFamily="34" charset="0"/>
              </a:defRPr>
            </a:lvl1pPr>
            <a:lvl2pPr marL="753865" indent="0">
              <a:buNone/>
              <a:defRPr sz="3298" b="1"/>
            </a:lvl2pPr>
            <a:lvl3pPr marL="1507729" indent="0">
              <a:buNone/>
              <a:defRPr sz="2968" b="1"/>
            </a:lvl3pPr>
            <a:lvl4pPr marL="2261590" indent="0">
              <a:buNone/>
              <a:defRPr sz="2638" b="1"/>
            </a:lvl4pPr>
            <a:lvl5pPr marL="3015454" indent="0">
              <a:buNone/>
              <a:defRPr sz="2638" b="1"/>
            </a:lvl5pPr>
            <a:lvl6pPr marL="3769319" indent="0">
              <a:buNone/>
              <a:defRPr sz="2638" b="1"/>
            </a:lvl6pPr>
            <a:lvl7pPr marL="4523182" indent="0">
              <a:buNone/>
              <a:defRPr sz="2638" b="1"/>
            </a:lvl7pPr>
            <a:lvl8pPr marL="5277046" indent="0">
              <a:buNone/>
              <a:defRPr sz="2638" b="1"/>
            </a:lvl8pPr>
            <a:lvl9pPr marL="6030907" indent="0">
              <a:buNone/>
              <a:defRPr sz="2638" b="1"/>
            </a:lvl9pPr>
          </a:lstStyle>
          <a:p>
            <a:pPr lvl="0"/>
            <a:r>
              <a:rPr lang="en-US"/>
              <a:t>Click to edit Master text styles</a:t>
            </a:r>
          </a:p>
        </p:txBody>
      </p:sp>
      <p:sp>
        <p:nvSpPr>
          <p:cNvPr id="4" name="Content Placeholder 3">
            <a:extLst>
              <a:ext uri="{FF2B5EF4-FFF2-40B4-BE49-F238E27FC236}">
                <a16:creationId xmlns:a16="http://schemas.microsoft.com/office/drawing/2014/main" id="{11A98EA7-5B92-9849-B2EA-D25C8220F736}"/>
              </a:ext>
            </a:extLst>
          </p:cNvPr>
          <p:cNvSpPr>
            <a:spLocks noGrp="1"/>
          </p:cNvSpPr>
          <p:nvPr>
            <p:ph sz="half" idx="2"/>
          </p:nvPr>
        </p:nvSpPr>
        <p:spPr>
          <a:xfrm>
            <a:off x="1005205" y="5654677"/>
            <a:ext cx="8786511" cy="3644124"/>
          </a:xfrm>
          <a:prstGeom prst="rect">
            <a:avLst/>
          </a:prstGeom>
        </p:spPr>
        <p:txBody>
          <a:bodyPr/>
          <a:lstStyle>
            <a:lvl1pPr>
              <a:defRPr b="0" i="0">
                <a:latin typeface="Arial Narrow" panose="020B0604020202020204" pitchFamily="34" charset="0"/>
              </a:defRPr>
            </a:lvl1pPr>
            <a:lvl2pPr>
              <a:defRPr b="0" i="0">
                <a:latin typeface="Arial Narrow" panose="020B0604020202020204" pitchFamily="34" charset="0"/>
              </a:defRPr>
            </a:lvl2pPr>
            <a:lvl3pPr>
              <a:defRPr b="0" i="0">
                <a:latin typeface="Arial Narrow" panose="020B0604020202020204" pitchFamily="34" charset="0"/>
              </a:defRPr>
            </a:lvl3pPr>
            <a:lvl4pPr>
              <a:defRPr b="0" i="0">
                <a:latin typeface="Arial Narrow" panose="020B0604020202020204" pitchFamily="34" charset="0"/>
              </a:defRPr>
            </a:lvl4pPr>
            <a:lvl5pPr>
              <a:defRPr b="0" i="0">
                <a:latin typeface="Arial Narrow"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2">
            <a:extLst>
              <a:ext uri="{FF2B5EF4-FFF2-40B4-BE49-F238E27FC236}">
                <a16:creationId xmlns:a16="http://schemas.microsoft.com/office/drawing/2014/main" id="{3D4F93EC-72AF-634D-B3BF-B8F71B5E5B72}"/>
              </a:ext>
            </a:extLst>
          </p:cNvPr>
          <p:cNvSpPr>
            <a:spLocks noGrp="1"/>
          </p:cNvSpPr>
          <p:nvPr>
            <p:ph type="body" idx="10"/>
          </p:nvPr>
        </p:nvSpPr>
        <p:spPr>
          <a:xfrm>
            <a:off x="10052050" y="4295989"/>
            <a:ext cx="8786511" cy="1107371"/>
          </a:xfrm>
          <a:prstGeom prst="rect">
            <a:avLst/>
          </a:prstGeom>
        </p:spPr>
        <p:txBody>
          <a:bodyPr anchor="b"/>
          <a:lstStyle>
            <a:lvl1pPr marL="0" indent="0">
              <a:buNone/>
              <a:defRPr sz="3958" b="0" i="0">
                <a:latin typeface="Arial Narrow" panose="020B0604020202020204" pitchFamily="34" charset="0"/>
              </a:defRPr>
            </a:lvl1pPr>
            <a:lvl2pPr marL="753865" indent="0">
              <a:buNone/>
              <a:defRPr sz="3298" b="1"/>
            </a:lvl2pPr>
            <a:lvl3pPr marL="1507729" indent="0">
              <a:buNone/>
              <a:defRPr sz="2968" b="1"/>
            </a:lvl3pPr>
            <a:lvl4pPr marL="2261590" indent="0">
              <a:buNone/>
              <a:defRPr sz="2638" b="1"/>
            </a:lvl4pPr>
            <a:lvl5pPr marL="3015454" indent="0">
              <a:buNone/>
              <a:defRPr sz="2638" b="1"/>
            </a:lvl5pPr>
            <a:lvl6pPr marL="3769319" indent="0">
              <a:buNone/>
              <a:defRPr sz="2638" b="1"/>
            </a:lvl6pPr>
            <a:lvl7pPr marL="4523182" indent="0">
              <a:buNone/>
              <a:defRPr sz="2638" b="1"/>
            </a:lvl7pPr>
            <a:lvl8pPr marL="5277046" indent="0">
              <a:buNone/>
              <a:defRPr sz="2638" b="1"/>
            </a:lvl8pPr>
            <a:lvl9pPr marL="6030907" indent="0">
              <a:buNone/>
              <a:defRPr sz="2638" b="1"/>
            </a:lvl9pPr>
          </a:lstStyle>
          <a:p>
            <a:pPr lvl="0"/>
            <a:r>
              <a:rPr lang="en-US"/>
              <a:t>Click to edit Master text styles</a:t>
            </a:r>
          </a:p>
        </p:txBody>
      </p:sp>
      <p:sp>
        <p:nvSpPr>
          <p:cNvPr id="12" name="Content Placeholder 3">
            <a:extLst>
              <a:ext uri="{FF2B5EF4-FFF2-40B4-BE49-F238E27FC236}">
                <a16:creationId xmlns:a16="http://schemas.microsoft.com/office/drawing/2014/main" id="{0D658454-1AA1-E14D-B120-9C15DD01D3D6}"/>
              </a:ext>
            </a:extLst>
          </p:cNvPr>
          <p:cNvSpPr>
            <a:spLocks noGrp="1"/>
          </p:cNvSpPr>
          <p:nvPr>
            <p:ph sz="half" idx="11"/>
          </p:nvPr>
        </p:nvSpPr>
        <p:spPr>
          <a:xfrm>
            <a:off x="10052050" y="5654677"/>
            <a:ext cx="8786511" cy="3644124"/>
          </a:xfrm>
          <a:prstGeom prst="rect">
            <a:avLst/>
          </a:prstGeom>
        </p:spPr>
        <p:txBody>
          <a:bodyPr/>
          <a:lstStyle>
            <a:lvl1pPr>
              <a:defRPr b="0" i="0">
                <a:latin typeface="Arial Narrow" panose="020B0604020202020204" pitchFamily="34" charset="0"/>
              </a:defRPr>
            </a:lvl1pPr>
            <a:lvl2pPr>
              <a:defRPr b="0" i="0">
                <a:latin typeface="Arial Narrow" panose="020B0604020202020204" pitchFamily="34" charset="0"/>
              </a:defRPr>
            </a:lvl2pPr>
            <a:lvl3pPr>
              <a:defRPr b="0" i="0">
                <a:latin typeface="Arial Narrow" panose="020B0604020202020204" pitchFamily="34" charset="0"/>
              </a:defRPr>
            </a:lvl3pPr>
            <a:lvl4pPr>
              <a:defRPr b="0" i="0">
                <a:latin typeface="Arial Narrow" panose="020B0604020202020204" pitchFamily="34" charset="0"/>
              </a:defRPr>
            </a:lvl4pPr>
            <a:lvl5pPr>
              <a:defRPr b="0" i="0">
                <a:latin typeface="Arial Narrow"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itle 1">
            <a:extLst>
              <a:ext uri="{FF2B5EF4-FFF2-40B4-BE49-F238E27FC236}">
                <a16:creationId xmlns:a16="http://schemas.microsoft.com/office/drawing/2014/main" id="{33A330ED-03E4-B443-A251-44AEB5FDFB1C}"/>
              </a:ext>
            </a:extLst>
          </p:cNvPr>
          <p:cNvSpPr>
            <a:spLocks noGrp="1"/>
          </p:cNvSpPr>
          <p:nvPr>
            <p:ph type="ctrTitle"/>
          </p:nvPr>
        </p:nvSpPr>
        <p:spPr>
          <a:xfrm>
            <a:off x="1005205" y="1507913"/>
            <a:ext cx="18093690" cy="2429416"/>
          </a:xfrm>
          <a:prstGeom prst="rect">
            <a:avLst/>
          </a:prstGeom>
        </p:spPr>
        <p:txBody>
          <a:bodyPr anchor="b"/>
          <a:lstStyle>
            <a:lvl1pPr algn="l">
              <a:lnSpc>
                <a:spcPct val="80000"/>
              </a:lnSpc>
              <a:defRPr sz="9894" b="1" i="0" cap="all" baseline="0">
                <a:solidFill>
                  <a:srgbClr val="00B385"/>
                </a:solidFill>
                <a:latin typeface="Arial Black"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128759726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FF6C734-6601-C94F-8E9E-C52BCAEA5A6A}"/>
              </a:ext>
            </a:extLst>
          </p:cNvPr>
          <p:cNvSpPr>
            <a:spLocks noGrp="1"/>
          </p:cNvSpPr>
          <p:nvPr>
            <p:ph type="body" idx="1"/>
          </p:nvPr>
        </p:nvSpPr>
        <p:spPr>
          <a:xfrm>
            <a:off x="1005205" y="4295987"/>
            <a:ext cx="8786511" cy="1107371"/>
          </a:xfrm>
          <a:prstGeom prst="rect">
            <a:avLst/>
          </a:prstGeom>
        </p:spPr>
        <p:txBody>
          <a:bodyPr anchor="b"/>
          <a:lstStyle>
            <a:lvl1pPr marL="0" indent="0">
              <a:buNone/>
              <a:defRPr sz="3958" b="0" i="0">
                <a:latin typeface="Arial Narrow" panose="020B0604020202020204" pitchFamily="34" charset="0"/>
              </a:defRPr>
            </a:lvl1pPr>
            <a:lvl2pPr marL="753900" indent="0">
              <a:buNone/>
              <a:defRPr sz="3298" b="1"/>
            </a:lvl2pPr>
            <a:lvl3pPr marL="1507798" indent="0">
              <a:buNone/>
              <a:defRPr sz="2968" b="1"/>
            </a:lvl3pPr>
            <a:lvl4pPr marL="2261696" indent="0">
              <a:buNone/>
              <a:defRPr sz="2638" b="1"/>
            </a:lvl4pPr>
            <a:lvl5pPr marL="3015594" indent="0">
              <a:buNone/>
              <a:defRPr sz="2638" b="1"/>
            </a:lvl5pPr>
            <a:lvl6pPr marL="3769494" indent="0">
              <a:buNone/>
              <a:defRPr sz="2638" b="1"/>
            </a:lvl6pPr>
            <a:lvl7pPr marL="4523392" indent="0">
              <a:buNone/>
              <a:defRPr sz="2638" b="1"/>
            </a:lvl7pPr>
            <a:lvl8pPr marL="5277290" indent="0">
              <a:buNone/>
              <a:defRPr sz="2638" b="1"/>
            </a:lvl8pPr>
            <a:lvl9pPr marL="6031188" indent="0">
              <a:buNone/>
              <a:defRPr sz="2638" b="1"/>
            </a:lvl9pPr>
          </a:lstStyle>
          <a:p>
            <a:pPr lvl="0"/>
            <a:r>
              <a:rPr lang="en-US"/>
              <a:t>Click to edit Master text styles</a:t>
            </a:r>
          </a:p>
        </p:txBody>
      </p:sp>
      <p:sp>
        <p:nvSpPr>
          <p:cNvPr id="4" name="Content Placeholder 3">
            <a:extLst>
              <a:ext uri="{FF2B5EF4-FFF2-40B4-BE49-F238E27FC236}">
                <a16:creationId xmlns:a16="http://schemas.microsoft.com/office/drawing/2014/main" id="{11A98EA7-5B92-9849-B2EA-D25C8220F736}"/>
              </a:ext>
            </a:extLst>
          </p:cNvPr>
          <p:cNvSpPr>
            <a:spLocks noGrp="1"/>
          </p:cNvSpPr>
          <p:nvPr>
            <p:ph sz="half" idx="2"/>
          </p:nvPr>
        </p:nvSpPr>
        <p:spPr>
          <a:xfrm>
            <a:off x="1005205" y="5654677"/>
            <a:ext cx="8786511" cy="3644124"/>
          </a:xfrm>
          <a:prstGeom prst="rect">
            <a:avLst/>
          </a:prstGeom>
        </p:spPr>
        <p:txBody>
          <a:bodyPr/>
          <a:lstStyle>
            <a:lvl1pPr>
              <a:defRPr b="0" i="0">
                <a:latin typeface="Arial Narrow" panose="020B0604020202020204" pitchFamily="34" charset="0"/>
              </a:defRPr>
            </a:lvl1pPr>
            <a:lvl2pPr>
              <a:defRPr b="0" i="0">
                <a:latin typeface="Arial Narrow" panose="020B0604020202020204" pitchFamily="34" charset="0"/>
              </a:defRPr>
            </a:lvl2pPr>
            <a:lvl3pPr>
              <a:defRPr b="0" i="0">
                <a:latin typeface="Arial Narrow" panose="020B0604020202020204" pitchFamily="34" charset="0"/>
              </a:defRPr>
            </a:lvl3pPr>
            <a:lvl4pPr>
              <a:defRPr b="0" i="0">
                <a:latin typeface="Arial Narrow" panose="020B0604020202020204" pitchFamily="34" charset="0"/>
              </a:defRPr>
            </a:lvl4pPr>
            <a:lvl5pPr>
              <a:defRPr b="0" i="0">
                <a:latin typeface="Arial Narrow"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2">
            <a:extLst>
              <a:ext uri="{FF2B5EF4-FFF2-40B4-BE49-F238E27FC236}">
                <a16:creationId xmlns:a16="http://schemas.microsoft.com/office/drawing/2014/main" id="{3D4F93EC-72AF-634D-B3BF-B8F71B5E5B72}"/>
              </a:ext>
            </a:extLst>
          </p:cNvPr>
          <p:cNvSpPr>
            <a:spLocks noGrp="1"/>
          </p:cNvSpPr>
          <p:nvPr>
            <p:ph type="body" idx="10"/>
          </p:nvPr>
        </p:nvSpPr>
        <p:spPr>
          <a:xfrm>
            <a:off x="10052050" y="4295987"/>
            <a:ext cx="8786511" cy="1107371"/>
          </a:xfrm>
          <a:prstGeom prst="rect">
            <a:avLst/>
          </a:prstGeom>
        </p:spPr>
        <p:txBody>
          <a:bodyPr anchor="b"/>
          <a:lstStyle>
            <a:lvl1pPr marL="0" indent="0">
              <a:buNone/>
              <a:defRPr sz="3958" b="0" i="0">
                <a:latin typeface="Arial Narrow" panose="020B0604020202020204" pitchFamily="34" charset="0"/>
              </a:defRPr>
            </a:lvl1pPr>
            <a:lvl2pPr marL="753900" indent="0">
              <a:buNone/>
              <a:defRPr sz="3298" b="1"/>
            </a:lvl2pPr>
            <a:lvl3pPr marL="1507798" indent="0">
              <a:buNone/>
              <a:defRPr sz="2968" b="1"/>
            </a:lvl3pPr>
            <a:lvl4pPr marL="2261696" indent="0">
              <a:buNone/>
              <a:defRPr sz="2638" b="1"/>
            </a:lvl4pPr>
            <a:lvl5pPr marL="3015594" indent="0">
              <a:buNone/>
              <a:defRPr sz="2638" b="1"/>
            </a:lvl5pPr>
            <a:lvl6pPr marL="3769494" indent="0">
              <a:buNone/>
              <a:defRPr sz="2638" b="1"/>
            </a:lvl6pPr>
            <a:lvl7pPr marL="4523392" indent="0">
              <a:buNone/>
              <a:defRPr sz="2638" b="1"/>
            </a:lvl7pPr>
            <a:lvl8pPr marL="5277290" indent="0">
              <a:buNone/>
              <a:defRPr sz="2638" b="1"/>
            </a:lvl8pPr>
            <a:lvl9pPr marL="6031188" indent="0">
              <a:buNone/>
              <a:defRPr sz="2638" b="1"/>
            </a:lvl9pPr>
          </a:lstStyle>
          <a:p>
            <a:pPr lvl="0"/>
            <a:r>
              <a:rPr lang="en-US"/>
              <a:t>Click to edit Master text styles</a:t>
            </a:r>
          </a:p>
        </p:txBody>
      </p:sp>
      <p:sp>
        <p:nvSpPr>
          <p:cNvPr id="12" name="Content Placeholder 3">
            <a:extLst>
              <a:ext uri="{FF2B5EF4-FFF2-40B4-BE49-F238E27FC236}">
                <a16:creationId xmlns:a16="http://schemas.microsoft.com/office/drawing/2014/main" id="{0D658454-1AA1-E14D-B120-9C15DD01D3D6}"/>
              </a:ext>
            </a:extLst>
          </p:cNvPr>
          <p:cNvSpPr>
            <a:spLocks noGrp="1"/>
          </p:cNvSpPr>
          <p:nvPr>
            <p:ph sz="half" idx="11"/>
          </p:nvPr>
        </p:nvSpPr>
        <p:spPr>
          <a:xfrm>
            <a:off x="10052050" y="5654677"/>
            <a:ext cx="8786511" cy="3644124"/>
          </a:xfrm>
          <a:prstGeom prst="rect">
            <a:avLst/>
          </a:prstGeom>
        </p:spPr>
        <p:txBody>
          <a:bodyPr/>
          <a:lstStyle>
            <a:lvl1pPr>
              <a:defRPr b="0" i="0">
                <a:latin typeface="Arial Narrow" panose="020B0604020202020204" pitchFamily="34" charset="0"/>
              </a:defRPr>
            </a:lvl1pPr>
            <a:lvl2pPr>
              <a:defRPr b="0" i="0">
                <a:latin typeface="Arial Narrow" panose="020B0604020202020204" pitchFamily="34" charset="0"/>
              </a:defRPr>
            </a:lvl2pPr>
            <a:lvl3pPr>
              <a:defRPr b="0" i="0">
                <a:latin typeface="Arial Narrow" panose="020B0604020202020204" pitchFamily="34" charset="0"/>
              </a:defRPr>
            </a:lvl3pPr>
            <a:lvl4pPr>
              <a:defRPr b="0" i="0">
                <a:latin typeface="Arial Narrow" panose="020B0604020202020204" pitchFamily="34" charset="0"/>
              </a:defRPr>
            </a:lvl4pPr>
            <a:lvl5pPr>
              <a:defRPr b="0" i="0">
                <a:latin typeface="Arial Narrow"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itle 1">
            <a:extLst>
              <a:ext uri="{FF2B5EF4-FFF2-40B4-BE49-F238E27FC236}">
                <a16:creationId xmlns:a16="http://schemas.microsoft.com/office/drawing/2014/main" id="{33A330ED-03E4-B443-A251-44AEB5FDFB1C}"/>
              </a:ext>
            </a:extLst>
          </p:cNvPr>
          <p:cNvSpPr>
            <a:spLocks noGrp="1"/>
          </p:cNvSpPr>
          <p:nvPr>
            <p:ph type="ctrTitle"/>
          </p:nvPr>
        </p:nvSpPr>
        <p:spPr>
          <a:xfrm>
            <a:off x="1005205" y="1507913"/>
            <a:ext cx="18093690" cy="2429416"/>
          </a:xfrm>
          <a:prstGeom prst="rect">
            <a:avLst/>
          </a:prstGeom>
        </p:spPr>
        <p:txBody>
          <a:bodyPr anchor="b"/>
          <a:lstStyle>
            <a:lvl1pPr algn="l">
              <a:lnSpc>
                <a:spcPct val="80000"/>
              </a:lnSpc>
              <a:defRPr sz="9894" b="1" i="0" cap="all" baseline="0">
                <a:solidFill>
                  <a:srgbClr val="00B385"/>
                </a:solidFill>
                <a:latin typeface="Arial Black"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12875972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7B18B3B-4E64-4744-90A7-A413193C549E}"/>
              </a:ext>
            </a:extLst>
          </p:cNvPr>
          <p:cNvSpPr>
            <a:spLocks noGrp="1"/>
          </p:cNvSpPr>
          <p:nvPr>
            <p:ph type="subTitle" idx="1"/>
          </p:nvPr>
        </p:nvSpPr>
        <p:spPr>
          <a:xfrm>
            <a:off x="1005205" y="4289444"/>
            <a:ext cx="18093690" cy="4506723"/>
          </a:xfrm>
          <a:prstGeom prst="rect">
            <a:avLst/>
          </a:prstGeom>
        </p:spPr>
        <p:txBody>
          <a:bodyPr/>
          <a:lstStyle>
            <a:lvl1pPr marL="0" indent="0" algn="ctr">
              <a:buNone/>
              <a:defRPr sz="3958" b="0" i="0">
                <a:latin typeface="Arial Narrow" panose="020B0604020202020204" pitchFamily="34" charset="0"/>
              </a:defRPr>
            </a:lvl1pPr>
            <a:lvl2pPr marL="753830" indent="0" algn="ctr">
              <a:buNone/>
              <a:defRPr sz="3298"/>
            </a:lvl2pPr>
            <a:lvl3pPr marL="1507659" indent="0" algn="ctr">
              <a:buNone/>
              <a:defRPr sz="2968"/>
            </a:lvl3pPr>
            <a:lvl4pPr marL="2261485" indent="0" algn="ctr">
              <a:buNone/>
              <a:defRPr sz="2638"/>
            </a:lvl4pPr>
            <a:lvl5pPr marL="3015314" indent="0" algn="ctr">
              <a:buNone/>
              <a:defRPr sz="2638"/>
            </a:lvl5pPr>
            <a:lvl6pPr marL="3769144" indent="0" algn="ctr">
              <a:buNone/>
              <a:defRPr sz="2638"/>
            </a:lvl6pPr>
            <a:lvl7pPr marL="4522973" indent="0" algn="ctr">
              <a:buNone/>
              <a:defRPr sz="2638"/>
            </a:lvl7pPr>
            <a:lvl8pPr marL="5276802" indent="0" algn="ctr">
              <a:buNone/>
              <a:defRPr sz="2638"/>
            </a:lvl8pPr>
            <a:lvl9pPr marL="6030627" indent="0" algn="ctr">
              <a:buNone/>
              <a:defRPr sz="2638"/>
            </a:lvl9pPr>
          </a:lstStyle>
          <a:p>
            <a:r>
              <a:rPr lang="en-US"/>
              <a:t>Click to edit Master subtitle style</a:t>
            </a:r>
          </a:p>
        </p:txBody>
      </p:sp>
      <p:sp>
        <p:nvSpPr>
          <p:cNvPr id="8" name="Title 1">
            <a:extLst>
              <a:ext uri="{FF2B5EF4-FFF2-40B4-BE49-F238E27FC236}">
                <a16:creationId xmlns:a16="http://schemas.microsoft.com/office/drawing/2014/main" id="{D6F5E783-05D5-E34F-8CF7-6D02DD2108E2}"/>
              </a:ext>
            </a:extLst>
          </p:cNvPr>
          <p:cNvSpPr>
            <a:spLocks noGrp="1"/>
          </p:cNvSpPr>
          <p:nvPr>
            <p:ph type="ctrTitle"/>
          </p:nvPr>
        </p:nvSpPr>
        <p:spPr>
          <a:xfrm>
            <a:off x="1005205" y="1507913"/>
            <a:ext cx="18093690" cy="2429416"/>
          </a:xfrm>
          <a:prstGeom prst="rect">
            <a:avLst/>
          </a:prstGeom>
        </p:spPr>
        <p:txBody>
          <a:bodyPr anchor="b"/>
          <a:lstStyle>
            <a:lvl1pPr algn="ctr">
              <a:lnSpc>
                <a:spcPct val="80000"/>
              </a:lnSpc>
              <a:defRPr sz="9894" b="1" i="0" cap="all" baseline="0">
                <a:solidFill>
                  <a:srgbClr val="00B385"/>
                </a:solidFill>
                <a:latin typeface="Arial Black"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165422498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FF6C734-6601-C94F-8E9E-C52BCAEA5A6A}"/>
              </a:ext>
            </a:extLst>
          </p:cNvPr>
          <p:cNvSpPr>
            <a:spLocks noGrp="1"/>
          </p:cNvSpPr>
          <p:nvPr>
            <p:ph type="body" idx="1"/>
          </p:nvPr>
        </p:nvSpPr>
        <p:spPr>
          <a:xfrm>
            <a:off x="1005205" y="4295986"/>
            <a:ext cx="8786511" cy="1107371"/>
          </a:xfrm>
          <a:prstGeom prst="rect">
            <a:avLst/>
          </a:prstGeom>
        </p:spPr>
        <p:txBody>
          <a:bodyPr anchor="b"/>
          <a:lstStyle>
            <a:lvl1pPr marL="0" indent="0">
              <a:buNone/>
              <a:defRPr sz="3958" b="0" i="0">
                <a:latin typeface="Arial Narrow" panose="020B0604020202020204" pitchFamily="34" charset="0"/>
              </a:defRPr>
            </a:lvl1pPr>
            <a:lvl2pPr marL="753934" indent="0">
              <a:buNone/>
              <a:defRPr sz="3298" b="1"/>
            </a:lvl2pPr>
            <a:lvl3pPr marL="1507867" indent="0">
              <a:buNone/>
              <a:defRPr sz="2968" b="1"/>
            </a:lvl3pPr>
            <a:lvl4pPr marL="2261801" indent="0">
              <a:buNone/>
              <a:defRPr sz="2638" b="1"/>
            </a:lvl4pPr>
            <a:lvl5pPr marL="3015734" indent="0">
              <a:buNone/>
              <a:defRPr sz="2638" b="1"/>
            </a:lvl5pPr>
            <a:lvl6pPr marL="3769668" indent="0">
              <a:buNone/>
              <a:defRPr sz="2638" b="1"/>
            </a:lvl6pPr>
            <a:lvl7pPr marL="4523601" indent="0">
              <a:buNone/>
              <a:defRPr sz="2638" b="1"/>
            </a:lvl7pPr>
            <a:lvl8pPr marL="5277535" indent="0">
              <a:buNone/>
              <a:defRPr sz="2638" b="1"/>
            </a:lvl8pPr>
            <a:lvl9pPr marL="6031468" indent="0">
              <a:buNone/>
              <a:defRPr sz="2638" b="1"/>
            </a:lvl9pPr>
          </a:lstStyle>
          <a:p>
            <a:pPr lvl="0"/>
            <a:r>
              <a:rPr lang="en-US"/>
              <a:t>Click to edit Master text styles</a:t>
            </a:r>
          </a:p>
        </p:txBody>
      </p:sp>
      <p:sp>
        <p:nvSpPr>
          <p:cNvPr id="4" name="Content Placeholder 3">
            <a:extLst>
              <a:ext uri="{FF2B5EF4-FFF2-40B4-BE49-F238E27FC236}">
                <a16:creationId xmlns:a16="http://schemas.microsoft.com/office/drawing/2014/main" id="{11A98EA7-5B92-9849-B2EA-D25C8220F736}"/>
              </a:ext>
            </a:extLst>
          </p:cNvPr>
          <p:cNvSpPr>
            <a:spLocks noGrp="1"/>
          </p:cNvSpPr>
          <p:nvPr>
            <p:ph sz="half" idx="2"/>
          </p:nvPr>
        </p:nvSpPr>
        <p:spPr>
          <a:xfrm>
            <a:off x="1005205" y="5654677"/>
            <a:ext cx="8786511" cy="3644124"/>
          </a:xfrm>
          <a:prstGeom prst="rect">
            <a:avLst/>
          </a:prstGeom>
        </p:spPr>
        <p:txBody>
          <a:bodyPr/>
          <a:lstStyle>
            <a:lvl1pPr>
              <a:defRPr b="0" i="0">
                <a:latin typeface="Arial Narrow" panose="020B0604020202020204" pitchFamily="34" charset="0"/>
              </a:defRPr>
            </a:lvl1pPr>
            <a:lvl2pPr>
              <a:defRPr b="0" i="0">
                <a:latin typeface="Arial Narrow" panose="020B0604020202020204" pitchFamily="34" charset="0"/>
              </a:defRPr>
            </a:lvl2pPr>
            <a:lvl3pPr>
              <a:defRPr b="0" i="0">
                <a:latin typeface="Arial Narrow" panose="020B0604020202020204" pitchFamily="34" charset="0"/>
              </a:defRPr>
            </a:lvl3pPr>
            <a:lvl4pPr>
              <a:defRPr b="0" i="0">
                <a:latin typeface="Arial Narrow" panose="020B0604020202020204" pitchFamily="34" charset="0"/>
              </a:defRPr>
            </a:lvl4pPr>
            <a:lvl5pPr>
              <a:defRPr b="0" i="0">
                <a:latin typeface="Arial Narrow"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2">
            <a:extLst>
              <a:ext uri="{FF2B5EF4-FFF2-40B4-BE49-F238E27FC236}">
                <a16:creationId xmlns:a16="http://schemas.microsoft.com/office/drawing/2014/main" id="{3D4F93EC-72AF-634D-B3BF-B8F71B5E5B72}"/>
              </a:ext>
            </a:extLst>
          </p:cNvPr>
          <p:cNvSpPr>
            <a:spLocks noGrp="1"/>
          </p:cNvSpPr>
          <p:nvPr>
            <p:ph type="body" idx="10"/>
          </p:nvPr>
        </p:nvSpPr>
        <p:spPr>
          <a:xfrm>
            <a:off x="10052050" y="4295986"/>
            <a:ext cx="8786511" cy="1107371"/>
          </a:xfrm>
          <a:prstGeom prst="rect">
            <a:avLst/>
          </a:prstGeom>
        </p:spPr>
        <p:txBody>
          <a:bodyPr anchor="b"/>
          <a:lstStyle>
            <a:lvl1pPr marL="0" indent="0">
              <a:buNone/>
              <a:defRPr sz="3958" b="0" i="0">
                <a:latin typeface="Arial Narrow" panose="020B0604020202020204" pitchFamily="34" charset="0"/>
              </a:defRPr>
            </a:lvl1pPr>
            <a:lvl2pPr marL="753934" indent="0">
              <a:buNone/>
              <a:defRPr sz="3298" b="1"/>
            </a:lvl2pPr>
            <a:lvl3pPr marL="1507867" indent="0">
              <a:buNone/>
              <a:defRPr sz="2968" b="1"/>
            </a:lvl3pPr>
            <a:lvl4pPr marL="2261801" indent="0">
              <a:buNone/>
              <a:defRPr sz="2638" b="1"/>
            </a:lvl4pPr>
            <a:lvl5pPr marL="3015734" indent="0">
              <a:buNone/>
              <a:defRPr sz="2638" b="1"/>
            </a:lvl5pPr>
            <a:lvl6pPr marL="3769668" indent="0">
              <a:buNone/>
              <a:defRPr sz="2638" b="1"/>
            </a:lvl6pPr>
            <a:lvl7pPr marL="4523601" indent="0">
              <a:buNone/>
              <a:defRPr sz="2638" b="1"/>
            </a:lvl7pPr>
            <a:lvl8pPr marL="5277535" indent="0">
              <a:buNone/>
              <a:defRPr sz="2638" b="1"/>
            </a:lvl8pPr>
            <a:lvl9pPr marL="6031468" indent="0">
              <a:buNone/>
              <a:defRPr sz="2638" b="1"/>
            </a:lvl9pPr>
          </a:lstStyle>
          <a:p>
            <a:pPr lvl="0"/>
            <a:r>
              <a:rPr lang="en-US"/>
              <a:t>Click to edit Master text styles</a:t>
            </a:r>
          </a:p>
        </p:txBody>
      </p:sp>
      <p:sp>
        <p:nvSpPr>
          <p:cNvPr id="12" name="Content Placeholder 3">
            <a:extLst>
              <a:ext uri="{FF2B5EF4-FFF2-40B4-BE49-F238E27FC236}">
                <a16:creationId xmlns:a16="http://schemas.microsoft.com/office/drawing/2014/main" id="{0D658454-1AA1-E14D-B120-9C15DD01D3D6}"/>
              </a:ext>
            </a:extLst>
          </p:cNvPr>
          <p:cNvSpPr>
            <a:spLocks noGrp="1"/>
          </p:cNvSpPr>
          <p:nvPr>
            <p:ph sz="half" idx="11"/>
          </p:nvPr>
        </p:nvSpPr>
        <p:spPr>
          <a:xfrm>
            <a:off x="10052050" y="5654677"/>
            <a:ext cx="8786511" cy="3644124"/>
          </a:xfrm>
          <a:prstGeom prst="rect">
            <a:avLst/>
          </a:prstGeom>
        </p:spPr>
        <p:txBody>
          <a:bodyPr/>
          <a:lstStyle>
            <a:lvl1pPr>
              <a:defRPr b="0" i="0">
                <a:latin typeface="Arial Narrow" panose="020B0604020202020204" pitchFamily="34" charset="0"/>
              </a:defRPr>
            </a:lvl1pPr>
            <a:lvl2pPr>
              <a:defRPr b="0" i="0">
                <a:latin typeface="Arial Narrow" panose="020B0604020202020204" pitchFamily="34" charset="0"/>
              </a:defRPr>
            </a:lvl2pPr>
            <a:lvl3pPr>
              <a:defRPr b="0" i="0">
                <a:latin typeface="Arial Narrow" panose="020B0604020202020204" pitchFamily="34" charset="0"/>
              </a:defRPr>
            </a:lvl3pPr>
            <a:lvl4pPr>
              <a:defRPr b="0" i="0">
                <a:latin typeface="Arial Narrow" panose="020B0604020202020204" pitchFamily="34" charset="0"/>
              </a:defRPr>
            </a:lvl4pPr>
            <a:lvl5pPr>
              <a:defRPr b="0" i="0">
                <a:latin typeface="Arial Narrow"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itle 1">
            <a:extLst>
              <a:ext uri="{FF2B5EF4-FFF2-40B4-BE49-F238E27FC236}">
                <a16:creationId xmlns:a16="http://schemas.microsoft.com/office/drawing/2014/main" id="{33A330ED-03E4-B443-A251-44AEB5FDFB1C}"/>
              </a:ext>
            </a:extLst>
          </p:cNvPr>
          <p:cNvSpPr>
            <a:spLocks noGrp="1"/>
          </p:cNvSpPr>
          <p:nvPr>
            <p:ph type="ctrTitle"/>
          </p:nvPr>
        </p:nvSpPr>
        <p:spPr>
          <a:xfrm>
            <a:off x="1005205" y="1507913"/>
            <a:ext cx="18093690" cy="2429416"/>
          </a:xfrm>
          <a:prstGeom prst="rect">
            <a:avLst/>
          </a:prstGeom>
        </p:spPr>
        <p:txBody>
          <a:bodyPr anchor="b"/>
          <a:lstStyle>
            <a:lvl1pPr algn="l">
              <a:lnSpc>
                <a:spcPct val="80000"/>
              </a:lnSpc>
              <a:defRPr sz="9894" b="1" i="0" cap="all" baseline="0">
                <a:solidFill>
                  <a:srgbClr val="00B385"/>
                </a:solidFill>
                <a:latin typeface="Arial Black"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128759726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7BA0DEE8-C1B9-174E-B489-FB4ED4378D0F}"/>
              </a:ext>
            </a:extLst>
          </p:cNvPr>
          <p:cNvSpPr>
            <a:spLocks noGrp="1"/>
          </p:cNvSpPr>
          <p:nvPr>
            <p:ph type="ctrTitle"/>
          </p:nvPr>
        </p:nvSpPr>
        <p:spPr>
          <a:xfrm>
            <a:off x="1005205" y="1507913"/>
            <a:ext cx="18093690" cy="2429416"/>
          </a:xfrm>
          <a:prstGeom prst="rect">
            <a:avLst/>
          </a:prstGeom>
        </p:spPr>
        <p:txBody>
          <a:bodyPr anchor="b"/>
          <a:lstStyle>
            <a:lvl1pPr algn="l">
              <a:lnSpc>
                <a:spcPct val="80000"/>
              </a:lnSpc>
              <a:defRPr sz="9894" b="1" i="0" cap="all" baseline="0">
                <a:solidFill>
                  <a:srgbClr val="00B385"/>
                </a:solidFill>
                <a:latin typeface="Arial Black"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274675158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4E208E1-99F7-BA4D-B8BD-F5D7F1C1E06A}"/>
              </a:ext>
            </a:extLst>
          </p:cNvPr>
          <p:cNvSpPr>
            <a:spLocks noGrp="1"/>
          </p:cNvSpPr>
          <p:nvPr>
            <p:ph idx="1"/>
          </p:nvPr>
        </p:nvSpPr>
        <p:spPr>
          <a:xfrm>
            <a:off x="8711783" y="1628338"/>
            <a:ext cx="10013657" cy="7544802"/>
          </a:xfrm>
          <a:prstGeom prst="rect">
            <a:avLst/>
          </a:prstGeom>
        </p:spPr>
        <p:txBody>
          <a:bodyPr/>
          <a:lstStyle>
            <a:lvl1pPr>
              <a:defRPr sz="5277" b="0" i="0">
                <a:latin typeface="Arial Narrow" panose="020B0604020202020204" pitchFamily="34" charset="0"/>
              </a:defRPr>
            </a:lvl1pPr>
            <a:lvl2pPr>
              <a:defRPr sz="4617" b="0" i="0">
                <a:latin typeface="Arial Narrow" panose="020B0604020202020204" pitchFamily="34" charset="0"/>
              </a:defRPr>
            </a:lvl2pPr>
            <a:lvl3pPr>
              <a:defRPr sz="3958" b="0" i="0">
                <a:latin typeface="Arial Narrow" panose="020B0604020202020204" pitchFamily="34" charset="0"/>
              </a:defRPr>
            </a:lvl3pPr>
            <a:lvl4pPr>
              <a:defRPr sz="3298" b="0" i="0">
                <a:latin typeface="Arial Narrow" panose="020B0604020202020204" pitchFamily="34" charset="0"/>
              </a:defRPr>
            </a:lvl4pPr>
            <a:lvl5pPr>
              <a:defRPr sz="3298" b="0" i="0">
                <a:latin typeface="Arial Narrow" panose="020B0604020202020204" pitchFamily="34" charset="0"/>
              </a:defRPr>
            </a:lvl5pPr>
            <a:lvl6pPr>
              <a:defRPr sz="3298"/>
            </a:lvl6pPr>
            <a:lvl7pPr>
              <a:defRPr sz="3298"/>
            </a:lvl7pPr>
            <a:lvl8pPr>
              <a:defRPr sz="3298"/>
            </a:lvl8pPr>
            <a:lvl9pPr>
              <a:defRPr sz="329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3861AA0-89AF-3142-957F-E1D12BB512F8}"/>
              </a:ext>
            </a:extLst>
          </p:cNvPr>
          <p:cNvSpPr>
            <a:spLocks noGrp="1"/>
          </p:cNvSpPr>
          <p:nvPr>
            <p:ph type="body" sz="half" idx="2"/>
          </p:nvPr>
        </p:nvSpPr>
        <p:spPr>
          <a:xfrm>
            <a:off x="1385650" y="4523740"/>
            <a:ext cx="6778154" cy="4649399"/>
          </a:xfrm>
          <a:prstGeom prst="rect">
            <a:avLst/>
          </a:prstGeom>
        </p:spPr>
        <p:txBody>
          <a:bodyPr/>
          <a:lstStyle>
            <a:lvl1pPr marL="0" indent="0">
              <a:buNone/>
              <a:defRPr sz="2638" b="0" i="0">
                <a:latin typeface="Arial Narrow" panose="020B0604020202020204" pitchFamily="34" charset="0"/>
              </a:defRPr>
            </a:lvl1pPr>
            <a:lvl2pPr marL="753830" indent="0">
              <a:buNone/>
              <a:defRPr sz="2309"/>
            </a:lvl2pPr>
            <a:lvl3pPr marL="1507659" indent="0">
              <a:buNone/>
              <a:defRPr sz="1979"/>
            </a:lvl3pPr>
            <a:lvl4pPr marL="2261485" indent="0">
              <a:buNone/>
              <a:defRPr sz="1649"/>
            </a:lvl4pPr>
            <a:lvl5pPr marL="3015314" indent="0">
              <a:buNone/>
              <a:defRPr sz="1649"/>
            </a:lvl5pPr>
            <a:lvl6pPr marL="3769144" indent="0">
              <a:buNone/>
              <a:defRPr sz="1649"/>
            </a:lvl6pPr>
            <a:lvl7pPr marL="4522973" indent="0">
              <a:buNone/>
              <a:defRPr sz="1649"/>
            </a:lvl7pPr>
            <a:lvl8pPr marL="5276802" indent="0">
              <a:buNone/>
              <a:defRPr sz="1649"/>
            </a:lvl8pPr>
            <a:lvl9pPr marL="6030627" indent="0">
              <a:buNone/>
              <a:defRPr sz="1649"/>
            </a:lvl9pPr>
          </a:lstStyle>
          <a:p>
            <a:pPr lvl="0"/>
            <a:r>
              <a:rPr lang="en-US"/>
              <a:t>Click to edit Master text styles</a:t>
            </a:r>
          </a:p>
        </p:txBody>
      </p:sp>
      <p:sp>
        <p:nvSpPr>
          <p:cNvPr id="8" name="Title 1">
            <a:extLst>
              <a:ext uri="{FF2B5EF4-FFF2-40B4-BE49-F238E27FC236}">
                <a16:creationId xmlns:a16="http://schemas.microsoft.com/office/drawing/2014/main" id="{1D33E749-31CB-D04F-A6B6-75E745F84106}"/>
              </a:ext>
            </a:extLst>
          </p:cNvPr>
          <p:cNvSpPr>
            <a:spLocks noGrp="1"/>
          </p:cNvSpPr>
          <p:nvPr>
            <p:ph type="ctrTitle"/>
          </p:nvPr>
        </p:nvSpPr>
        <p:spPr>
          <a:xfrm>
            <a:off x="1378674" y="1682005"/>
            <a:ext cx="6785135" cy="2604816"/>
          </a:xfrm>
          <a:prstGeom prst="rect">
            <a:avLst/>
          </a:prstGeom>
        </p:spPr>
        <p:txBody>
          <a:bodyPr anchor="b"/>
          <a:lstStyle>
            <a:lvl1pPr algn="l">
              <a:lnSpc>
                <a:spcPct val="80000"/>
              </a:lnSpc>
              <a:defRPr sz="5936" b="1" i="0" cap="all" baseline="0">
                <a:solidFill>
                  <a:srgbClr val="00B385"/>
                </a:solidFill>
                <a:latin typeface="Arial Black"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360991160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4A18C12A-9C6B-6249-80CE-D951895B7815}"/>
              </a:ext>
            </a:extLst>
          </p:cNvPr>
          <p:cNvSpPr>
            <a:spLocks noGrp="1"/>
          </p:cNvSpPr>
          <p:nvPr>
            <p:ph type="pic" idx="1"/>
          </p:nvPr>
        </p:nvSpPr>
        <p:spPr>
          <a:xfrm>
            <a:off x="8547735" y="1507913"/>
            <a:ext cx="10177701" cy="7790886"/>
          </a:xfrm>
          <a:prstGeom prst="rect">
            <a:avLst/>
          </a:prstGeom>
        </p:spPr>
        <p:txBody>
          <a:bodyPr/>
          <a:lstStyle>
            <a:lvl1pPr marL="0" indent="0">
              <a:buNone/>
              <a:defRPr sz="5277" b="0" i="0">
                <a:latin typeface="Arial Narrow" panose="020B0604020202020204" pitchFamily="34" charset="0"/>
              </a:defRPr>
            </a:lvl1pPr>
            <a:lvl2pPr marL="753830" indent="0">
              <a:buNone/>
              <a:defRPr sz="4617"/>
            </a:lvl2pPr>
            <a:lvl3pPr marL="1507659" indent="0">
              <a:buNone/>
              <a:defRPr sz="3958"/>
            </a:lvl3pPr>
            <a:lvl4pPr marL="2261485" indent="0">
              <a:buNone/>
              <a:defRPr sz="3298"/>
            </a:lvl4pPr>
            <a:lvl5pPr marL="3015314" indent="0">
              <a:buNone/>
              <a:defRPr sz="3298"/>
            </a:lvl5pPr>
            <a:lvl6pPr marL="3769144" indent="0">
              <a:buNone/>
              <a:defRPr sz="3298"/>
            </a:lvl6pPr>
            <a:lvl7pPr marL="4522973" indent="0">
              <a:buNone/>
              <a:defRPr sz="3298"/>
            </a:lvl7pPr>
            <a:lvl8pPr marL="5276802" indent="0">
              <a:buNone/>
              <a:defRPr sz="3298"/>
            </a:lvl8pPr>
            <a:lvl9pPr marL="6030627" indent="0">
              <a:buNone/>
              <a:defRPr sz="3298"/>
            </a:lvl9pPr>
          </a:lstStyle>
          <a:p>
            <a:endParaRPr lang="en-US"/>
          </a:p>
        </p:txBody>
      </p:sp>
      <p:sp>
        <p:nvSpPr>
          <p:cNvPr id="4" name="Text Placeholder 3">
            <a:extLst>
              <a:ext uri="{FF2B5EF4-FFF2-40B4-BE49-F238E27FC236}">
                <a16:creationId xmlns:a16="http://schemas.microsoft.com/office/drawing/2014/main" id="{54C3562A-036A-A643-990F-C9CAAA4036ED}"/>
              </a:ext>
            </a:extLst>
          </p:cNvPr>
          <p:cNvSpPr>
            <a:spLocks noGrp="1"/>
          </p:cNvSpPr>
          <p:nvPr>
            <p:ph type="body" sz="half" idx="2"/>
          </p:nvPr>
        </p:nvSpPr>
        <p:spPr>
          <a:xfrm>
            <a:off x="1385650" y="4398081"/>
            <a:ext cx="6778154" cy="4900718"/>
          </a:xfrm>
          <a:prstGeom prst="rect">
            <a:avLst/>
          </a:prstGeom>
        </p:spPr>
        <p:txBody>
          <a:bodyPr/>
          <a:lstStyle>
            <a:lvl1pPr marL="0" indent="0">
              <a:buNone/>
              <a:defRPr sz="2638" b="0" i="0">
                <a:latin typeface="Arial Narrow" panose="020B0604020202020204" pitchFamily="34" charset="0"/>
              </a:defRPr>
            </a:lvl1pPr>
            <a:lvl2pPr marL="753830" indent="0">
              <a:buNone/>
              <a:defRPr sz="2309"/>
            </a:lvl2pPr>
            <a:lvl3pPr marL="1507659" indent="0">
              <a:buNone/>
              <a:defRPr sz="1979"/>
            </a:lvl3pPr>
            <a:lvl4pPr marL="2261485" indent="0">
              <a:buNone/>
              <a:defRPr sz="1649"/>
            </a:lvl4pPr>
            <a:lvl5pPr marL="3015314" indent="0">
              <a:buNone/>
              <a:defRPr sz="1649"/>
            </a:lvl5pPr>
            <a:lvl6pPr marL="3769144" indent="0">
              <a:buNone/>
              <a:defRPr sz="1649"/>
            </a:lvl6pPr>
            <a:lvl7pPr marL="4522973" indent="0">
              <a:buNone/>
              <a:defRPr sz="1649"/>
            </a:lvl7pPr>
            <a:lvl8pPr marL="5276802" indent="0">
              <a:buNone/>
              <a:defRPr sz="1649"/>
            </a:lvl8pPr>
            <a:lvl9pPr marL="6030627" indent="0">
              <a:buNone/>
              <a:defRPr sz="1649"/>
            </a:lvl9pPr>
          </a:lstStyle>
          <a:p>
            <a:pPr lvl="0"/>
            <a:r>
              <a:rPr lang="en-US"/>
              <a:t>Click to edit Master text styles</a:t>
            </a:r>
          </a:p>
        </p:txBody>
      </p:sp>
      <p:sp>
        <p:nvSpPr>
          <p:cNvPr id="8" name="Title 1">
            <a:extLst>
              <a:ext uri="{FF2B5EF4-FFF2-40B4-BE49-F238E27FC236}">
                <a16:creationId xmlns:a16="http://schemas.microsoft.com/office/drawing/2014/main" id="{DF2464CB-A2A1-9A46-8B5E-E1A74FD477B8}"/>
              </a:ext>
            </a:extLst>
          </p:cNvPr>
          <p:cNvSpPr>
            <a:spLocks noGrp="1"/>
          </p:cNvSpPr>
          <p:nvPr>
            <p:ph type="ctrTitle"/>
          </p:nvPr>
        </p:nvSpPr>
        <p:spPr>
          <a:xfrm>
            <a:off x="1378674" y="1507914"/>
            <a:ext cx="6785135" cy="2604816"/>
          </a:xfrm>
          <a:prstGeom prst="rect">
            <a:avLst/>
          </a:prstGeom>
        </p:spPr>
        <p:txBody>
          <a:bodyPr anchor="b"/>
          <a:lstStyle>
            <a:lvl1pPr algn="l">
              <a:lnSpc>
                <a:spcPct val="80000"/>
              </a:lnSpc>
              <a:defRPr sz="5936" b="1" i="0" cap="all" baseline="0">
                <a:solidFill>
                  <a:srgbClr val="00B385"/>
                </a:solidFill>
                <a:latin typeface="Arial Black"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260974627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4E208E1-99F7-BA4D-B8BD-F5D7F1C1E06A}"/>
              </a:ext>
            </a:extLst>
          </p:cNvPr>
          <p:cNvSpPr>
            <a:spLocks noGrp="1"/>
          </p:cNvSpPr>
          <p:nvPr>
            <p:ph idx="1"/>
          </p:nvPr>
        </p:nvSpPr>
        <p:spPr>
          <a:xfrm>
            <a:off x="8711781" y="1628338"/>
            <a:ext cx="10013657" cy="7544802"/>
          </a:xfrm>
          <a:prstGeom prst="rect">
            <a:avLst/>
          </a:prstGeom>
        </p:spPr>
        <p:txBody>
          <a:bodyPr/>
          <a:lstStyle>
            <a:lvl1pPr>
              <a:defRPr sz="5277" b="0" i="0">
                <a:latin typeface="Arial Narrow" panose="020B0604020202020204" pitchFamily="34" charset="0"/>
              </a:defRPr>
            </a:lvl1pPr>
            <a:lvl2pPr>
              <a:defRPr sz="4617" b="0" i="0">
                <a:latin typeface="Arial Narrow" panose="020B0604020202020204" pitchFamily="34" charset="0"/>
              </a:defRPr>
            </a:lvl2pPr>
            <a:lvl3pPr>
              <a:defRPr sz="3958" b="0" i="0">
                <a:latin typeface="Arial Narrow" panose="020B0604020202020204" pitchFamily="34" charset="0"/>
              </a:defRPr>
            </a:lvl3pPr>
            <a:lvl4pPr>
              <a:defRPr sz="3298" b="0" i="0">
                <a:latin typeface="Arial Narrow" panose="020B0604020202020204" pitchFamily="34" charset="0"/>
              </a:defRPr>
            </a:lvl4pPr>
            <a:lvl5pPr>
              <a:defRPr sz="3298" b="0" i="0">
                <a:latin typeface="Arial Narrow" panose="020B0604020202020204" pitchFamily="34" charset="0"/>
              </a:defRPr>
            </a:lvl5pPr>
            <a:lvl6pPr>
              <a:defRPr sz="3298"/>
            </a:lvl6pPr>
            <a:lvl7pPr>
              <a:defRPr sz="3298"/>
            </a:lvl7pPr>
            <a:lvl8pPr>
              <a:defRPr sz="3298"/>
            </a:lvl8pPr>
            <a:lvl9pPr>
              <a:defRPr sz="329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3861AA0-89AF-3142-957F-E1D12BB512F8}"/>
              </a:ext>
            </a:extLst>
          </p:cNvPr>
          <p:cNvSpPr>
            <a:spLocks noGrp="1"/>
          </p:cNvSpPr>
          <p:nvPr>
            <p:ph type="body" sz="half" idx="2"/>
          </p:nvPr>
        </p:nvSpPr>
        <p:spPr>
          <a:xfrm>
            <a:off x="1385650" y="4523740"/>
            <a:ext cx="6778154" cy="4649399"/>
          </a:xfrm>
          <a:prstGeom prst="rect">
            <a:avLst/>
          </a:prstGeom>
        </p:spPr>
        <p:txBody>
          <a:bodyPr/>
          <a:lstStyle>
            <a:lvl1pPr marL="0" indent="0">
              <a:buNone/>
              <a:defRPr sz="2638" b="0" i="0">
                <a:latin typeface="Arial Narrow" panose="020B0604020202020204" pitchFamily="34" charset="0"/>
              </a:defRPr>
            </a:lvl1pPr>
            <a:lvl2pPr marL="753865" indent="0">
              <a:buNone/>
              <a:defRPr sz="2309"/>
            </a:lvl2pPr>
            <a:lvl3pPr marL="1507729" indent="0">
              <a:buNone/>
              <a:defRPr sz="1979"/>
            </a:lvl3pPr>
            <a:lvl4pPr marL="2261590" indent="0">
              <a:buNone/>
              <a:defRPr sz="1649"/>
            </a:lvl4pPr>
            <a:lvl5pPr marL="3015454" indent="0">
              <a:buNone/>
              <a:defRPr sz="1649"/>
            </a:lvl5pPr>
            <a:lvl6pPr marL="3769319" indent="0">
              <a:buNone/>
              <a:defRPr sz="1649"/>
            </a:lvl6pPr>
            <a:lvl7pPr marL="4523182" indent="0">
              <a:buNone/>
              <a:defRPr sz="1649"/>
            </a:lvl7pPr>
            <a:lvl8pPr marL="5277046" indent="0">
              <a:buNone/>
              <a:defRPr sz="1649"/>
            </a:lvl8pPr>
            <a:lvl9pPr marL="6030907" indent="0">
              <a:buNone/>
              <a:defRPr sz="1649"/>
            </a:lvl9pPr>
          </a:lstStyle>
          <a:p>
            <a:pPr lvl="0"/>
            <a:r>
              <a:rPr lang="en-US"/>
              <a:t>Click to edit Master text styles</a:t>
            </a:r>
          </a:p>
        </p:txBody>
      </p:sp>
      <p:sp>
        <p:nvSpPr>
          <p:cNvPr id="8" name="Title 1">
            <a:extLst>
              <a:ext uri="{FF2B5EF4-FFF2-40B4-BE49-F238E27FC236}">
                <a16:creationId xmlns:a16="http://schemas.microsoft.com/office/drawing/2014/main" id="{1D33E749-31CB-D04F-A6B6-75E745F84106}"/>
              </a:ext>
            </a:extLst>
          </p:cNvPr>
          <p:cNvSpPr>
            <a:spLocks noGrp="1"/>
          </p:cNvSpPr>
          <p:nvPr>
            <p:ph type="ctrTitle"/>
          </p:nvPr>
        </p:nvSpPr>
        <p:spPr>
          <a:xfrm>
            <a:off x="1378672" y="1682005"/>
            <a:ext cx="6785135" cy="2604816"/>
          </a:xfrm>
          <a:prstGeom prst="rect">
            <a:avLst/>
          </a:prstGeom>
        </p:spPr>
        <p:txBody>
          <a:bodyPr anchor="b"/>
          <a:lstStyle>
            <a:lvl1pPr algn="l">
              <a:lnSpc>
                <a:spcPct val="80000"/>
              </a:lnSpc>
              <a:defRPr sz="5936" b="1" i="0" cap="all" baseline="0">
                <a:solidFill>
                  <a:srgbClr val="00B385"/>
                </a:solidFill>
                <a:latin typeface="Arial Black"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360991160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4A18C12A-9C6B-6249-80CE-D951895B7815}"/>
              </a:ext>
            </a:extLst>
          </p:cNvPr>
          <p:cNvSpPr>
            <a:spLocks noGrp="1"/>
          </p:cNvSpPr>
          <p:nvPr>
            <p:ph type="pic" idx="1"/>
          </p:nvPr>
        </p:nvSpPr>
        <p:spPr>
          <a:xfrm>
            <a:off x="8547735" y="1507913"/>
            <a:ext cx="10177701" cy="7790886"/>
          </a:xfrm>
          <a:prstGeom prst="rect">
            <a:avLst/>
          </a:prstGeom>
        </p:spPr>
        <p:txBody>
          <a:bodyPr/>
          <a:lstStyle>
            <a:lvl1pPr marL="0" indent="0">
              <a:buNone/>
              <a:defRPr sz="5277" b="0" i="0">
                <a:latin typeface="Arial Narrow" panose="020B0604020202020204" pitchFamily="34" charset="0"/>
              </a:defRPr>
            </a:lvl1pPr>
            <a:lvl2pPr marL="753865" indent="0">
              <a:buNone/>
              <a:defRPr sz="4617"/>
            </a:lvl2pPr>
            <a:lvl3pPr marL="1507729" indent="0">
              <a:buNone/>
              <a:defRPr sz="3958"/>
            </a:lvl3pPr>
            <a:lvl4pPr marL="2261590" indent="0">
              <a:buNone/>
              <a:defRPr sz="3298"/>
            </a:lvl4pPr>
            <a:lvl5pPr marL="3015454" indent="0">
              <a:buNone/>
              <a:defRPr sz="3298"/>
            </a:lvl5pPr>
            <a:lvl6pPr marL="3769319" indent="0">
              <a:buNone/>
              <a:defRPr sz="3298"/>
            </a:lvl6pPr>
            <a:lvl7pPr marL="4523182" indent="0">
              <a:buNone/>
              <a:defRPr sz="3298"/>
            </a:lvl7pPr>
            <a:lvl8pPr marL="5277046" indent="0">
              <a:buNone/>
              <a:defRPr sz="3298"/>
            </a:lvl8pPr>
            <a:lvl9pPr marL="6030907" indent="0">
              <a:buNone/>
              <a:defRPr sz="3298"/>
            </a:lvl9pPr>
          </a:lstStyle>
          <a:p>
            <a:endParaRPr lang="en-US"/>
          </a:p>
        </p:txBody>
      </p:sp>
      <p:sp>
        <p:nvSpPr>
          <p:cNvPr id="4" name="Text Placeholder 3">
            <a:extLst>
              <a:ext uri="{FF2B5EF4-FFF2-40B4-BE49-F238E27FC236}">
                <a16:creationId xmlns:a16="http://schemas.microsoft.com/office/drawing/2014/main" id="{54C3562A-036A-A643-990F-C9CAAA4036ED}"/>
              </a:ext>
            </a:extLst>
          </p:cNvPr>
          <p:cNvSpPr>
            <a:spLocks noGrp="1"/>
          </p:cNvSpPr>
          <p:nvPr>
            <p:ph type="body" sz="half" idx="2"/>
          </p:nvPr>
        </p:nvSpPr>
        <p:spPr>
          <a:xfrm>
            <a:off x="1385650" y="4398081"/>
            <a:ext cx="6778154" cy="4900718"/>
          </a:xfrm>
          <a:prstGeom prst="rect">
            <a:avLst/>
          </a:prstGeom>
        </p:spPr>
        <p:txBody>
          <a:bodyPr/>
          <a:lstStyle>
            <a:lvl1pPr marL="0" indent="0">
              <a:buNone/>
              <a:defRPr sz="2638" b="0" i="0">
                <a:latin typeface="Arial Narrow" panose="020B0604020202020204" pitchFamily="34" charset="0"/>
              </a:defRPr>
            </a:lvl1pPr>
            <a:lvl2pPr marL="753865" indent="0">
              <a:buNone/>
              <a:defRPr sz="2309"/>
            </a:lvl2pPr>
            <a:lvl3pPr marL="1507729" indent="0">
              <a:buNone/>
              <a:defRPr sz="1979"/>
            </a:lvl3pPr>
            <a:lvl4pPr marL="2261590" indent="0">
              <a:buNone/>
              <a:defRPr sz="1649"/>
            </a:lvl4pPr>
            <a:lvl5pPr marL="3015454" indent="0">
              <a:buNone/>
              <a:defRPr sz="1649"/>
            </a:lvl5pPr>
            <a:lvl6pPr marL="3769319" indent="0">
              <a:buNone/>
              <a:defRPr sz="1649"/>
            </a:lvl6pPr>
            <a:lvl7pPr marL="4523182" indent="0">
              <a:buNone/>
              <a:defRPr sz="1649"/>
            </a:lvl7pPr>
            <a:lvl8pPr marL="5277046" indent="0">
              <a:buNone/>
              <a:defRPr sz="1649"/>
            </a:lvl8pPr>
            <a:lvl9pPr marL="6030907" indent="0">
              <a:buNone/>
              <a:defRPr sz="1649"/>
            </a:lvl9pPr>
          </a:lstStyle>
          <a:p>
            <a:pPr lvl="0"/>
            <a:r>
              <a:rPr lang="en-US"/>
              <a:t>Click to edit Master text styles</a:t>
            </a:r>
          </a:p>
        </p:txBody>
      </p:sp>
      <p:sp>
        <p:nvSpPr>
          <p:cNvPr id="8" name="Title 1">
            <a:extLst>
              <a:ext uri="{FF2B5EF4-FFF2-40B4-BE49-F238E27FC236}">
                <a16:creationId xmlns:a16="http://schemas.microsoft.com/office/drawing/2014/main" id="{DF2464CB-A2A1-9A46-8B5E-E1A74FD477B8}"/>
              </a:ext>
            </a:extLst>
          </p:cNvPr>
          <p:cNvSpPr>
            <a:spLocks noGrp="1"/>
          </p:cNvSpPr>
          <p:nvPr>
            <p:ph type="ctrTitle"/>
          </p:nvPr>
        </p:nvSpPr>
        <p:spPr>
          <a:xfrm>
            <a:off x="1378672" y="1507914"/>
            <a:ext cx="6785135" cy="2604816"/>
          </a:xfrm>
          <a:prstGeom prst="rect">
            <a:avLst/>
          </a:prstGeom>
        </p:spPr>
        <p:txBody>
          <a:bodyPr anchor="b"/>
          <a:lstStyle>
            <a:lvl1pPr algn="l">
              <a:lnSpc>
                <a:spcPct val="80000"/>
              </a:lnSpc>
              <a:defRPr sz="5936" b="1" i="0" cap="all" baseline="0">
                <a:solidFill>
                  <a:srgbClr val="00B385"/>
                </a:solidFill>
                <a:latin typeface="Arial Black"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260974627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4E208E1-99F7-BA4D-B8BD-F5D7F1C1E06A}"/>
              </a:ext>
            </a:extLst>
          </p:cNvPr>
          <p:cNvSpPr>
            <a:spLocks noGrp="1"/>
          </p:cNvSpPr>
          <p:nvPr>
            <p:ph idx="1"/>
          </p:nvPr>
        </p:nvSpPr>
        <p:spPr>
          <a:xfrm>
            <a:off x="8711779" y="1628338"/>
            <a:ext cx="10013657" cy="7544802"/>
          </a:xfrm>
          <a:prstGeom prst="rect">
            <a:avLst/>
          </a:prstGeom>
        </p:spPr>
        <p:txBody>
          <a:bodyPr/>
          <a:lstStyle>
            <a:lvl1pPr>
              <a:defRPr sz="5277" b="0" i="0">
                <a:latin typeface="Arial Narrow" panose="020B0604020202020204" pitchFamily="34" charset="0"/>
              </a:defRPr>
            </a:lvl1pPr>
            <a:lvl2pPr>
              <a:defRPr sz="4617" b="0" i="0">
                <a:latin typeface="Arial Narrow" panose="020B0604020202020204" pitchFamily="34" charset="0"/>
              </a:defRPr>
            </a:lvl2pPr>
            <a:lvl3pPr>
              <a:defRPr sz="3958" b="0" i="0">
                <a:latin typeface="Arial Narrow" panose="020B0604020202020204" pitchFamily="34" charset="0"/>
              </a:defRPr>
            </a:lvl3pPr>
            <a:lvl4pPr>
              <a:defRPr sz="3298" b="0" i="0">
                <a:latin typeface="Arial Narrow" panose="020B0604020202020204" pitchFamily="34" charset="0"/>
              </a:defRPr>
            </a:lvl4pPr>
            <a:lvl5pPr>
              <a:defRPr sz="3298" b="0" i="0">
                <a:latin typeface="Arial Narrow" panose="020B0604020202020204" pitchFamily="34" charset="0"/>
              </a:defRPr>
            </a:lvl5pPr>
            <a:lvl6pPr>
              <a:defRPr sz="3298"/>
            </a:lvl6pPr>
            <a:lvl7pPr>
              <a:defRPr sz="3298"/>
            </a:lvl7pPr>
            <a:lvl8pPr>
              <a:defRPr sz="3298"/>
            </a:lvl8pPr>
            <a:lvl9pPr>
              <a:defRPr sz="329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3861AA0-89AF-3142-957F-E1D12BB512F8}"/>
              </a:ext>
            </a:extLst>
          </p:cNvPr>
          <p:cNvSpPr>
            <a:spLocks noGrp="1"/>
          </p:cNvSpPr>
          <p:nvPr>
            <p:ph type="body" sz="half" idx="2"/>
          </p:nvPr>
        </p:nvSpPr>
        <p:spPr>
          <a:xfrm>
            <a:off x="1385650" y="4523740"/>
            <a:ext cx="6778154" cy="4649399"/>
          </a:xfrm>
          <a:prstGeom prst="rect">
            <a:avLst/>
          </a:prstGeom>
        </p:spPr>
        <p:txBody>
          <a:bodyPr/>
          <a:lstStyle>
            <a:lvl1pPr marL="0" indent="0">
              <a:buNone/>
              <a:defRPr sz="2638" b="0" i="0">
                <a:latin typeface="Arial Narrow" panose="020B0604020202020204" pitchFamily="34" charset="0"/>
              </a:defRPr>
            </a:lvl1pPr>
            <a:lvl2pPr marL="753900" indent="0">
              <a:buNone/>
              <a:defRPr sz="2309"/>
            </a:lvl2pPr>
            <a:lvl3pPr marL="1507798" indent="0">
              <a:buNone/>
              <a:defRPr sz="1979"/>
            </a:lvl3pPr>
            <a:lvl4pPr marL="2261696" indent="0">
              <a:buNone/>
              <a:defRPr sz="1649"/>
            </a:lvl4pPr>
            <a:lvl5pPr marL="3015594" indent="0">
              <a:buNone/>
              <a:defRPr sz="1649"/>
            </a:lvl5pPr>
            <a:lvl6pPr marL="3769494" indent="0">
              <a:buNone/>
              <a:defRPr sz="1649"/>
            </a:lvl6pPr>
            <a:lvl7pPr marL="4523392" indent="0">
              <a:buNone/>
              <a:defRPr sz="1649"/>
            </a:lvl7pPr>
            <a:lvl8pPr marL="5277290" indent="0">
              <a:buNone/>
              <a:defRPr sz="1649"/>
            </a:lvl8pPr>
            <a:lvl9pPr marL="6031188" indent="0">
              <a:buNone/>
              <a:defRPr sz="1649"/>
            </a:lvl9pPr>
          </a:lstStyle>
          <a:p>
            <a:pPr lvl="0"/>
            <a:r>
              <a:rPr lang="en-US"/>
              <a:t>Click to edit Master text styles</a:t>
            </a:r>
          </a:p>
        </p:txBody>
      </p:sp>
      <p:sp>
        <p:nvSpPr>
          <p:cNvPr id="8" name="Title 1">
            <a:extLst>
              <a:ext uri="{FF2B5EF4-FFF2-40B4-BE49-F238E27FC236}">
                <a16:creationId xmlns:a16="http://schemas.microsoft.com/office/drawing/2014/main" id="{1D33E749-31CB-D04F-A6B6-75E745F84106}"/>
              </a:ext>
            </a:extLst>
          </p:cNvPr>
          <p:cNvSpPr>
            <a:spLocks noGrp="1"/>
          </p:cNvSpPr>
          <p:nvPr>
            <p:ph type="ctrTitle"/>
          </p:nvPr>
        </p:nvSpPr>
        <p:spPr>
          <a:xfrm>
            <a:off x="1378670" y="1682005"/>
            <a:ext cx="6785135" cy="2604816"/>
          </a:xfrm>
          <a:prstGeom prst="rect">
            <a:avLst/>
          </a:prstGeom>
        </p:spPr>
        <p:txBody>
          <a:bodyPr anchor="b"/>
          <a:lstStyle>
            <a:lvl1pPr algn="l">
              <a:lnSpc>
                <a:spcPct val="80000"/>
              </a:lnSpc>
              <a:defRPr sz="5936" b="1" i="0" cap="all" baseline="0">
                <a:solidFill>
                  <a:srgbClr val="00B385"/>
                </a:solidFill>
                <a:latin typeface="Arial Black"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360991160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4A18C12A-9C6B-6249-80CE-D951895B7815}"/>
              </a:ext>
            </a:extLst>
          </p:cNvPr>
          <p:cNvSpPr>
            <a:spLocks noGrp="1"/>
          </p:cNvSpPr>
          <p:nvPr>
            <p:ph type="pic" idx="1"/>
          </p:nvPr>
        </p:nvSpPr>
        <p:spPr>
          <a:xfrm>
            <a:off x="8547735" y="1507913"/>
            <a:ext cx="10177701" cy="7790886"/>
          </a:xfrm>
          <a:prstGeom prst="rect">
            <a:avLst/>
          </a:prstGeom>
        </p:spPr>
        <p:txBody>
          <a:bodyPr/>
          <a:lstStyle>
            <a:lvl1pPr marL="0" indent="0">
              <a:buNone/>
              <a:defRPr sz="5277" b="0" i="0">
                <a:latin typeface="Arial Narrow" panose="020B0604020202020204" pitchFamily="34" charset="0"/>
              </a:defRPr>
            </a:lvl1pPr>
            <a:lvl2pPr marL="753900" indent="0">
              <a:buNone/>
              <a:defRPr sz="4617"/>
            </a:lvl2pPr>
            <a:lvl3pPr marL="1507798" indent="0">
              <a:buNone/>
              <a:defRPr sz="3958"/>
            </a:lvl3pPr>
            <a:lvl4pPr marL="2261696" indent="0">
              <a:buNone/>
              <a:defRPr sz="3298"/>
            </a:lvl4pPr>
            <a:lvl5pPr marL="3015594" indent="0">
              <a:buNone/>
              <a:defRPr sz="3298"/>
            </a:lvl5pPr>
            <a:lvl6pPr marL="3769494" indent="0">
              <a:buNone/>
              <a:defRPr sz="3298"/>
            </a:lvl6pPr>
            <a:lvl7pPr marL="4523392" indent="0">
              <a:buNone/>
              <a:defRPr sz="3298"/>
            </a:lvl7pPr>
            <a:lvl8pPr marL="5277290" indent="0">
              <a:buNone/>
              <a:defRPr sz="3298"/>
            </a:lvl8pPr>
            <a:lvl9pPr marL="6031188" indent="0">
              <a:buNone/>
              <a:defRPr sz="3298"/>
            </a:lvl9pPr>
          </a:lstStyle>
          <a:p>
            <a:endParaRPr lang="en-US"/>
          </a:p>
        </p:txBody>
      </p:sp>
      <p:sp>
        <p:nvSpPr>
          <p:cNvPr id="4" name="Text Placeholder 3">
            <a:extLst>
              <a:ext uri="{FF2B5EF4-FFF2-40B4-BE49-F238E27FC236}">
                <a16:creationId xmlns:a16="http://schemas.microsoft.com/office/drawing/2014/main" id="{54C3562A-036A-A643-990F-C9CAAA4036ED}"/>
              </a:ext>
            </a:extLst>
          </p:cNvPr>
          <p:cNvSpPr>
            <a:spLocks noGrp="1"/>
          </p:cNvSpPr>
          <p:nvPr>
            <p:ph type="body" sz="half" idx="2"/>
          </p:nvPr>
        </p:nvSpPr>
        <p:spPr>
          <a:xfrm>
            <a:off x="1385650" y="4398081"/>
            <a:ext cx="6778154" cy="4900718"/>
          </a:xfrm>
          <a:prstGeom prst="rect">
            <a:avLst/>
          </a:prstGeom>
        </p:spPr>
        <p:txBody>
          <a:bodyPr/>
          <a:lstStyle>
            <a:lvl1pPr marL="0" indent="0">
              <a:buNone/>
              <a:defRPr sz="2638" b="0" i="0">
                <a:latin typeface="Arial Narrow" panose="020B0604020202020204" pitchFamily="34" charset="0"/>
              </a:defRPr>
            </a:lvl1pPr>
            <a:lvl2pPr marL="753900" indent="0">
              <a:buNone/>
              <a:defRPr sz="2309"/>
            </a:lvl2pPr>
            <a:lvl3pPr marL="1507798" indent="0">
              <a:buNone/>
              <a:defRPr sz="1979"/>
            </a:lvl3pPr>
            <a:lvl4pPr marL="2261696" indent="0">
              <a:buNone/>
              <a:defRPr sz="1649"/>
            </a:lvl4pPr>
            <a:lvl5pPr marL="3015594" indent="0">
              <a:buNone/>
              <a:defRPr sz="1649"/>
            </a:lvl5pPr>
            <a:lvl6pPr marL="3769494" indent="0">
              <a:buNone/>
              <a:defRPr sz="1649"/>
            </a:lvl6pPr>
            <a:lvl7pPr marL="4523392" indent="0">
              <a:buNone/>
              <a:defRPr sz="1649"/>
            </a:lvl7pPr>
            <a:lvl8pPr marL="5277290" indent="0">
              <a:buNone/>
              <a:defRPr sz="1649"/>
            </a:lvl8pPr>
            <a:lvl9pPr marL="6031188" indent="0">
              <a:buNone/>
              <a:defRPr sz="1649"/>
            </a:lvl9pPr>
          </a:lstStyle>
          <a:p>
            <a:pPr lvl="0"/>
            <a:r>
              <a:rPr lang="en-US"/>
              <a:t>Click to edit Master text styles</a:t>
            </a:r>
          </a:p>
        </p:txBody>
      </p:sp>
      <p:sp>
        <p:nvSpPr>
          <p:cNvPr id="8" name="Title 1">
            <a:extLst>
              <a:ext uri="{FF2B5EF4-FFF2-40B4-BE49-F238E27FC236}">
                <a16:creationId xmlns:a16="http://schemas.microsoft.com/office/drawing/2014/main" id="{DF2464CB-A2A1-9A46-8B5E-E1A74FD477B8}"/>
              </a:ext>
            </a:extLst>
          </p:cNvPr>
          <p:cNvSpPr>
            <a:spLocks noGrp="1"/>
          </p:cNvSpPr>
          <p:nvPr>
            <p:ph type="ctrTitle"/>
          </p:nvPr>
        </p:nvSpPr>
        <p:spPr>
          <a:xfrm>
            <a:off x="1378670" y="1507914"/>
            <a:ext cx="6785135" cy="2604816"/>
          </a:xfrm>
          <a:prstGeom prst="rect">
            <a:avLst/>
          </a:prstGeom>
        </p:spPr>
        <p:txBody>
          <a:bodyPr anchor="b"/>
          <a:lstStyle>
            <a:lvl1pPr algn="l">
              <a:lnSpc>
                <a:spcPct val="80000"/>
              </a:lnSpc>
              <a:defRPr sz="5936" b="1" i="0" cap="all" baseline="0">
                <a:solidFill>
                  <a:srgbClr val="00B385"/>
                </a:solidFill>
                <a:latin typeface="Arial Black"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260974627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4E208E1-99F7-BA4D-B8BD-F5D7F1C1E06A}"/>
              </a:ext>
            </a:extLst>
          </p:cNvPr>
          <p:cNvSpPr>
            <a:spLocks noGrp="1"/>
          </p:cNvSpPr>
          <p:nvPr>
            <p:ph idx="1"/>
          </p:nvPr>
        </p:nvSpPr>
        <p:spPr>
          <a:xfrm>
            <a:off x="8711778" y="1628338"/>
            <a:ext cx="10013657" cy="7544802"/>
          </a:xfrm>
          <a:prstGeom prst="rect">
            <a:avLst/>
          </a:prstGeom>
        </p:spPr>
        <p:txBody>
          <a:bodyPr/>
          <a:lstStyle>
            <a:lvl1pPr>
              <a:defRPr sz="5277" b="0" i="0">
                <a:latin typeface="Arial Narrow" panose="020B0604020202020204" pitchFamily="34" charset="0"/>
              </a:defRPr>
            </a:lvl1pPr>
            <a:lvl2pPr>
              <a:defRPr sz="4617" b="0" i="0">
                <a:latin typeface="Arial Narrow" panose="020B0604020202020204" pitchFamily="34" charset="0"/>
              </a:defRPr>
            </a:lvl2pPr>
            <a:lvl3pPr>
              <a:defRPr sz="3958" b="0" i="0">
                <a:latin typeface="Arial Narrow" panose="020B0604020202020204" pitchFamily="34" charset="0"/>
              </a:defRPr>
            </a:lvl3pPr>
            <a:lvl4pPr>
              <a:defRPr sz="3298" b="0" i="0">
                <a:latin typeface="Arial Narrow" panose="020B0604020202020204" pitchFamily="34" charset="0"/>
              </a:defRPr>
            </a:lvl4pPr>
            <a:lvl5pPr>
              <a:defRPr sz="3298" b="0" i="0">
                <a:latin typeface="Arial Narrow" panose="020B0604020202020204" pitchFamily="34" charset="0"/>
              </a:defRPr>
            </a:lvl5pPr>
            <a:lvl6pPr>
              <a:defRPr sz="3298"/>
            </a:lvl6pPr>
            <a:lvl7pPr>
              <a:defRPr sz="3298"/>
            </a:lvl7pPr>
            <a:lvl8pPr>
              <a:defRPr sz="3298"/>
            </a:lvl8pPr>
            <a:lvl9pPr>
              <a:defRPr sz="329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3861AA0-89AF-3142-957F-E1D12BB512F8}"/>
              </a:ext>
            </a:extLst>
          </p:cNvPr>
          <p:cNvSpPr>
            <a:spLocks noGrp="1"/>
          </p:cNvSpPr>
          <p:nvPr>
            <p:ph type="body" sz="half" idx="2"/>
          </p:nvPr>
        </p:nvSpPr>
        <p:spPr>
          <a:xfrm>
            <a:off x="1385650" y="4523740"/>
            <a:ext cx="6778154" cy="4649399"/>
          </a:xfrm>
          <a:prstGeom prst="rect">
            <a:avLst/>
          </a:prstGeom>
        </p:spPr>
        <p:txBody>
          <a:bodyPr/>
          <a:lstStyle>
            <a:lvl1pPr marL="0" indent="0">
              <a:buNone/>
              <a:defRPr sz="2638" b="0" i="0">
                <a:latin typeface="Arial Narrow" panose="020B0604020202020204" pitchFamily="34" charset="0"/>
              </a:defRPr>
            </a:lvl1pPr>
            <a:lvl2pPr marL="753934" indent="0">
              <a:buNone/>
              <a:defRPr sz="2309"/>
            </a:lvl2pPr>
            <a:lvl3pPr marL="1507867" indent="0">
              <a:buNone/>
              <a:defRPr sz="1979"/>
            </a:lvl3pPr>
            <a:lvl4pPr marL="2261801" indent="0">
              <a:buNone/>
              <a:defRPr sz="1649"/>
            </a:lvl4pPr>
            <a:lvl5pPr marL="3015734" indent="0">
              <a:buNone/>
              <a:defRPr sz="1649"/>
            </a:lvl5pPr>
            <a:lvl6pPr marL="3769668" indent="0">
              <a:buNone/>
              <a:defRPr sz="1649"/>
            </a:lvl6pPr>
            <a:lvl7pPr marL="4523601" indent="0">
              <a:buNone/>
              <a:defRPr sz="1649"/>
            </a:lvl7pPr>
            <a:lvl8pPr marL="5277535" indent="0">
              <a:buNone/>
              <a:defRPr sz="1649"/>
            </a:lvl8pPr>
            <a:lvl9pPr marL="6031468" indent="0">
              <a:buNone/>
              <a:defRPr sz="1649"/>
            </a:lvl9pPr>
          </a:lstStyle>
          <a:p>
            <a:pPr lvl="0"/>
            <a:r>
              <a:rPr lang="en-US"/>
              <a:t>Click to edit Master text styles</a:t>
            </a:r>
          </a:p>
        </p:txBody>
      </p:sp>
      <p:sp>
        <p:nvSpPr>
          <p:cNvPr id="8" name="Title 1">
            <a:extLst>
              <a:ext uri="{FF2B5EF4-FFF2-40B4-BE49-F238E27FC236}">
                <a16:creationId xmlns:a16="http://schemas.microsoft.com/office/drawing/2014/main" id="{1D33E749-31CB-D04F-A6B6-75E745F84106}"/>
              </a:ext>
            </a:extLst>
          </p:cNvPr>
          <p:cNvSpPr>
            <a:spLocks noGrp="1"/>
          </p:cNvSpPr>
          <p:nvPr>
            <p:ph type="ctrTitle"/>
          </p:nvPr>
        </p:nvSpPr>
        <p:spPr>
          <a:xfrm>
            <a:off x="1378669" y="1682005"/>
            <a:ext cx="6785135" cy="2604816"/>
          </a:xfrm>
          <a:prstGeom prst="rect">
            <a:avLst/>
          </a:prstGeom>
        </p:spPr>
        <p:txBody>
          <a:bodyPr anchor="b"/>
          <a:lstStyle>
            <a:lvl1pPr algn="l">
              <a:lnSpc>
                <a:spcPct val="80000"/>
              </a:lnSpc>
              <a:defRPr sz="5936" b="1" i="0" cap="all" baseline="0">
                <a:solidFill>
                  <a:srgbClr val="00B385"/>
                </a:solidFill>
                <a:latin typeface="Arial Black"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360991160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4A18C12A-9C6B-6249-80CE-D951895B7815}"/>
              </a:ext>
            </a:extLst>
          </p:cNvPr>
          <p:cNvSpPr>
            <a:spLocks noGrp="1"/>
          </p:cNvSpPr>
          <p:nvPr>
            <p:ph type="pic" idx="1"/>
          </p:nvPr>
        </p:nvSpPr>
        <p:spPr>
          <a:xfrm>
            <a:off x="8547735" y="1507913"/>
            <a:ext cx="10177701" cy="7790886"/>
          </a:xfrm>
          <a:prstGeom prst="rect">
            <a:avLst/>
          </a:prstGeom>
        </p:spPr>
        <p:txBody>
          <a:bodyPr/>
          <a:lstStyle>
            <a:lvl1pPr marL="0" indent="0">
              <a:buNone/>
              <a:defRPr sz="5277" b="0" i="0">
                <a:latin typeface="Arial Narrow" panose="020B0604020202020204" pitchFamily="34" charset="0"/>
              </a:defRPr>
            </a:lvl1pPr>
            <a:lvl2pPr marL="753934" indent="0">
              <a:buNone/>
              <a:defRPr sz="4617"/>
            </a:lvl2pPr>
            <a:lvl3pPr marL="1507867" indent="0">
              <a:buNone/>
              <a:defRPr sz="3958"/>
            </a:lvl3pPr>
            <a:lvl4pPr marL="2261801" indent="0">
              <a:buNone/>
              <a:defRPr sz="3298"/>
            </a:lvl4pPr>
            <a:lvl5pPr marL="3015734" indent="0">
              <a:buNone/>
              <a:defRPr sz="3298"/>
            </a:lvl5pPr>
            <a:lvl6pPr marL="3769668" indent="0">
              <a:buNone/>
              <a:defRPr sz="3298"/>
            </a:lvl6pPr>
            <a:lvl7pPr marL="4523601" indent="0">
              <a:buNone/>
              <a:defRPr sz="3298"/>
            </a:lvl7pPr>
            <a:lvl8pPr marL="5277535" indent="0">
              <a:buNone/>
              <a:defRPr sz="3298"/>
            </a:lvl8pPr>
            <a:lvl9pPr marL="6031468" indent="0">
              <a:buNone/>
              <a:defRPr sz="3298"/>
            </a:lvl9pPr>
          </a:lstStyle>
          <a:p>
            <a:endParaRPr lang="en-US"/>
          </a:p>
        </p:txBody>
      </p:sp>
      <p:sp>
        <p:nvSpPr>
          <p:cNvPr id="4" name="Text Placeholder 3">
            <a:extLst>
              <a:ext uri="{FF2B5EF4-FFF2-40B4-BE49-F238E27FC236}">
                <a16:creationId xmlns:a16="http://schemas.microsoft.com/office/drawing/2014/main" id="{54C3562A-036A-A643-990F-C9CAAA4036ED}"/>
              </a:ext>
            </a:extLst>
          </p:cNvPr>
          <p:cNvSpPr>
            <a:spLocks noGrp="1"/>
          </p:cNvSpPr>
          <p:nvPr>
            <p:ph type="body" sz="half" idx="2"/>
          </p:nvPr>
        </p:nvSpPr>
        <p:spPr>
          <a:xfrm>
            <a:off x="1385650" y="4398081"/>
            <a:ext cx="6778154" cy="4900718"/>
          </a:xfrm>
          <a:prstGeom prst="rect">
            <a:avLst/>
          </a:prstGeom>
        </p:spPr>
        <p:txBody>
          <a:bodyPr/>
          <a:lstStyle>
            <a:lvl1pPr marL="0" indent="0">
              <a:buNone/>
              <a:defRPr sz="2638" b="0" i="0">
                <a:latin typeface="Arial Narrow" panose="020B0604020202020204" pitchFamily="34" charset="0"/>
              </a:defRPr>
            </a:lvl1pPr>
            <a:lvl2pPr marL="753934" indent="0">
              <a:buNone/>
              <a:defRPr sz="2309"/>
            </a:lvl2pPr>
            <a:lvl3pPr marL="1507867" indent="0">
              <a:buNone/>
              <a:defRPr sz="1979"/>
            </a:lvl3pPr>
            <a:lvl4pPr marL="2261801" indent="0">
              <a:buNone/>
              <a:defRPr sz="1649"/>
            </a:lvl4pPr>
            <a:lvl5pPr marL="3015734" indent="0">
              <a:buNone/>
              <a:defRPr sz="1649"/>
            </a:lvl5pPr>
            <a:lvl6pPr marL="3769668" indent="0">
              <a:buNone/>
              <a:defRPr sz="1649"/>
            </a:lvl6pPr>
            <a:lvl7pPr marL="4523601" indent="0">
              <a:buNone/>
              <a:defRPr sz="1649"/>
            </a:lvl7pPr>
            <a:lvl8pPr marL="5277535" indent="0">
              <a:buNone/>
              <a:defRPr sz="1649"/>
            </a:lvl8pPr>
            <a:lvl9pPr marL="6031468" indent="0">
              <a:buNone/>
              <a:defRPr sz="1649"/>
            </a:lvl9pPr>
          </a:lstStyle>
          <a:p>
            <a:pPr lvl="0"/>
            <a:r>
              <a:rPr lang="en-US"/>
              <a:t>Click to edit Master text styles</a:t>
            </a:r>
          </a:p>
        </p:txBody>
      </p:sp>
      <p:sp>
        <p:nvSpPr>
          <p:cNvPr id="8" name="Title 1">
            <a:extLst>
              <a:ext uri="{FF2B5EF4-FFF2-40B4-BE49-F238E27FC236}">
                <a16:creationId xmlns:a16="http://schemas.microsoft.com/office/drawing/2014/main" id="{DF2464CB-A2A1-9A46-8B5E-E1A74FD477B8}"/>
              </a:ext>
            </a:extLst>
          </p:cNvPr>
          <p:cNvSpPr>
            <a:spLocks noGrp="1"/>
          </p:cNvSpPr>
          <p:nvPr>
            <p:ph type="ctrTitle"/>
          </p:nvPr>
        </p:nvSpPr>
        <p:spPr>
          <a:xfrm>
            <a:off x="1378669" y="1507914"/>
            <a:ext cx="6785135" cy="2604816"/>
          </a:xfrm>
          <a:prstGeom prst="rect">
            <a:avLst/>
          </a:prstGeom>
        </p:spPr>
        <p:txBody>
          <a:bodyPr anchor="b"/>
          <a:lstStyle>
            <a:lvl1pPr algn="l">
              <a:lnSpc>
                <a:spcPct val="80000"/>
              </a:lnSpc>
              <a:defRPr sz="5936" b="1" i="0" cap="all" baseline="0">
                <a:solidFill>
                  <a:srgbClr val="00B385"/>
                </a:solidFill>
                <a:latin typeface="Arial Black"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26097462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Section Header">
    <p:bg>
      <p:bgPr>
        <a:solidFill>
          <a:srgbClr val="00B385"/>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C7C828E-18AA-BA48-B971-A10188902FDC}"/>
              </a:ext>
            </a:extLst>
          </p:cNvPr>
          <p:cNvSpPr/>
          <p:nvPr userDrawn="1"/>
        </p:nvSpPr>
        <p:spPr>
          <a:xfrm>
            <a:off x="0" y="0"/>
            <a:ext cx="20104100" cy="9921875"/>
          </a:xfrm>
          <a:prstGeom prst="rect">
            <a:avLst/>
          </a:prstGeom>
          <a:solidFill>
            <a:srgbClr val="00B38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50751" tIns="75374" rIns="150751" bIns="75374" numCol="1" spcCol="0" rtlCol="0" fromWordArt="0" anchor="ctr" anchorCtr="0" forceAA="0" compatLnSpc="1">
            <a:prstTxWarp prst="textNoShape">
              <a:avLst/>
            </a:prstTxWarp>
            <a:noAutofit/>
          </a:bodyPr>
          <a:lstStyle/>
          <a:p>
            <a:pPr algn="ctr"/>
            <a:endParaRPr lang="en-US" sz="2968" b="0" i="0" cap="none" spc="0">
              <a:ln w="22225">
                <a:solidFill>
                  <a:schemeClr val="accent2"/>
                </a:solidFill>
                <a:prstDash val="solid"/>
              </a:ln>
              <a:solidFill>
                <a:schemeClr val="accent2">
                  <a:lumMod val="40000"/>
                  <a:lumOff val="60000"/>
                </a:schemeClr>
              </a:solidFill>
              <a:effectLst/>
              <a:latin typeface="Arial Narrow" panose="020B0604020202020204" pitchFamily="34" charset="0"/>
            </a:endParaRPr>
          </a:p>
        </p:txBody>
      </p:sp>
      <p:sp>
        <p:nvSpPr>
          <p:cNvPr id="7" name="Subtitle 2">
            <a:extLst>
              <a:ext uri="{FF2B5EF4-FFF2-40B4-BE49-F238E27FC236}">
                <a16:creationId xmlns:a16="http://schemas.microsoft.com/office/drawing/2014/main" id="{5E3015C6-10E8-7549-9DE4-A083B51819DE}"/>
              </a:ext>
            </a:extLst>
          </p:cNvPr>
          <p:cNvSpPr>
            <a:spLocks noGrp="1"/>
          </p:cNvSpPr>
          <p:nvPr>
            <p:ph type="subTitle" idx="1"/>
          </p:nvPr>
        </p:nvSpPr>
        <p:spPr>
          <a:xfrm>
            <a:off x="1005205" y="4289444"/>
            <a:ext cx="18093690" cy="4506723"/>
          </a:xfrm>
          <a:prstGeom prst="rect">
            <a:avLst/>
          </a:prstGeom>
        </p:spPr>
        <p:txBody>
          <a:bodyPr/>
          <a:lstStyle>
            <a:lvl1pPr marL="0" indent="0" algn="l">
              <a:buNone/>
              <a:defRPr sz="3958" b="0" i="0">
                <a:solidFill>
                  <a:schemeClr val="bg1"/>
                </a:solidFill>
                <a:latin typeface="Arial Narrow" panose="020B0604020202020204" pitchFamily="34" charset="0"/>
              </a:defRPr>
            </a:lvl1pPr>
            <a:lvl2pPr marL="753830" indent="0" algn="ctr">
              <a:buNone/>
              <a:defRPr sz="3298"/>
            </a:lvl2pPr>
            <a:lvl3pPr marL="1507659" indent="0" algn="ctr">
              <a:buNone/>
              <a:defRPr sz="2968"/>
            </a:lvl3pPr>
            <a:lvl4pPr marL="2261485" indent="0" algn="ctr">
              <a:buNone/>
              <a:defRPr sz="2638"/>
            </a:lvl4pPr>
            <a:lvl5pPr marL="3015314" indent="0" algn="ctr">
              <a:buNone/>
              <a:defRPr sz="2638"/>
            </a:lvl5pPr>
            <a:lvl6pPr marL="3769144" indent="0" algn="ctr">
              <a:buNone/>
              <a:defRPr sz="2638"/>
            </a:lvl6pPr>
            <a:lvl7pPr marL="4522973" indent="0" algn="ctr">
              <a:buNone/>
              <a:defRPr sz="2638"/>
            </a:lvl7pPr>
            <a:lvl8pPr marL="5276802" indent="0" algn="ctr">
              <a:buNone/>
              <a:defRPr sz="2638"/>
            </a:lvl8pPr>
            <a:lvl9pPr marL="6030627" indent="0" algn="ctr">
              <a:buNone/>
              <a:defRPr sz="2638"/>
            </a:lvl9pPr>
          </a:lstStyle>
          <a:p>
            <a:r>
              <a:rPr lang="en-US"/>
              <a:t>Click to edit Master subtitle style</a:t>
            </a:r>
          </a:p>
        </p:txBody>
      </p:sp>
      <p:sp>
        <p:nvSpPr>
          <p:cNvPr id="9" name="Title 1">
            <a:extLst>
              <a:ext uri="{FF2B5EF4-FFF2-40B4-BE49-F238E27FC236}">
                <a16:creationId xmlns:a16="http://schemas.microsoft.com/office/drawing/2014/main" id="{54BE5F86-EE96-6A47-9F81-B9B3E769B422}"/>
              </a:ext>
            </a:extLst>
          </p:cNvPr>
          <p:cNvSpPr>
            <a:spLocks noGrp="1"/>
          </p:cNvSpPr>
          <p:nvPr>
            <p:ph type="ctrTitle"/>
          </p:nvPr>
        </p:nvSpPr>
        <p:spPr>
          <a:xfrm>
            <a:off x="1005205" y="1507913"/>
            <a:ext cx="18093690" cy="2429416"/>
          </a:xfrm>
          <a:prstGeom prst="rect">
            <a:avLst/>
          </a:prstGeom>
        </p:spPr>
        <p:txBody>
          <a:bodyPr anchor="b"/>
          <a:lstStyle>
            <a:lvl1pPr algn="l">
              <a:lnSpc>
                <a:spcPct val="80000"/>
              </a:lnSpc>
              <a:defRPr sz="9894" b="1" i="0" cap="all" baseline="0">
                <a:solidFill>
                  <a:schemeClr val="bg1"/>
                </a:solidFill>
                <a:latin typeface="Arial Black"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360647056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Subtitle 2">
            <a:extLst>
              <a:ext uri="{FF2B5EF4-FFF2-40B4-BE49-F238E27FC236}">
                <a16:creationId xmlns:a16="http://schemas.microsoft.com/office/drawing/2014/main" id="{9CB3DC8C-D4DA-C046-8093-C93044DDF703}"/>
              </a:ext>
            </a:extLst>
          </p:cNvPr>
          <p:cNvSpPr>
            <a:spLocks noGrp="1"/>
          </p:cNvSpPr>
          <p:nvPr>
            <p:ph type="subTitle" idx="1"/>
          </p:nvPr>
        </p:nvSpPr>
        <p:spPr>
          <a:xfrm>
            <a:off x="1005205" y="4289437"/>
            <a:ext cx="18093690" cy="4506723"/>
          </a:xfrm>
          <a:prstGeom prst="rect">
            <a:avLst/>
          </a:prstGeom>
        </p:spPr>
        <p:txBody>
          <a:bodyPr/>
          <a:lstStyle>
            <a:lvl1pPr marL="0" indent="0" algn="l">
              <a:buNone/>
              <a:defRPr sz="3958" b="0" i="0">
                <a:latin typeface="Arial Narrow" panose="020B0604020202020204" pitchFamily="34" charset="0"/>
              </a:defRPr>
            </a:lvl1pPr>
            <a:lvl2pPr marL="753969" indent="0" algn="ctr">
              <a:buNone/>
              <a:defRPr sz="3298"/>
            </a:lvl2pPr>
            <a:lvl3pPr marL="1507937" indent="0" algn="ctr">
              <a:buNone/>
              <a:defRPr sz="2968"/>
            </a:lvl3pPr>
            <a:lvl4pPr marL="2261906" indent="0" algn="ctr">
              <a:buNone/>
              <a:defRPr sz="2639"/>
            </a:lvl4pPr>
            <a:lvl5pPr marL="3015874" indent="0" algn="ctr">
              <a:buNone/>
              <a:defRPr sz="2639"/>
            </a:lvl5pPr>
            <a:lvl6pPr marL="3769843" indent="0" algn="ctr">
              <a:buNone/>
              <a:defRPr sz="2639"/>
            </a:lvl6pPr>
            <a:lvl7pPr marL="4523811" indent="0" algn="ctr">
              <a:buNone/>
              <a:defRPr sz="2639"/>
            </a:lvl7pPr>
            <a:lvl8pPr marL="5277780" indent="0" algn="ctr">
              <a:buNone/>
              <a:defRPr sz="2639"/>
            </a:lvl8pPr>
            <a:lvl9pPr marL="6031748" indent="0" algn="ctr">
              <a:buNone/>
              <a:defRPr sz="2639"/>
            </a:lvl9pPr>
          </a:lstStyle>
          <a:p>
            <a:r>
              <a:rPr lang="en-US"/>
              <a:t>Click to edit Master subtitle style</a:t>
            </a:r>
          </a:p>
        </p:txBody>
      </p:sp>
      <p:sp>
        <p:nvSpPr>
          <p:cNvPr id="5" name="Title 1">
            <a:extLst>
              <a:ext uri="{FF2B5EF4-FFF2-40B4-BE49-F238E27FC236}">
                <a16:creationId xmlns:a16="http://schemas.microsoft.com/office/drawing/2014/main" id="{9D6EAFF9-D256-914B-B720-9AB77B5D3470}"/>
              </a:ext>
            </a:extLst>
          </p:cNvPr>
          <p:cNvSpPr>
            <a:spLocks noGrp="1"/>
          </p:cNvSpPr>
          <p:nvPr>
            <p:ph type="ctrTitle"/>
          </p:nvPr>
        </p:nvSpPr>
        <p:spPr>
          <a:xfrm>
            <a:off x="1005205" y="1507913"/>
            <a:ext cx="18093690" cy="2429416"/>
          </a:xfrm>
          <a:prstGeom prst="rect">
            <a:avLst/>
          </a:prstGeom>
        </p:spPr>
        <p:txBody>
          <a:bodyPr anchor="b"/>
          <a:lstStyle>
            <a:lvl1pPr algn="l">
              <a:lnSpc>
                <a:spcPct val="80000"/>
              </a:lnSpc>
              <a:defRPr sz="6600" b="1" i="0" cap="all" baseline="0">
                <a:solidFill>
                  <a:srgbClr val="00B385"/>
                </a:solidFill>
                <a:latin typeface="Arial Black" panose="020B0604020202020204" pitchFamily="34" charset="0"/>
              </a:defRPr>
            </a:lvl1pPr>
          </a:lstStyle>
          <a:p>
            <a:r>
              <a:rPr lang="en-US"/>
              <a:t>Click to edit Master title style</a:t>
            </a: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ontent only">
    <p:spTree>
      <p:nvGrpSpPr>
        <p:cNvPr id="1" name=""/>
        <p:cNvGrpSpPr/>
        <p:nvPr/>
      </p:nvGrpSpPr>
      <p:grpSpPr>
        <a:xfrm>
          <a:off x="0" y="0"/>
          <a:ext cx="0" cy="0"/>
          <a:chOff x="0" y="0"/>
          <a:chExt cx="0" cy="0"/>
        </a:xfrm>
      </p:grpSpPr>
      <p:sp>
        <p:nvSpPr>
          <p:cNvPr id="4" name="Subtitle 2">
            <a:extLst>
              <a:ext uri="{FF2B5EF4-FFF2-40B4-BE49-F238E27FC236}">
                <a16:creationId xmlns:a16="http://schemas.microsoft.com/office/drawing/2014/main" id="{9CB3DC8C-D4DA-C046-8093-C93044DDF703}"/>
              </a:ext>
            </a:extLst>
          </p:cNvPr>
          <p:cNvSpPr>
            <a:spLocks noGrp="1"/>
          </p:cNvSpPr>
          <p:nvPr>
            <p:ph type="subTitle" idx="1" hasCustomPrompt="1"/>
          </p:nvPr>
        </p:nvSpPr>
        <p:spPr>
          <a:xfrm>
            <a:off x="1005205" y="1768475"/>
            <a:ext cx="18093690" cy="7027685"/>
          </a:xfrm>
          <a:prstGeom prst="rect">
            <a:avLst/>
          </a:prstGeom>
        </p:spPr>
        <p:txBody>
          <a:bodyPr/>
          <a:lstStyle>
            <a:lvl1pPr marL="0" indent="0" algn="l">
              <a:buNone/>
              <a:defRPr sz="3958" b="0" i="0">
                <a:latin typeface="Arial Narrow" panose="020B0604020202020204" pitchFamily="34" charset="0"/>
              </a:defRPr>
            </a:lvl1pPr>
            <a:lvl2pPr marL="753969" indent="0" algn="ctr">
              <a:buNone/>
              <a:defRPr sz="3298"/>
            </a:lvl2pPr>
            <a:lvl3pPr marL="1507937" indent="0" algn="ctr">
              <a:buNone/>
              <a:defRPr sz="2968"/>
            </a:lvl3pPr>
            <a:lvl4pPr marL="2261906" indent="0" algn="ctr">
              <a:buNone/>
              <a:defRPr sz="2639"/>
            </a:lvl4pPr>
            <a:lvl5pPr marL="3015874" indent="0" algn="ctr">
              <a:buNone/>
              <a:defRPr sz="2639"/>
            </a:lvl5pPr>
            <a:lvl6pPr marL="3769843" indent="0" algn="ctr">
              <a:buNone/>
              <a:defRPr sz="2639"/>
            </a:lvl6pPr>
            <a:lvl7pPr marL="4523811" indent="0" algn="ctr">
              <a:buNone/>
              <a:defRPr sz="2639"/>
            </a:lvl7pPr>
            <a:lvl8pPr marL="5277780" indent="0" algn="ctr">
              <a:buNone/>
              <a:defRPr sz="2639"/>
            </a:lvl8pPr>
            <a:lvl9pPr marL="6031748" indent="0" algn="ctr">
              <a:buNone/>
              <a:defRPr sz="2639"/>
            </a:lvl9pPr>
          </a:lstStyle>
          <a:p>
            <a:r>
              <a:rPr lang="en-US"/>
              <a:t>Click to edit Master content style</a:t>
            </a:r>
          </a:p>
        </p:txBody>
      </p:sp>
    </p:spTree>
    <p:extLst>
      <p:ext uri="{BB962C8B-B14F-4D97-AF65-F5344CB8AC3E}">
        <p14:creationId xmlns:p14="http://schemas.microsoft.com/office/powerpoint/2010/main" val="160184961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7B18B3B-4E64-4744-90A7-A413193C549E}"/>
              </a:ext>
            </a:extLst>
          </p:cNvPr>
          <p:cNvSpPr>
            <a:spLocks noGrp="1"/>
          </p:cNvSpPr>
          <p:nvPr>
            <p:ph type="subTitle" idx="1"/>
          </p:nvPr>
        </p:nvSpPr>
        <p:spPr>
          <a:xfrm>
            <a:off x="1005205" y="4289437"/>
            <a:ext cx="18093690" cy="4506723"/>
          </a:xfrm>
          <a:prstGeom prst="rect">
            <a:avLst/>
          </a:prstGeom>
        </p:spPr>
        <p:txBody>
          <a:bodyPr/>
          <a:lstStyle>
            <a:lvl1pPr marL="0" indent="0" algn="ctr">
              <a:buNone/>
              <a:defRPr sz="3958" b="0" i="0">
                <a:latin typeface="Arial Narrow" panose="020B0604020202020204" pitchFamily="34" charset="0"/>
              </a:defRPr>
            </a:lvl1pPr>
            <a:lvl2pPr marL="753969" indent="0" algn="ctr">
              <a:buNone/>
              <a:defRPr sz="3298"/>
            </a:lvl2pPr>
            <a:lvl3pPr marL="1507937" indent="0" algn="ctr">
              <a:buNone/>
              <a:defRPr sz="2968"/>
            </a:lvl3pPr>
            <a:lvl4pPr marL="2261906" indent="0" algn="ctr">
              <a:buNone/>
              <a:defRPr sz="2639"/>
            </a:lvl4pPr>
            <a:lvl5pPr marL="3015874" indent="0" algn="ctr">
              <a:buNone/>
              <a:defRPr sz="2639"/>
            </a:lvl5pPr>
            <a:lvl6pPr marL="3769843" indent="0" algn="ctr">
              <a:buNone/>
              <a:defRPr sz="2639"/>
            </a:lvl6pPr>
            <a:lvl7pPr marL="4523811" indent="0" algn="ctr">
              <a:buNone/>
              <a:defRPr sz="2639"/>
            </a:lvl7pPr>
            <a:lvl8pPr marL="5277780" indent="0" algn="ctr">
              <a:buNone/>
              <a:defRPr sz="2639"/>
            </a:lvl8pPr>
            <a:lvl9pPr marL="6031748" indent="0" algn="ctr">
              <a:buNone/>
              <a:defRPr sz="2639"/>
            </a:lvl9pPr>
          </a:lstStyle>
          <a:p>
            <a:r>
              <a:rPr lang="en-US"/>
              <a:t>Click to edit Master subtitle style</a:t>
            </a:r>
          </a:p>
        </p:txBody>
      </p:sp>
      <p:sp>
        <p:nvSpPr>
          <p:cNvPr id="8" name="Title 1">
            <a:extLst>
              <a:ext uri="{FF2B5EF4-FFF2-40B4-BE49-F238E27FC236}">
                <a16:creationId xmlns:a16="http://schemas.microsoft.com/office/drawing/2014/main" id="{D6F5E783-05D5-E34F-8CF7-6D02DD2108E2}"/>
              </a:ext>
            </a:extLst>
          </p:cNvPr>
          <p:cNvSpPr>
            <a:spLocks noGrp="1"/>
          </p:cNvSpPr>
          <p:nvPr>
            <p:ph type="ctrTitle"/>
          </p:nvPr>
        </p:nvSpPr>
        <p:spPr>
          <a:xfrm>
            <a:off x="1005205" y="1507913"/>
            <a:ext cx="18093690" cy="2429416"/>
          </a:xfrm>
          <a:prstGeom prst="rect">
            <a:avLst/>
          </a:prstGeom>
        </p:spPr>
        <p:txBody>
          <a:bodyPr anchor="b"/>
          <a:lstStyle>
            <a:lvl1pPr algn="ctr">
              <a:lnSpc>
                <a:spcPct val="80000"/>
              </a:lnSpc>
              <a:defRPr sz="9895" b="1" i="0" cap="all" baseline="0">
                <a:solidFill>
                  <a:srgbClr val="00B385"/>
                </a:solidFill>
                <a:latin typeface="Arial Black"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165422498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Section Header">
    <p:bg>
      <p:bgPr>
        <a:solidFill>
          <a:srgbClr val="00B385"/>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C7C828E-18AA-BA48-B971-A10188902FDC}"/>
              </a:ext>
            </a:extLst>
          </p:cNvPr>
          <p:cNvSpPr/>
          <p:nvPr userDrawn="1"/>
        </p:nvSpPr>
        <p:spPr>
          <a:xfrm>
            <a:off x="0" y="0"/>
            <a:ext cx="20104100" cy="9921875"/>
          </a:xfrm>
          <a:prstGeom prst="rect">
            <a:avLst/>
          </a:prstGeom>
          <a:solidFill>
            <a:srgbClr val="00B38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50791" tIns="75396" rIns="150791" bIns="75396" numCol="1" spcCol="0" rtlCol="0" fromWordArt="0" anchor="ctr" anchorCtr="0" forceAA="0" compatLnSpc="1">
            <a:prstTxWarp prst="textNoShape">
              <a:avLst/>
            </a:prstTxWarp>
            <a:noAutofit/>
          </a:bodyPr>
          <a:lstStyle/>
          <a:p>
            <a:pPr algn="ctr"/>
            <a:endParaRPr lang="en-US" sz="2968" b="0" i="0" cap="none" spc="0">
              <a:ln w="22225">
                <a:solidFill>
                  <a:schemeClr val="accent2"/>
                </a:solidFill>
                <a:prstDash val="solid"/>
              </a:ln>
              <a:solidFill>
                <a:schemeClr val="accent2">
                  <a:lumMod val="40000"/>
                  <a:lumOff val="60000"/>
                </a:schemeClr>
              </a:solidFill>
              <a:effectLst/>
              <a:latin typeface="Arial Narrow" panose="020B0604020202020204" pitchFamily="34" charset="0"/>
            </a:endParaRPr>
          </a:p>
        </p:txBody>
      </p:sp>
      <p:sp>
        <p:nvSpPr>
          <p:cNvPr id="7" name="Subtitle 2">
            <a:extLst>
              <a:ext uri="{FF2B5EF4-FFF2-40B4-BE49-F238E27FC236}">
                <a16:creationId xmlns:a16="http://schemas.microsoft.com/office/drawing/2014/main" id="{5E3015C6-10E8-7549-9DE4-A083B51819DE}"/>
              </a:ext>
            </a:extLst>
          </p:cNvPr>
          <p:cNvSpPr>
            <a:spLocks noGrp="1"/>
          </p:cNvSpPr>
          <p:nvPr>
            <p:ph type="subTitle" idx="1"/>
          </p:nvPr>
        </p:nvSpPr>
        <p:spPr>
          <a:xfrm>
            <a:off x="1005205" y="4289437"/>
            <a:ext cx="18093690" cy="4506723"/>
          </a:xfrm>
          <a:prstGeom prst="rect">
            <a:avLst/>
          </a:prstGeom>
        </p:spPr>
        <p:txBody>
          <a:bodyPr/>
          <a:lstStyle>
            <a:lvl1pPr marL="0" indent="0" algn="l">
              <a:buNone/>
              <a:defRPr sz="3958" b="0" i="0">
                <a:solidFill>
                  <a:schemeClr val="bg1"/>
                </a:solidFill>
                <a:latin typeface="Arial Narrow" panose="020B0604020202020204" pitchFamily="34" charset="0"/>
              </a:defRPr>
            </a:lvl1pPr>
            <a:lvl2pPr marL="753969" indent="0" algn="ctr">
              <a:buNone/>
              <a:defRPr sz="3298"/>
            </a:lvl2pPr>
            <a:lvl3pPr marL="1507937" indent="0" algn="ctr">
              <a:buNone/>
              <a:defRPr sz="2968"/>
            </a:lvl3pPr>
            <a:lvl4pPr marL="2261906" indent="0" algn="ctr">
              <a:buNone/>
              <a:defRPr sz="2639"/>
            </a:lvl4pPr>
            <a:lvl5pPr marL="3015874" indent="0" algn="ctr">
              <a:buNone/>
              <a:defRPr sz="2639"/>
            </a:lvl5pPr>
            <a:lvl6pPr marL="3769843" indent="0" algn="ctr">
              <a:buNone/>
              <a:defRPr sz="2639"/>
            </a:lvl6pPr>
            <a:lvl7pPr marL="4523811" indent="0" algn="ctr">
              <a:buNone/>
              <a:defRPr sz="2639"/>
            </a:lvl7pPr>
            <a:lvl8pPr marL="5277780" indent="0" algn="ctr">
              <a:buNone/>
              <a:defRPr sz="2639"/>
            </a:lvl8pPr>
            <a:lvl9pPr marL="6031748" indent="0" algn="ctr">
              <a:buNone/>
              <a:defRPr sz="2639"/>
            </a:lvl9pPr>
          </a:lstStyle>
          <a:p>
            <a:r>
              <a:rPr lang="en-US"/>
              <a:t>Click to edit Master subtitle style</a:t>
            </a:r>
          </a:p>
        </p:txBody>
      </p:sp>
      <p:sp>
        <p:nvSpPr>
          <p:cNvPr id="9" name="Title 1">
            <a:extLst>
              <a:ext uri="{FF2B5EF4-FFF2-40B4-BE49-F238E27FC236}">
                <a16:creationId xmlns:a16="http://schemas.microsoft.com/office/drawing/2014/main" id="{54BE5F86-EE96-6A47-9F81-B9B3E769B422}"/>
              </a:ext>
            </a:extLst>
          </p:cNvPr>
          <p:cNvSpPr>
            <a:spLocks noGrp="1"/>
          </p:cNvSpPr>
          <p:nvPr>
            <p:ph type="ctrTitle"/>
          </p:nvPr>
        </p:nvSpPr>
        <p:spPr>
          <a:xfrm>
            <a:off x="1005205" y="1507913"/>
            <a:ext cx="18093690" cy="2429416"/>
          </a:xfrm>
          <a:prstGeom prst="rect">
            <a:avLst/>
          </a:prstGeom>
        </p:spPr>
        <p:txBody>
          <a:bodyPr anchor="b"/>
          <a:lstStyle>
            <a:lvl1pPr algn="l">
              <a:lnSpc>
                <a:spcPct val="80000"/>
              </a:lnSpc>
              <a:defRPr sz="9895" b="1" i="0" cap="all" baseline="0">
                <a:solidFill>
                  <a:schemeClr val="bg1"/>
                </a:solidFill>
                <a:latin typeface="Arial Black"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360647056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Subtitle 2">
            <a:extLst>
              <a:ext uri="{FF2B5EF4-FFF2-40B4-BE49-F238E27FC236}">
                <a16:creationId xmlns:a16="http://schemas.microsoft.com/office/drawing/2014/main" id="{5E3015C6-10E8-7549-9DE4-A083B51819DE}"/>
              </a:ext>
            </a:extLst>
          </p:cNvPr>
          <p:cNvSpPr>
            <a:spLocks noGrp="1"/>
          </p:cNvSpPr>
          <p:nvPr>
            <p:ph type="subTitle" idx="1"/>
          </p:nvPr>
        </p:nvSpPr>
        <p:spPr>
          <a:xfrm>
            <a:off x="1005205" y="4289437"/>
            <a:ext cx="18093690" cy="4506723"/>
          </a:xfrm>
          <a:prstGeom prst="rect">
            <a:avLst/>
          </a:prstGeom>
        </p:spPr>
        <p:txBody>
          <a:bodyPr/>
          <a:lstStyle>
            <a:lvl1pPr marL="0" indent="0" algn="l">
              <a:buNone/>
              <a:defRPr sz="3958" b="0" i="0">
                <a:latin typeface="Arial Narrow" panose="020B0604020202020204" pitchFamily="34" charset="0"/>
              </a:defRPr>
            </a:lvl1pPr>
            <a:lvl2pPr marL="753969" indent="0" algn="ctr">
              <a:buNone/>
              <a:defRPr sz="3298"/>
            </a:lvl2pPr>
            <a:lvl3pPr marL="1507937" indent="0" algn="ctr">
              <a:buNone/>
              <a:defRPr sz="2968"/>
            </a:lvl3pPr>
            <a:lvl4pPr marL="2261906" indent="0" algn="ctr">
              <a:buNone/>
              <a:defRPr sz="2639"/>
            </a:lvl4pPr>
            <a:lvl5pPr marL="3015874" indent="0" algn="ctr">
              <a:buNone/>
              <a:defRPr sz="2639"/>
            </a:lvl5pPr>
            <a:lvl6pPr marL="3769843" indent="0" algn="ctr">
              <a:buNone/>
              <a:defRPr sz="2639"/>
            </a:lvl6pPr>
            <a:lvl7pPr marL="4523811" indent="0" algn="ctr">
              <a:buNone/>
              <a:defRPr sz="2639"/>
            </a:lvl7pPr>
            <a:lvl8pPr marL="5277780" indent="0" algn="ctr">
              <a:buNone/>
              <a:defRPr sz="2639"/>
            </a:lvl8pPr>
            <a:lvl9pPr marL="6031748" indent="0" algn="ctr">
              <a:buNone/>
              <a:defRPr sz="2639"/>
            </a:lvl9pPr>
          </a:lstStyle>
          <a:p>
            <a:r>
              <a:rPr lang="en-US"/>
              <a:t>Click to edit Master subtitle style</a:t>
            </a:r>
          </a:p>
        </p:txBody>
      </p:sp>
      <p:sp>
        <p:nvSpPr>
          <p:cNvPr id="9" name="Title 1">
            <a:extLst>
              <a:ext uri="{FF2B5EF4-FFF2-40B4-BE49-F238E27FC236}">
                <a16:creationId xmlns:a16="http://schemas.microsoft.com/office/drawing/2014/main" id="{54BE5F86-EE96-6A47-9F81-B9B3E769B422}"/>
              </a:ext>
            </a:extLst>
          </p:cNvPr>
          <p:cNvSpPr>
            <a:spLocks noGrp="1"/>
          </p:cNvSpPr>
          <p:nvPr>
            <p:ph type="ctrTitle"/>
          </p:nvPr>
        </p:nvSpPr>
        <p:spPr>
          <a:xfrm>
            <a:off x="1005205" y="1507913"/>
            <a:ext cx="18093690" cy="2429416"/>
          </a:xfrm>
          <a:prstGeom prst="rect">
            <a:avLst/>
          </a:prstGeom>
        </p:spPr>
        <p:txBody>
          <a:bodyPr anchor="b"/>
          <a:lstStyle>
            <a:lvl1pPr algn="l">
              <a:lnSpc>
                <a:spcPct val="80000"/>
              </a:lnSpc>
              <a:defRPr sz="9895" b="1" i="0" cap="all" baseline="0">
                <a:solidFill>
                  <a:srgbClr val="00B385"/>
                </a:solidFill>
                <a:latin typeface="Arial Black"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112004782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7B18B3B-4E64-4744-90A7-A413193C549E}"/>
              </a:ext>
            </a:extLst>
          </p:cNvPr>
          <p:cNvSpPr>
            <a:spLocks noGrp="1"/>
          </p:cNvSpPr>
          <p:nvPr>
            <p:ph type="subTitle" idx="1"/>
          </p:nvPr>
        </p:nvSpPr>
        <p:spPr>
          <a:xfrm>
            <a:off x="1005205" y="4289437"/>
            <a:ext cx="18093690" cy="4506723"/>
          </a:xfrm>
          <a:prstGeom prst="rect">
            <a:avLst/>
          </a:prstGeom>
        </p:spPr>
        <p:txBody>
          <a:bodyPr/>
          <a:lstStyle>
            <a:lvl1pPr marL="0" indent="0" algn="l">
              <a:buNone/>
              <a:defRPr sz="3958" b="0" i="0">
                <a:latin typeface="Arial Narrow" panose="020B0604020202020204" pitchFamily="34" charset="0"/>
              </a:defRPr>
            </a:lvl1pPr>
            <a:lvl2pPr marL="753969" indent="0" algn="ctr">
              <a:buNone/>
              <a:defRPr sz="3298"/>
            </a:lvl2pPr>
            <a:lvl3pPr marL="1507937" indent="0" algn="ctr">
              <a:buNone/>
              <a:defRPr sz="2968"/>
            </a:lvl3pPr>
            <a:lvl4pPr marL="2261906" indent="0" algn="ctr">
              <a:buNone/>
              <a:defRPr sz="2639"/>
            </a:lvl4pPr>
            <a:lvl5pPr marL="3015874" indent="0" algn="ctr">
              <a:buNone/>
              <a:defRPr sz="2639"/>
            </a:lvl5pPr>
            <a:lvl6pPr marL="3769843" indent="0" algn="ctr">
              <a:buNone/>
              <a:defRPr sz="2639"/>
            </a:lvl6pPr>
            <a:lvl7pPr marL="4523811" indent="0" algn="ctr">
              <a:buNone/>
              <a:defRPr sz="2639"/>
            </a:lvl7pPr>
            <a:lvl8pPr marL="5277780" indent="0" algn="ctr">
              <a:buNone/>
              <a:defRPr sz="2639"/>
            </a:lvl8pPr>
            <a:lvl9pPr marL="6031748" indent="0" algn="ctr">
              <a:buNone/>
              <a:defRPr sz="2639"/>
            </a:lvl9pPr>
          </a:lstStyle>
          <a:p>
            <a:r>
              <a:rPr lang="en-US"/>
              <a:t>Click to edit Master subtitle style</a:t>
            </a:r>
          </a:p>
        </p:txBody>
      </p:sp>
      <p:sp>
        <p:nvSpPr>
          <p:cNvPr id="8" name="Title 1">
            <a:extLst>
              <a:ext uri="{FF2B5EF4-FFF2-40B4-BE49-F238E27FC236}">
                <a16:creationId xmlns:a16="http://schemas.microsoft.com/office/drawing/2014/main" id="{D6F5E783-05D5-E34F-8CF7-6D02DD2108E2}"/>
              </a:ext>
            </a:extLst>
          </p:cNvPr>
          <p:cNvSpPr>
            <a:spLocks noGrp="1"/>
          </p:cNvSpPr>
          <p:nvPr>
            <p:ph type="ctrTitle"/>
          </p:nvPr>
        </p:nvSpPr>
        <p:spPr>
          <a:xfrm>
            <a:off x="1005205" y="1507913"/>
            <a:ext cx="18093690" cy="2429416"/>
          </a:xfrm>
          <a:prstGeom prst="rect">
            <a:avLst/>
          </a:prstGeom>
        </p:spPr>
        <p:txBody>
          <a:bodyPr anchor="b"/>
          <a:lstStyle>
            <a:lvl1pPr algn="l">
              <a:lnSpc>
                <a:spcPct val="80000"/>
              </a:lnSpc>
              <a:defRPr sz="9895" b="1" i="0" cap="all" baseline="0">
                <a:solidFill>
                  <a:srgbClr val="00B385"/>
                </a:solidFill>
                <a:latin typeface="Arial Black"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403526684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8573475-ABFA-7148-8BBA-E58FEE85C6DB}"/>
              </a:ext>
            </a:extLst>
          </p:cNvPr>
          <p:cNvSpPr>
            <a:spLocks noGrp="1"/>
          </p:cNvSpPr>
          <p:nvPr>
            <p:ph idx="1"/>
          </p:nvPr>
        </p:nvSpPr>
        <p:spPr>
          <a:xfrm>
            <a:off x="1005205" y="4272421"/>
            <a:ext cx="18596293" cy="4775059"/>
          </a:xfrm>
          <a:prstGeom prst="rect">
            <a:avLst/>
          </a:prstGeom>
        </p:spPr>
        <p:txBody>
          <a:bodyPr/>
          <a:lstStyle>
            <a:lvl1pPr>
              <a:defRPr b="0" i="0">
                <a:latin typeface="Arial Narrow" panose="020B0604020202020204" pitchFamily="34" charset="0"/>
              </a:defRPr>
            </a:lvl1pPr>
            <a:lvl2pPr>
              <a:defRPr b="0" i="0">
                <a:latin typeface="Arial Narrow" panose="020B0604020202020204" pitchFamily="34" charset="0"/>
              </a:defRPr>
            </a:lvl2pPr>
            <a:lvl3pPr>
              <a:defRPr b="0" i="0">
                <a:latin typeface="Arial Narrow" panose="020B0604020202020204" pitchFamily="34" charset="0"/>
              </a:defRPr>
            </a:lvl3pPr>
            <a:lvl4pPr>
              <a:defRPr b="0" i="0">
                <a:latin typeface="Arial Narrow" panose="020B0604020202020204" pitchFamily="34" charset="0"/>
              </a:defRPr>
            </a:lvl4pPr>
            <a:lvl5pPr>
              <a:defRPr b="0" i="0">
                <a:latin typeface="Arial Narrow"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1">
            <a:extLst>
              <a:ext uri="{FF2B5EF4-FFF2-40B4-BE49-F238E27FC236}">
                <a16:creationId xmlns:a16="http://schemas.microsoft.com/office/drawing/2014/main" id="{86DEC63D-3BDA-4C45-AB50-D0BB65395C03}"/>
              </a:ext>
            </a:extLst>
          </p:cNvPr>
          <p:cNvSpPr>
            <a:spLocks noGrp="1"/>
          </p:cNvSpPr>
          <p:nvPr>
            <p:ph type="ctrTitle"/>
          </p:nvPr>
        </p:nvSpPr>
        <p:spPr>
          <a:xfrm>
            <a:off x="1005205" y="1507913"/>
            <a:ext cx="18596293" cy="2429416"/>
          </a:xfrm>
          <a:prstGeom prst="rect">
            <a:avLst/>
          </a:prstGeom>
        </p:spPr>
        <p:txBody>
          <a:bodyPr anchor="b"/>
          <a:lstStyle>
            <a:lvl1pPr algn="ctr">
              <a:lnSpc>
                <a:spcPct val="80000"/>
              </a:lnSpc>
              <a:defRPr sz="9895" b="1" i="0" cap="all" baseline="0">
                <a:solidFill>
                  <a:srgbClr val="00B385"/>
                </a:solidFill>
                <a:latin typeface="Arial Black"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226684321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3D42D89-351A-8041-BB39-149D6EDB37A4}"/>
              </a:ext>
            </a:extLst>
          </p:cNvPr>
          <p:cNvSpPr>
            <a:spLocks noGrp="1"/>
          </p:cNvSpPr>
          <p:nvPr>
            <p:ph sz="half" idx="1"/>
          </p:nvPr>
        </p:nvSpPr>
        <p:spPr>
          <a:xfrm>
            <a:off x="1005205" y="4167942"/>
            <a:ext cx="8209174" cy="5130857"/>
          </a:xfrm>
          <a:prstGeom prst="rect">
            <a:avLst/>
          </a:prstGeom>
        </p:spPr>
        <p:txBody>
          <a:bodyPr/>
          <a:lstStyle>
            <a:lvl1pPr>
              <a:defRPr b="0" i="0">
                <a:latin typeface="Arial Narrow" panose="020B0604020202020204" pitchFamily="34" charset="0"/>
              </a:defRPr>
            </a:lvl1pPr>
            <a:lvl2pPr>
              <a:defRPr b="0" i="0">
                <a:latin typeface="Arial Narrow" panose="020B0604020202020204" pitchFamily="34" charset="0"/>
              </a:defRPr>
            </a:lvl2pPr>
            <a:lvl3pPr>
              <a:defRPr b="0" i="0">
                <a:latin typeface="Arial Narrow" panose="020B0604020202020204" pitchFamily="34" charset="0"/>
              </a:defRPr>
            </a:lvl3pPr>
            <a:lvl4pPr>
              <a:defRPr b="0" i="0">
                <a:latin typeface="Arial Narrow" panose="020B0604020202020204" pitchFamily="34" charset="0"/>
              </a:defRPr>
            </a:lvl4pPr>
            <a:lvl5pPr>
              <a:defRPr b="0" i="0">
                <a:latin typeface="Arial Narrow"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BF9D521-BCCA-0D4A-808A-75B138A7302B}"/>
              </a:ext>
            </a:extLst>
          </p:cNvPr>
          <p:cNvSpPr>
            <a:spLocks noGrp="1"/>
          </p:cNvSpPr>
          <p:nvPr>
            <p:ph sz="half" idx="2"/>
          </p:nvPr>
        </p:nvSpPr>
        <p:spPr>
          <a:xfrm>
            <a:off x="9716982" y="4167942"/>
            <a:ext cx="9884516" cy="5130857"/>
          </a:xfrm>
          <a:prstGeom prst="rect">
            <a:avLst/>
          </a:prstGeom>
        </p:spPr>
        <p:txBody>
          <a:bodyPr/>
          <a:lstStyle>
            <a:lvl1pPr>
              <a:defRPr b="0" i="0">
                <a:latin typeface="Arial Narrow" panose="020B0604020202020204" pitchFamily="34" charset="0"/>
              </a:defRPr>
            </a:lvl1pPr>
            <a:lvl2pPr>
              <a:defRPr b="0" i="0">
                <a:latin typeface="Arial Narrow" panose="020B0604020202020204" pitchFamily="34" charset="0"/>
              </a:defRPr>
            </a:lvl2pPr>
            <a:lvl3pPr>
              <a:defRPr b="0" i="0">
                <a:latin typeface="Arial Narrow" panose="020B0604020202020204" pitchFamily="34" charset="0"/>
              </a:defRPr>
            </a:lvl3pPr>
            <a:lvl4pPr>
              <a:defRPr b="0" i="0">
                <a:latin typeface="Arial Narrow" panose="020B0604020202020204" pitchFamily="34" charset="0"/>
              </a:defRPr>
            </a:lvl4pPr>
            <a:lvl5pPr>
              <a:defRPr b="0" i="0">
                <a:latin typeface="Arial Narrow"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1">
            <a:extLst>
              <a:ext uri="{FF2B5EF4-FFF2-40B4-BE49-F238E27FC236}">
                <a16:creationId xmlns:a16="http://schemas.microsoft.com/office/drawing/2014/main" id="{53E03B57-17ED-9546-9C9C-B82B9B8BA128}"/>
              </a:ext>
            </a:extLst>
          </p:cNvPr>
          <p:cNvSpPr>
            <a:spLocks noGrp="1"/>
          </p:cNvSpPr>
          <p:nvPr>
            <p:ph type="ctrTitle"/>
          </p:nvPr>
        </p:nvSpPr>
        <p:spPr>
          <a:xfrm>
            <a:off x="1005205" y="1507913"/>
            <a:ext cx="18093690" cy="2429416"/>
          </a:xfrm>
          <a:prstGeom prst="rect">
            <a:avLst/>
          </a:prstGeom>
        </p:spPr>
        <p:txBody>
          <a:bodyPr anchor="b"/>
          <a:lstStyle>
            <a:lvl1pPr algn="l">
              <a:lnSpc>
                <a:spcPct val="80000"/>
              </a:lnSpc>
              <a:defRPr sz="9895" b="1" i="0" cap="all" baseline="0">
                <a:solidFill>
                  <a:srgbClr val="00B385"/>
                </a:solidFill>
                <a:latin typeface="Arial Black"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348325360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FF6C734-6601-C94F-8E9E-C52BCAEA5A6A}"/>
              </a:ext>
            </a:extLst>
          </p:cNvPr>
          <p:cNvSpPr>
            <a:spLocks noGrp="1"/>
          </p:cNvSpPr>
          <p:nvPr>
            <p:ph type="body" idx="1"/>
          </p:nvPr>
        </p:nvSpPr>
        <p:spPr>
          <a:xfrm>
            <a:off x="1005206" y="4295984"/>
            <a:ext cx="8786510" cy="1107371"/>
          </a:xfrm>
          <a:prstGeom prst="rect">
            <a:avLst/>
          </a:prstGeom>
        </p:spPr>
        <p:txBody>
          <a:bodyPr anchor="b"/>
          <a:lstStyle>
            <a:lvl1pPr marL="0" indent="0">
              <a:buNone/>
              <a:defRPr sz="3958" b="0" i="0">
                <a:latin typeface="Arial Narrow" panose="020B0604020202020204" pitchFamily="34" charset="0"/>
              </a:defRPr>
            </a:lvl1pPr>
            <a:lvl2pPr marL="753969" indent="0">
              <a:buNone/>
              <a:defRPr sz="3298" b="1"/>
            </a:lvl2pPr>
            <a:lvl3pPr marL="1507937" indent="0">
              <a:buNone/>
              <a:defRPr sz="2968" b="1"/>
            </a:lvl3pPr>
            <a:lvl4pPr marL="2261906" indent="0">
              <a:buNone/>
              <a:defRPr sz="2639" b="1"/>
            </a:lvl4pPr>
            <a:lvl5pPr marL="3015874" indent="0">
              <a:buNone/>
              <a:defRPr sz="2639" b="1"/>
            </a:lvl5pPr>
            <a:lvl6pPr marL="3769843" indent="0">
              <a:buNone/>
              <a:defRPr sz="2639" b="1"/>
            </a:lvl6pPr>
            <a:lvl7pPr marL="4523811" indent="0">
              <a:buNone/>
              <a:defRPr sz="2639" b="1"/>
            </a:lvl7pPr>
            <a:lvl8pPr marL="5277780" indent="0">
              <a:buNone/>
              <a:defRPr sz="2639" b="1"/>
            </a:lvl8pPr>
            <a:lvl9pPr marL="6031748" indent="0">
              <a:buNone/>
              <a:defRPr sz="2639" b="1"/>
            </a:lvl9pPr>
          </a:lstStyle>
          <a:p>
            <a:pPr lvl="0"/>
            <a:r>
              <a:rPr lang="en-US"/>
              <a:t>Click to edit Master text styles</a:t>
            </a:r>
          </a:p>
        </p:txBody>
      </p:sp>
      <p:sp>
        <p:nvSpPr>
          <p:cNvPr id="4" name="Content Placeholder 3">
            <a:extLst>
              <a:ext uri="{FF2B5EF4-FFF2-40B4-BE49-F238E27FC236}">
                <a16:creationId xmlns:a16="http://schemas.microsoft.com/office/drawing/2014/main" id="{11A98EA7-5B92-9849-B2EA-D25C8220F736}"/>
              </a:ext>
            </a:extLst>
          </p:cNvPr>
          <p:cNvSpPr>
            <a:spLocks noGrp="1"/>
          </p:cNvSpPr>
          <p:nvPr>
            <p:ph sz="half" idx="2"/>
          </p:nvPr>
        </p:nvSpPr>
        <p:spPr>
          <a:xfrm>
            <a:off x="1005206" y="5654677"/>
            <a:ext cx="8786510" cy="3644124"/>
          </a:xfrm>
          <a:prstGeom prst="rect">
            <a:avLst/>
          </a:prstGeom>
        </p:spPr>
        <p:txBody>
          <a:bodyPr/>
          <a:lstStyle>
            <a:lvl1pPr>
              <a:defRPr b="0" i="0">
                <a:latin typeface="Arial Narrow" panose="020B0604020202020204" pitchFamily="34" charset="0"/>
              </a:defRPr>
            </a:lvl1pPr>
            <a:lvl2pPr>
              <a:defRPr b="0" i="0">
                <a:latin typeface="Arial Narrow" panose="020B0604020202020204" pitchFamily="34" charset="0"/>
              </a:defRPr>
            </a:lvl2pPr>
            <a:lvl3pPr>
              <a:defRPr b="0" i="0">
                <a:latin typeface="Arial Narrow" panose="020B0604020202020204" pitchFamily="34" charset="0"/>
              </a:defRPr>
            </a:lvl3pPr>
            <a:lvl4pPr>
              <a:defRPr b="0" i="0">
                <a:latin typeface="Arial Narrow" panose="020B0604020202020204" pitchFamily="34" charset="0"/>
              </a:defRPr>
            </a:lvl4pPr>
            <a:lvl5pPr>
              <a:defRPr b="0" i="0">
                <a:latin typeface="Arial Narrow"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2">
            <a:extLst>
              <a:ext uri="{FF2B5EF4-FFF2-40B4-BE49-F238E27FC236}">
                <a16:creationId xmlns:a16="http://schemas.microsoft.com/office/drawing/2014/main" id="{3D4F93EC-72AF-634D-B3BF-B8F71B5E5B72}"/>
              </a:ext>
            </a:extLst>
          </p:cNvPr>
          <p:cNvSpPr>
            <a:spLocks noGrp="1"/>
          </p:cNvSpPr>
          <p:nvPr>
            <p:ph type="body" idx="10"/>
          </p:nvPr>
        </p:nvSpPr>
        <p:spPr>
          <a:xfrm>
            <a:off x="10052051" y="4295984"/>
            <a:ext cx="8786510" cy="1107371"/>
          </a:xfrm>
          <a:prstGeom prst="rect">
            <a:avLst/>
          </a:prstGeom>
        </p:spPr>
        <p:txBody>
          <a:bodyPr anchor="b"/>
          <a:lstStyle>
            <a:lvl1pPr marL="0" indent="0">
              <a:buNone/>
              <a:defRPr sz="3958" b="0" i="0">
                <a:latin typeface="Arial Narrow" panose="020B0604020202020204" pitchFamily="34" charset="0"/>
              </a:defRPr>
            </a:lvl1pPr>
            <a:lvl2pPr marL="753969" indent="0">
              <a:buNone/>
              <a:defRPr sz="3298" b="1"/>
            </a:lvl2pPr>
            <a:lvl3pPr marL="1507937" indent="0">
              <a:buNone/>
              <a:defRPr sz="2968" b="1"/>
            </a:lvl3pPr>
            <a:lvl4pPr marL="2261906" indent="0">
              <a:buNone/>
              <a:defRPr sz="2639" b="1"/>
            </a:lvl4pPr>
            <a:lvl5pPr marL="3015874" indent="0">
              <a:buNone/>
              <a:defRPr sz="2639" b="1"/>
            </a:lvl5pPr>
            <a:lvl6pPr marL="3769843" indent="0">
              <a:buNone/>
              <a:defRPr sz="2639" b="1"/>
            </a:lvl6pPr>
            <a:lvl7pPr marL="4523811" indent="0">
              <a:buNone/>
              <a:defRPr sz="2639" b="1"/>
            </a:lvl7pPr>
            <a:lvl8pPr marL="5277780" indent="0">
              <a:buNone/>
              <a:defRPr sz="2639" b="1"/>
            </a:lvl8pPr>
            <a:lvl9pPr marL="6031748" indent="0">
              <a:buNone/>
              <a:defRPr sz="2639" b="1"/>
            </a:lvl9pPr>
          </a:lstStyle>
          <a:p>
            <a:pPr lvl="0"/>
            <a:r>
              <a:rPr lang="en-US"/>
              <a:t>Click to edit Master text styles</a:t>
            </a:r>
          </a:p>
        </p:txBody>
      </p:sp>
      <p:sp>
        <p:nvSpPr>
          <p:cNvPr id="12" name="Content Placeholder 3">
            <a:extLst>
              <a:ext uri="{FF2B5EF4-FFF2-40B4-BE49-F238E27FC236}">
                <a16:creationId xmlns:a16="http://schemas.microsoft.com/office/drawing/2014/main" id="{0D658454-1AA1-E14D-B120-9C15DD01D3D6}"/>
              </a:ext>
            </a:extLst>
          </p:cNvPr>
          <p:cNvSpPr>
            <a:spLocks noGrp="1"/>
          </p:cNvSpPr>
          <p:nvPr>
            <p:ph sz="half" idx="11"/>
          </p:nvPr>
        </p:nvSpPr>
        <p:spPr>
          <a:xfrm>
            <a:off x="10052051" y="5654677"/>
            <a:ext cx="8786510" cy="3644124"/>
          </a:xfrm>
          <a:prstGeom prst="rect">
            <a:avLst/>
          </a:prstGeom>
        </p:spPr>
        <p:txBody>
          <a:bodyPr/>
          <a:lstStyle>
            <a:lvl1pPr>
              <a:defRPr b="0" i="0">
                <a:latin typeface="Arial Narrow" panose="020B0604020202020204" pitchFamily="34" charset="0"/>
              </a:defRPr>
            </a:lvl1pPr>
            <a:lvl2pPr>
              <a:defRPr b="0" i="0">
                <a:latin typeface="Arial Narrow" panose="020B0604020202020204" pitchFamily="34" charset="0"/>
              </a:defRPr>
            </a:lvl2pPr>
            <a:lvl3pPr>
              <a:defRPr b="0" i="0">
                <a:latin typeface="Arial Narrow" panose="020B0604020202020204" pitchFamily="34" charset="0"/>
              </a:defRPr>
            </a:lvl3pPr>
            <a:lvl4pPr>
              <a:defRPr b="0" i="0">
                <a:latin typeface="Arial Narrow" panose="020B0604020202020204" pitchFamily="34" charset="0"/>
              </a:defRPr>
            </a:lvl4pPr>
            <a:lvl5pPr>
              <a:defRPr b="0" i="0">
                <a:latin typeface="Arial Narrow"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itle 1">
            <a:extLst>
              <a:ext uri="{FF2B5EF4-FFF2-40B4-BE49-F238E27FC236}">
                <a16:creationId xmlns:a16="http://schemas.microsoft.com/office/drawing/2014/main" id="{33A330ED-03E4-B443-A251-44AEB5FDFB1C}"/>
              </a:ext>
            </a:extLst>
          </p:cNvPr>
          <p:cNvSpPr>
            <a:spLocks noGrp="1"/>
          </p:cNvSpPr>
          <p:nvPr>
            <p:ph type="ctrTitle"/>
          </p:nvPr>
        </p:nvSpPr>
        <p:spPr>
          <a:xfrm>
            <a:off x="1005205" y="1507913"/>
            <a:ext cx="18093690" cy="2429416"/>
          </a:xfrm>
          <a:prstGeom prst="rect">
            <a:avLst/>
          </a:prstGeom>
        </p:spPr>
        <p:txBody>
          <a:bodyPr anchor="b"/>
          <a:lstStyle>
            <a:lvl1pPr algn="l">
              <a:lnSpc>
                <a:spcPct val="80000"/>
              </a:lnSpc>
              <a:defRPr sz="9895" b="1" i="0" cap="all" baseline="0">
                <a:solidFill>
                  <a:srgbClr val="00B385"/>
                </a:solidFill>
                <a:latin typeface="Arial Black"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128759726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7BA0DEE8-C1B9-174E-B489-FB4ED4378D0F}"/>
              </a:ext>
            </a:extLst>
          </p:cNvPr>
          <p:cNvSpPr>
            <a:spLocks noGrp="1"/>
          </p:cNvSpPr>
          <p:nvPr>
            <p:ph type="ctrTitle"/>
          </p:nvPr>
        </p:nvSpPr>
        <p:spPr>
          <a:xfrm>
            <a:off x="1005205" y="1507913"/>
            <a:ext cx="18093690" cy="2429416"/>
          </a:xfrm>
          <a:prstGeom prst="rect">
            <a:avLst/>
          </a:prstGeom>
        </p:spPr>
        <p:txBody>
          <a:bodyPr anchor="b"/>
          <a:lstStyle>
            <a:lvl1pPr algn="l">
              <a:lnSpc>
                <a:spcPct val="80000"/>
              </a:lnSpc>
              <a:defRPr sz="9895" b="1" i="0" cap="all" baseline="0">
                <a:solidFill>
                  <a:srgbClr val="00B385"/>
                </a:solidFill>
                <a:latin typeface="Arial Black"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27467515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Subtitle 2">
            <a:extLst>
              <a:ext uri="{FF2B5EF4-FFF2-40B4-BE49-F238E27FC236}">
                <a16:creationId xmlns:a16="http://schemas.microsoft.com/office/drawing/2014/main" id="{5E3015C6-10E8-7549-9DE4-A083B51819DE}"/>
              </a:ext>
            </a:extLst>
          </p:cNvPr>
          <p:cNvSpPr>
            <a:spLocks noGrp="1"/>
          </p:cNvSpPr>
          <p:nvPr>
            <p:ph type="subTitle" idx="1"/>
          </p:nvPr>
        </p:nvSpPr>
        <p:spPr>
          <a:xfrm>
            <a:off x="1005205" y="4289444"/>
            <a:ext cx="18093690" cy="4506723"/>
          </a:xfrm>
          <a:prstGeom prst="rect">
            <a:avLst/>
          </a:prstGeom>
        </p:spPr>
        <p:txBody>
          <a:bodyPr/>
          <a:lstStyle>
            <a:lvl1pPr marL="0" indent="0" algn="l">
              <a:buNone/>
              <a:defRPr sz="3958" b="0" i="0">
                <a:latin typeface="Arial Narrow" panose="020B0604020202020204" pitchFamily="34" charset="0"/>
              </a:defRPr>
            </a:lvl1pPr>
            <a:lvl2pPr marL="753830" indent="0" algn="ctr">
              <a:buNone/>
              <a:defRPr sz="3298"/>
            </a:lvl2pPr>
            <a:lvl3pPr marL="1507659" indent="0" algn="ctr">
              <a:buNone/>
              <a:defRPr sz="2968"/>
            </a:lvl3pPr>
            <a:lvl4pPr marL="2261485" indent="0" algn="ctr">
              <a:buNone/>
              <a:defRPr sz="2638"/>
            </a:lvl4pPr>
            <a:lvl5pPr marL="3015314" indent="0" algn="ctr">
              <a:buNone/>
              <a:defRPr sz="2638"/>
            </a:lvl5pPr>
            <a:lvl6pPr marL="3769144" indent="0" algn="ctr">
              <a:buNone/>
              <a:defRPr sz="2638"/>
            </a:lvl6pPr>
            <a:lvl7pPr marL="4522973" indent="0" algn="ctr">
              <a:buNone/>
              <a:defRPr sz="2638"/>
            </a:lvl7pPr>
            <a:lvl8pPr marL="5276802" indent="0" algn="ctr">
              <a:buNone/>
              <a:defRPr sz="2638"/>
            </a:lvl8pPr>
            <a:lvl9pPr marL="6030627" indent="0" algn="ctr">
              <a:buNone/>
              <a:defRPr sz="2638"/>
            </a:lvl9pPr>
          </a:lstStyle>
          <a:p>
            <a:r>
              <a:rPr lang="en-US"/>
              <a:t>Click to edit Master subtitle style</a:t>
            </a:r>
          </a:p>
        </p:txBody>
      </p:sp>
      <p:sp>
        <p:nvSpPr>
          <p:cNvPr id="9" name="Title 1">
            <a:extLst>
              <a:ext uri="{FF2B5EF4-FFF2-40B4-BE49-F238E27FC236}">
                <a16:creationId xmlns:a16="http://schemas.microsoft.com/office/drawing/2014/main" id="{54BE5F86-EE96-6A47-9F81-B9B3E769B422}"/>
              </a:ext>
            </a:extLst>
          </p:cNvPr>
          <p:cNvSpPr>
            <a:spLocks noGrp="1"/>
          </p:cNvSpPr>
          <p:nvPr>
            <p:ph type="ctrTitle"/>
          </p:nvPr>
        </p:nvSpPr>
        <p:spPr>
          <a:xfrm>
            <a:off x="1005205" y="1507913"/>
            <a:ext cx="18093690" cy="2429416"/>
          </a:xfrm>
          <a:prstGeom prst="rect">
            <a:avLst/>
          </a:prstGeom>
        </p:spPr>
        <p:txBody>
          <a:bodyPr anchor="b"/>
          <a:lstStyle>
            <a:lvl1pPr algn="l">
              <a:lnSpc>
                <a:spcPct val="80000"/>
              </a:lnSpc>
              <a:defRPr sz="9894" b="1" i="0" cap="all" baseline="0">
                <a:solidFill>
                  <a:srgbClr val="00B385"/>
                </a:solidFill>
                <a:latin typeface="Arial Black"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112004782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4E208E1-99F7-BA4D-B8BD-F5D7F1C1E06A}"/>
              </a:ext>
            </a:extLst>
          </p:cNvPr>
          <p:cNvSpPr>
            <a:spLocks noGrp="1"/>
          </p:cNvSpPr>
          <p:nvPr>
            <p:ph idx="1"/>
          </p:nvPr>
        </p:nvSpPr>
        <p:spPr>
          <a:xfrm>
            <a:off x="8711777" y="1628338"/>
            <a:ext cx="10013658" cy="7544802"/>
          </a:xfrm>
          <a:prstGeom prst="rect">
            <a:avLst/>
          </a:prstGeom>
        </p:spPr>
        <p:txBody>
          <a:bodyPr/>
          <a:lstStyle>
            <a:lvl1pPr>
              <a:defRPr sz="5277" b="0" i="0">
                <a:latin typeface="Arial Narrow" panose="020B0604020202020204" pitchFamily="34" charset="0"/>
              </a:defRPr>
            </a:lvl1pPr>
            <a:lvl2pPr>
              <a:defRPr sz="4617" b="0" i="0">
                <a:latin typeface="Arial Narrow" panose="020B0604020202020204" pitchFamily="34" charset="0"/>
              </a:defRPr>
            </a:lvl2pPr>
            <a:lvl3pPr>
              <a:defRPr sz="3958" b="0" i="0">
                <a:latin typeface="Arial Narrow" panose="020B0604020202020204" pitchFamily="34" charset="0"/>
              </a:defRPr>
            </a:lvl3pPr>
            <a:lvl4pPr>
              <a:defRPr sz="3298" b="0" i="0">
                <a:latin typeface="Arial Narrow" panose="020B0604020202020204" pitchFamily="34" charset="0"/>
              </a:defRPr>
            </a:lvl4pPr>
            <a:lvl5pPr>
              <a:defRPr sz="3298" b="0" i="0">
                <a:latin typeface="Arial Narrow" panose="020B0604020202020204" pitchFamily="34" charset="0"/>
              </a:defRPr>
            </a:lvl5pPr>
            <a:lvl6pPr>
              <a:defRPr sz="3298"/>
            </a:lvl6pPr>
            <a:lvl7pPr>
              <a:defRPr sz="3298"/>
            </a:lvl7pPr>
            <a:lvl8pPr>
              <a:defRPr sz="3298"/>
            </a:lvl8pPr>
            <a:lvl9pPr>
              <a:defRPr sz="329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3861AA0-89AF-3142-957F-E1D12BB512F8}"/>
              </a:ext>
            </a:extLst>
          </p:cNvPr>
          <p:cNvSpPr>
            <a:spLocks noGrp="1"/>
          </p:cNvSpPr>
          <p:nvPr>
            <p:ph type="body" sz="half" idx="2"/>
          </p:nvPr>
        </p:nvSpPr>
        <p:spPr>
          <a:xfrm>
            <a:off x="1385649" y="4523740"/>
            <a:ext cx="6778153" cy="4649399"/>
          </a:xfrm>
          <a:prstGeom prst="rect">
            <a:avLst/>
          </a:prstGeom>
        </p:spPr>
        <p:txBody>
          <a:bodyPr/>
          <a:lstStyle>
            <a:lvl1pPr marL="0" indent="0">
              <a:buNone/>
              <a:defRPr sz="2639" b="0" i="0">
                <a:latin typeface="Arial Narrow" panose="020B0604020202020204" pitchFamily="34" charset="0"/>
              </a:defRPr>
            </a:lvl1pPr>
            <a:lvl2pPr marL="753969" indent="0">
              <a:buNone/>
              <a:defRPr sz="2309"/>
            </a:lvl2pPr>
            <a:lvl3pPr marL="1507937" indent="0">
              <a:buNone/>
              <a:defRPr sz="1979"/>
            </a:lvl3pPr>
            <a:lvl4pPr marL="2261906" indent="0">
              <a:buNone/>
              <a:defRPr sz="1649"/>
            </a:lvl4pPr>
            <a:lvl5pPr marL="3015874" indent="0">
              <a:buNone/>
              <a:defRPr sz="1649"/>
            </a:lvl5pPr>
            <a:lvl6pPr marL="3769843" indent="0">
              <a:buNone/>
              <a:defRPr sz="1649"/>
            </a:lvl6pPr>
            <a:lvl7pPr marL="4523811" indent="0">
              <a:buNone/>
              <a:defRPr sz="1649"/>
            </a:lvl7pPr>
            <a:lvl8pPr marL="5277780" indent="0">
              <a:buNone/>
              <a:defRPr sz="1649"/>
            </a:lvl8pPr>
            <a:lvl9pPr marL="6031748" indent="0">
              <a:buNone/>
              <a:defRPr sz="1649"/>
            </a:lvl9pPr>
          </a:lstStyle>
          <a:p>
            <a:pPr lvl="0"/>
            <a:r>
              <a:rPr lang="en-US"/>
              <a:t>Click to edit Master text styles</a:t>
            </a:r>
          </a:p>
        </p:txBody>
      </p:sp>
      <p:sp>
        <p:nvSpPr>
          <p:cNvPr id="8" name="Title 1">
            <a:extLst>
              <a:ext uri="{FF2B5EF4-FFF2-40B4-BE49-F238E27FC236}">
                <a16:creationId xmlns:a16="http://schemas.microsoft.com/office/drawing/2014/main" id="{1D33E749-31CB-D04F-A6B6-75E745F84106}"/>
              </a:ext>
            </a:extLst>
          </p:cNvPr>
          <p:cNvSpPr>
            <a:spLocks noGrp="1"/>
          </p:cNvSpPr>
          <p:nvPr>
            <p:ph type="ctrTitle"/>
          </p:nvPr>
        </p:nvSpPr>
        <p:spPr>
          <a:xfrm>
            <a:off x="1378667" y="1682005"/>
            <a:ext cx="6785136" cy="2604816"/>
          </a:xfrm>
          <a:prstGeom prst="rect">
            <a:avLst/>
          </a:prstGeom>
        </p:spPr>
        <p:txBody>
          <a:bodyPr anchor="b"/>
          <a:lstStyle>
            <a:lvl1pPr algn="l">
              <a:lnSpc>
                <a:spcPct val="80000"/>
              </a:lnSpc>
              <a:defRPr sz="5937" b="1" i="0" cap="all" baseline="0">
                <a:solidFill>
                  <a:srgbClr val="00B385"/>
                </a:solidFill>
                <a:latin typeface="Arial Black"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360991160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4A18C12A-9C6B-6249-80CE-D951895B7815}"/>
              </a:ext>
            </a:extLst>
          </p:cNvPr>
          <p:cNvSpPr>
            <a:spLocks noGrp="1"/>
          </p:cNvSpPr>
          <p:nvPr>
            <p:ph type="pic" idx="1"/>
          </p:nvPr>
        </p:nvSpPr>
        <p:spPr>
          <a:xfrm>
            <a:off x="8547734" y="1507913"/>
            <a:ext cx="10177701" cy="7790886"/>
          </a:xfrm>
          <a:prstGeom prst="rect">
            <a:avLst/>
          </a:prstGeom>
        </p:spPr>
        <p:txBody>
          <a:bodyPr/>
          <a:lstStyle>
            <a:lvl1pPr marL="0" indent="0">
              <a:buNone/>
              <a:defRPr sz="5277" b="0" i="0">
                <a:latin typeface="Arial Narrow" panose="020B0604020202020204" pitchFamily="34" charset="0"/>
              </a:defRPr>
            </a:lvl1pPr>
            <a:lvl2pPr marL="753969" indent="0">
              <a:buNone/>
              <a:defRPr sz="4617"/>
            </a:lvl2pPr>
            <a:lvl3pPr marL="1507937" indent="0">
              <a:buNone/>
              <a:defRPr sz="3958"/>
            </a:lvl3pPr>
            <a:lvl4pPr marL="2261906" indent="0">
              <a:buNone/>
              <a:defRPr sz="3298"/>
            </a:lvl4pPr>
            <a:lvl5pPr marL="3015874" indent="0">
              <a:buNone/>
              <a:defRPr sz="3298"/>
            </a:lvl5pPr>
            <a:lvl6pPr marL="3769843" indent="0">
              <a:buNone/>
              <a:defRPr sz="3298"/>
            </a:lvl6pPr>
            <a:lvl7pPr marL="4523811" indent="0">
              <a:buNone/>
              <a:defRPr sz="3298"/>
            </a:lvl7pPr>
            <a:lvl8pPr marL="5277780" indent="0">
              <a:buNone/>
              <a:defRPr sz="3298"/>
            </a:lvl8pPr>
            <a:lvl9pPr marL="6031748" indent="0">
              <a:buNone/>
              <a:defRPr sz="3298"/>
            </a:lvl9pPr>
          </a:lstStyle>
          <a:p>
            <a:endParaRPr lang="en-US"/>
          </a:p>
        </p:txBody>
      </p:sp>
      <p:sp>
        <p:nvSpPr>
          <p:cNvPr id="4" name="Text Placeholder 3">
            <a:extLst>
              <a:ext uri="{FF2B5EF4-FFF2-40B4-BE49-F238E27FC236}">
                <a16:creationId xmlns:a16="http://schemas.microsoft.com/office/drawing/2014/main" id="{54C3562A-036A-A643-990F-C9CAAA4036ED}"/>
              </a:ext>
            </a:extLst>
          </p:cNvPr>
          <p:cNvSpPr>
            <a:spLocks noGrp="1"/>
          </p:cNvSpPr>
          <p:nvPr>
            <p:ph type="body" sz="half" idx="2"/>
          </p:nvPr>
        </p:nvSpPr>
        <p:spPr>
          <a:xfrm>
            <a:off x="1385649" y="4398081"/>
            <a:ext cx="6778153" cy="4900718"/>
          </a:xfrm>
          <a:prstGeom prst="rect">
            <a:avLst/>
          </a:prstGeom>
        </p:spPr>
        <p:txBody>
          <a:bodyPr/>
          <a:lstStyle>
            <a:lvl1pPr marL="0" indent="0">
              <a:buNone/>
              <a:defRPr sz="2639" b="0" i="0">
                <a:latin typeface="Arial Narrow" panose="020B0604020202020204" pitchFamily="34" charset="0"/>
              </a:defRPr>
            </a:lvl1pPr>
            <a:lvl2pPr marL="753969" indent="0">
              <a:buNone/>
              <a:defRPr sz="2309"/>
            </a:lvl2pPr>
            <a:lvl3pPr marL="1507937" indent="0">
              <a:buNone/>
              <a:defRPr sz="1979"/>
            </a:lvl3pPr>
            <a:lvl4pPr marL="2261906" indent="0">
              <a:buNone/>
              <a:defRPr sz="1649"/>
            </a:lvl4pPr>
            <a:lvl5pPr marL="3015874" indent="0">
              <a:buNone/>
              <a:defRPr sz="1649"/>
            </a:lvl5pPr>
            <a:lvl6pPr marL="3769843" indent="0">
              <a:buNone/>
              <a:defRPr sz="1649"/>
            </a:lvl6pPr>
            <a:lvl7pPr marL="4523811" indent="0">
              <a:buNone/>
              <a:defRPr sz="1649"/>
            </a:lvl7pPr>
            <a:lvl8pPr marL="5277780" indent="0">
              <a:buNone/>
              <a:defRPr sz="1649"/>
            </a:lvl8pPr>
            <a:lvl9pPr marL="6031748" indent="0">
              <a:buNone/>
              <a:defRPr sz="1649"/>
            </a:lvl9pPr>
          </a:lstStyle>
          <a:p>
            <a:pPr lvl="0"/>
            <a:r>
              <a:rPr lang="en-US"/>
              <a:t>Click to edit Master text styles</a:t>
            </a:r>
          </a:p>
        </p:txBody>
      </p:sp>
      <p:sp>
        <p:nvSpPr>
          <p:cNvPr id="8" name="Title 1">
            <a:extLst>
              <a:ext uri="{FF2B5EF4-FFF2-40B4-BE49-F238E27FC236}">
                <a16:creationId xmlns:a16="http://schemas.microsoft.com/office/drawing/2014/main" id="{DF2464CB-A2A1-9A46-8B5E-E1A74FD477B8}"/>
              </a:ext>
            </a:extLst>
          </p:cNvPr>
          <p:cNvSpPr>
            <a:spLocks noGrp="1"/>
          </p:cNvSpPr>
          <p:nvPr>
            <p:ph type="ctrTitle"/>
          </p:nvPr>
        </p:nvSpPr>
        <p:spPr>
          <a:xfrm>
            <a:off x="1378667" y="1507914"/>
            <a:ext cx="6785136" cy="2604816"/>
          </a:xfrm>
          <a:prstGeom prst="rect">
            <a:avLst/>
          </a:prstGeom>
        </p:spPr>
        <p:txBody>
          <a:bodyPr anchor="b"/>
          <a:lstStyle>
            <a:lvl1pPr algn="l">
              <a:lnSpc>
                <a:spcPct val="80000"/>
              </a:lnSpc>
              <a:defRPr sz="5937" b="1" i="0" cap="all" baseline="0">
                <a:solidFill>
                  <a:srgbClr val="00B385"/>
                </a:solidFill>
                <a:latin typeface="Arial Black"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260974627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Opening">
    <p:spTree>
      <p:nvGrpSpPr>
        <p:cNvPr id="1" name=""/>
        <p:cNvGrpSpPr/>
        <p:nvPr/>
      </p:nvGrpSpPr>
      <p:grpSpPr>
        <a:xfrm>
          <a:off x="0" y="0"/>
          <a:ext cx="0" cy="0"/>
          <a:chOff x="0" y="0"/>
          <a:chExt cx="0" cy="0"/>
        </a:xfrm>
      </p:grpSpPr>
      <p:sp>
        <p:nvSpPr>
          <p:cNvPr id="3" name="bk object 18">
            <a:extLst>
              <a:ext uri="{FF2B5EF4-FFF2-40B4-BE49-F238E27FC236}">
                <a16:creationId xmlns:a16="http://schemas.microsoft.com/office/drawing/2014/main" id="{F73DAB51-A3B5-D945-B8FB-B2850574C68A}"/>
              </a:ext>
            </a:extLst>
          </p:cNvPr>
          <p:cNvSpPr/>
          <p:nvPr userDrawn="1"/>
        </p:nvSpPr>
        <p:spPr>
          <a:xfrm>
            <a:off x="0" y="2"/>
            <a:ext cx="20104100" cy="11319362"/>
          </a:xfrm>
          <a:custGeom>
            <a:avLst/>
            <a:gdLst/>
            <a:ahLst/>
            <a:cxnLst/>
            <a:rect l="l" t="t" r="r" b="b"/>
            <a:pathLst>
              <a:path w="20104100" h="1602104">
                <a:moveTo>
                  <a:pt x="0" y="1602045"/>
                </a:moveTo>
                <a:lnTo>
                  <a:pt x="20104099" y="1602045"/>
                </a:lnTo>
                <a:lnTo>
                  <a:pt x="20104099" y="0"/>
                </a:lnTo>
                <a:lnTo>
                  <a:pt x="0" y="0"/>
                </a:lnTo>
                <a:lnTo>
                  <a:pt x="0" y="1602045"/>
                </a:lnTo>
                <a:close/>
              </a:path>
            </a:pathLst>
          </a:custGeom>
          <a:solidFill>
            <a:srgbClr val="00B385"/>
          </a:solidFill>
        </p:spPr>
        <p:txBody>
          <a:bodyPr wrap="square" lIns="0" tIns="0" rIns="0" bIns="0" rtlCol="0"/>
          <a:lstStyle/>
          <a:p>
            <a:endParaRPr sz="917" b="0" i="0">
              <a:latin typeface="Arial Narrow" panose="020B0604020202020204" pitchFamily="34" charset="0"/>
            </a:endParaRPr>
          </a:p>
        </p:txBody>
      </p:sp>
      <p:pic>
        <p:nvPicPr>
          <p:cNvPr id="4" name="Picture 3">
            <a:extLst>
              <a:ext uri="{FF2B5EF4-FFF2-40B4-BE49-F238E27FC236}">
                <a16:creationId xmlns:a16="http://schemas.microsoft.com/office/drawing/2014/main" id="{DE0CC111-6C66-0546-A075-AA89E7AD170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43815" b="71005"/>
          <a:stretch/>
        </p:blipFill>
        <p:spPr>
          <a:xfrm>
            <a:off x="3575052" y="4195592"/>
            <a:ext cx="12115801" cy="3457960"/>
          </a:xfrm>
          <a:prstGeom prst="rect">
            <a:avLst/>
          </a:prstGeom>
        </p:spPr>
      </p:pic>
      <p:sp>
        <p:nvSpPr>
          <p:cNvPr id="5" name="Rectangle 4">
            <a:extLst>
              <a:ext uri="{FF2B5EF4-FFF2-40B4-BE49-F238E27FC236}">
                <a16:creationId xmlns:a16="http://schemas.microsoft.com/office/drawing/2014/main" id="{BD91F8B7-A1B2-CD48-ACD9-4D57076C75EF}"/>
              </a:ext>
            </a:extLst>
          </p:cNvPr>
          <p:cNvSpPr/>
          <p:nvPr userDrawn="1"/>
        </p:nvSpPr>
        <p:spPr>
          <a:xfrm>
            <a:off x="5784849" y="9058171"/>
            <a:ext cx="13349254" cy="1421928"/>
          </a:xfrm>
          <a:prstGeom prst="rect">
            <a:avLst/>
          </a:prstGeom>
        </p:spPr>
        <p:txBody>
          <a:bodyPr wrap="square">
            <a:spAutoFit/>
          </a:bodyPr>
          <a:lstStyle/>
          <a:p>
            <a:pPr algn="r">
              <a:lnSpc>
                <a:spcPct val="80000"/>
              </a:lnSpc>
            </a:pPr>
            <a:r>
              <a:rPr lang="en-US" sz="5400" b="0" i="0">
                <a:solidFill>
                  <a:srgbClr val="FFFFFF"/>
                </a:solidFill>
                <a:latin typeface="Arial Narrow" panose="020B0604020202020204" pitchFamily="34" charset="0"/>
                <a:cs typeface="Arial" panose="020B0604020202020204" pitchFamily="34" charset="0"/>
              </a:rPr>
              <a:t>MORE THAN READY. </a:t>
            </a:r>
          </a:p>
          <a:p>
            <a:pPr algn="r">
              <a:lnSpc>
                <a:spcPct val="80000"/>
              </a:lnSpc>
            </a:pPr>
            <a:r>
              <a:rPr lang="en-US" sz="5400" b="0" i="0">
                <a:solidFill>
                  <a:srgbClr val="FFFFFF"/>
                </a:solidFill>
                <a:latin typeface="Arial Narrow" panose="020B0604020202020204" pitchFamily="34" charset="0"/>
                <a:cs typeface="Arial" panose="020B0604020202020204" pitchFamily="34" charset="0"/>
              </a:rPr>
              <a:t>LOYOLA READY.</a:t>
            </a:r>
            <a:endParaRPr lang="en-US" sz="5400" b="0" i="0">
              <a:solidFill>
                <a:srgbClr val="FFFFFF"/>
              </a:solidFill>
              <a:latin typeface="Arial Narrow" panose="020B0604020202020204" pitchFamily="34" charset="0"/>
            </a:endParaRPr>
          </a:p>
        </p:txBody>
      </p:sp>
      <p:pic>
        <p:nvPicPr>
          <p:cNvPr id="6" name="Picture 5">
            <a:extLst>
              <a:ext uri="{FF2B5EF4-FFF2-40B4-BE49-F238E27FC236}">
                <a16:creationId xmlns:a16="http://schemas.microsoft.com/office/drawing/2014/main" id="{8989E8D1-2D6B-BA46-A86C-81030616321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0519" t="25537" r="5167" b="62458"/>
          <a:stretch/>
        </p:blipFill>
        <p:spPr>
          <a:xfrm>
            <a:off x="13328652" y="8121758"/>
            <a:ext cx="6047599" cy="1114318"/>
          </a:xfrm>
          <a:prstGeom prst="rect">
            <a:avLst/>
          </a:prstGeom>
        </p:spPr>
      </p:pic>
      <p:pic>
        <p:nvPicPr>
          <p:cNvPr id="7" name="Picture 6">
            <a:extLst>
              <a:ext uri="{FF2B5EF4-FFF2-40B4-BE49-F238E27FC236}">
                <a16:creationId xmlns:a16="http://schemas.microsoft.com/office/drawing/2014/main" id="{A87A4F86-E662-334E-A5EA-E19085256D7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641" y="0"/>
            <a:ext cx="20092818" cy="11309350"/>
          </a:xfrm>
          <a:prstGeom prst="rect">
            <a:avLst/>
          </a:prstGeom>
        </p:spPr>
      </p:pic>
    </p:spTree>
    <p:extLst>
      <p:ext uri="{BB962C8B-B14F-4D97-AF65-F5344CB8AC3E}">
        <p14:creationId xmlns:p14="http://schemas.microsoft.com/office/powerpoint/2010/main" val="1062137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7B18B3B-4E64-4744-90A7-A413193C549E}"/>
              </a:ext>
            </a:extLst>
          </p:cNvPr>
          <p:cNvSpPr>
            <a:spLocks noGrp="1"/>
          </p:cNvSpPr>
          <p:nvPr>
            <p:ph type="subTitle" idx="1"/>
          </p:nvPr>
        </p:nvSpPr>
        <p:spPr>
          <a:xfrm>
            <a:off x="1005205" y="4289444"/>
            <a:ext cx="18093690" cy="4506723"/>
          </a:xfrm>
          <a:prstGeom prst="rect">
            <a:avLst/>
          </a:prstGeom>
        </p:spPr>
        <p:txBody>
          <a:bodyPr/>
          <a:lstStyle>
            <a:lvl1pPr marL="0" indent="0" algn="l">
              <a:buNone/>
              <a:defRPr sz="3958" b="0" i="0">
                <a:latin typeface="Arial Narrow" panose="020B0604020202020204" pitchFamily="34" charset="0"/>
              </a:defRPr>
            </a:lvl1pPr>
            <a:lvl2pPr marL="753830" indent="0" algn="ctr">
              <a:buNone/>
              <a:defRPr sz="3298"/>
            </a:lvl2pPr>
            <a:lvl3pPr marL="1507659" indent="0" algn="ctr">
              <a:buNone/>
              <a:defRPr sz="2968"/>
            </a:lvl3pPr>
            <a:lvl4pPr marL="2261485" indent="0" algn="ctr">
              <a:buNone/>
              <a:defRPr sz="2638"/>
            </a:lvl4pPr>
            <a:lvl5pPr marL="3015314" indent="0" algn="ctr">
              <a:buNone/>
              <a:defRPr sz="2638"/>
            </a:lvl5pPr>
            <a:lvl6pPr marL="3769144" indent="0" algn="ctr">
              <a:buNone/>
              <a:defRPr sz="2638"/>
            </a:lvl6pPr>
            <a:lvl7pPr marL="4522973" indent="0" algn="ctr">
              <a:buNone/>
              <a:defRPr sz="2638"/>
            </a:lvl7pPr>
            <a:lvl8pPr marL="5276802" indent="0" algn="ctr">
              <a:buNone/>
              <a:defRPr sz="2638"/>
            </a:lvl8pPr>
            <a:lvl9pPr marL="6030627" indent="0" algn="ctr">
              <a:buNone/>
              <a:defRPr sz="2638"/>
            </a:lvl9pPr>
          </a:lstStyle>
          <a:p>
            <a:r>
              <a:rPr lang="en-US"/>
              <a:t>Click to edit Master subtitle style</a:t>
            </a:r>
          </a:p>
        </p:txBody>
      </p:sp>
      <p:sp>
        <p:nvSpPr>
          <p:cNvPr id="8" name="Title 1">
            <a:extLst>
              <a:ext uri="{FF2B5EF4-FFF2-40B4-BE49-F238E27FC236}">
                <a16:creationId xmlns:a16="http://schemas.microsoft.com/office/drawing/2014/main" id="{D6F5E783-05D5-E34F-8CF7-6D02DD2108E2}"/>
              </a:ext>
            </a:extLst>
          </p:cNvPr>
          <p:cNvSpPr>
            <a:spLocks noGrp="1"/>
          </p:cNvSpPr>
          <p:nvPr>
            <p:ph type="ctrTitle"/>
          </p:nvPr>
        </p:nvSpPr>
        <p:spPr>
          <a:xfrm>
            <a:off x="1005205" y="1507913"/>
            <a:ext cx="18093690" cy="2429416"/>
          </a:xfrm>
          <a:prstGeom prst="rect">
            <a:avLst/>
          </a:prstGeom>
        </p:spPr>
        <p:txBody>
          <a:bodyPr anchor="b"/>
          <a:lstStyle>
            <a:lvl1pPr algn="l">
              <a:lnSpc>
                <a:spcPct val="80000"/>
              </a:lnSpc>
              <a:defRPr sz="9894" b="1" i="0" cap="all" baseline="0">
                <a:solidFill>
                  <a:srgbClr val="00B385"/>
                </a:solidFill>
                <a:latin typeface="Arial Black"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40352668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Subtitle 2">
            <a:extLst>
              <a:ext uri="{FF2B5EF4-FFF2-40B4-BE49-F238E27FC236}">
                <a16:creationId xmlns:a16="http://schemas.microsoft.com/office/drawing/2014/main" id="{9CB3DC8C-D4DA-C046-8093-C93044DDF703}"/>
              </a:ext>
            </a:extLst>
          </p:cNvPr>
          <p:cNvSpPr>
            <a:spLocks noGrp="1"/>
          </p:cNvSpPr>
          <p:nvPr>
            <p:ph type="subTitle" idx="1"/>
          </p:nvPr>
        </p:nvSpPr>
        <p:spPr>
          <a:xfrm>
            <a:off x="1005205" y="4289442"/>
            <a:ext cx="18093690" cy="4506723"/>
          </a:xfrm>
          <a:prstGeom prst="rect">
            <a:avLst/>
          </a:prstGeom>
        </p:spPr>
        <p:txBody>
          <a:bodyPr/>
          <a:lstStyle>
            <a:lvl1pPr marL="0" indent="0" algn="l">
              <a:buNone/>
              <a:defRPr sz="3958" b="0" i="0">
                <a:latin typeface="Arial Narrow" panose="020B0604020202020204" pitchFamily="34" charset="0"/>
              </a:defRPr>
            </a:lvl1pPr>
            <a:lvl2pPr marL="753865" indent="0" algn="ctr">
              <a:buNone/>
              <a:defRPr sz="3298"/>
            </a:lvl2pPr>
            <a:lvl3pPr marL="1507729" indent="0" algn="ctr">
              <a:buNone/>
              <a:defRPr sz="2968"/>
            </a:lvl3pPr>
            <a:lvl4pPr marL="2261590" indent="0" algn="ctr">
              <a:buNone/>
              <a:defRPr sz="2638"/>
            </a:lvl4pPr>
            <a:lvl5pPr marL="3015454" indent="0" algn="ctr">
              <a:buNone/>
              <a:defRPr sz="2638"/>
            </a:lvl5pPr>
            <a:lvl6pPr marL="3769319" indent="0" algn="ctr">
              <a:buNone/>
              <a:defRPr sz="2638"/>
            </a:lvl6pPr>
            <a:lvl7pPr marL="4523182" indent="0" algn="ctr">
              <a:buNone/>
              <a:defRPr sz="2638"/>
            </a:lvl7pPr>
            <a:lvl8pPr marL="5277046" indent="0" algn="ctr">
              <a:buNone/>
              <a:defRPr sz="2638"/>
            </a:lvl8pPr>
            <a:lvl9pPr marL="6030907" indent="0" algn="ctr">
              <a:buNone/>
              <a:defRPr sz="2638"/>
            </a:lvl9pPr>
          </a:lstStyle>
          <a:p>
            <a:r>
              <a:rPr lang="en-US"/>
              <a:t>Click to edit Master subtitle style</a:t>
            </a:r>
          </a:p>
        </p:txBody>
      </p:sp>
      <p:sp>
        <p:nvSpPr>
          <p:cNvPr id="5" name="Title 1">
            <a:extLst>
              <a:ext uri="{FF2B5EF4-FFF2-40B4-BE49-F238E27FC236}">
                <a16:creationId xmlns:a16="http://schemas.microsoft.com/office/drawing/2014/main" id="{9D6EAFF9-D256-914B-B720-9AB77B5D3470}"/>
              </a:ext>
            </a:extLst>
          </p:cNvPr>
          <p:cNvSpPr>
            <a:spLocks noGrp="1"/>
          </p:cNvSpPr>
          <p:nvPr>
            <p:ph type="ctrTitle"/>
          </p:nvPr>
        </p:nvSpPr>
        <p:spPr>
          <a:xfrm>
            <a:off x="1005205" y="1507913"/>
            <a:ext cx="18093690" cy="2429416"/>
          </a:xfrm>
          <a:prstGeom prst="rect">
            <a:avLst/>
          </a:prstGeom>
        </p:spPr>
        <p:txBody>
          <a:bodyPr anchor="b"/>
          <a:lstStyle>
            <a:lvl1pPr algn="l">
              <a:lnSpc>
                <a:spcPct val="80000"/>
              </a:lnSpc>
              <a:defRPr sz="6599" b="1" i="0" cap="all" baseline="0">
                <a:solidFill>
                  <a:srgbClr val="00B385"/>
                </a:solidFill>
                <a:latin typeface="Arial Black" panose="020B0604020202020204" pitchFamily="34" charset="0"/>
              </a:defRPr>
            </a:lvl1pPr>
          </a:lstStyle>
          <a:p>
            <a:r>
              <a:rPr lang="en-US"/>
              <a:t>Click to edit Master title style</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only">
    <p:spTree>
      <p:nvGrpSpPr>
        <p:cNvPr id="1" name=""/>
        <p:cNvGrpSpPr/>
        <p:nvPr/>
      </p:nvGrpSpPr>
      <p:grpSpPr>
        <a:xfrm>
          <a:off x="0" y="0"/>
          <a:ext cx="0" cy="0"/>
          <a:chOff x="0" y="0"/>
          <a:chExt cx="0" cy="0"/>
        </a:xfrm>
      </p:grpSpPr>
      <p:sp>
        <p:nvSpPr>
          <p:cNvPr id="4" name="Subtitle 2">
            <a:extLst>
              <a:ext uri="{FF2B5EF4-FFF2-40B4-BE49-F238E27FC236}">
                <a16:creationId xmlns:a16="http://schemas.microsoft.com/office/drawing/2014/main" id="{9CB3DC8C-D4DA-C046-8093-C93044DDF703}"/>
              </a:ext>
            </a:extLst>
          </p:cNvPr>
          <p:cNvSpPr>
            <a:spLocks noGrp="1"/>
          </p:cNvSpPr>
          <p:nvPr>
            <p:ph type="subTitle" idx="1" hasCustomPrompt="1"/>
          </p:nvPr>
        </p:nvSpPr>
        <p:spPr>
          <a:xfrm>
            <a:off x="1005205" y="1768475"/>
            <a:ext cx="18093690" cy="7027684"/>
          </a:xfrm>
          <a:prstGeom prst="rect">
            <a:avLst/>
          </a:prstGeom>
        </p:spPr>
        <p:txBody>
          <a:bodyPr/>
          <a:lstStyle>
            <a:lvl1pPr marL="0" indent="0" algn="l">
              <a:buNone/>
              <a:defRPr sz="3958" b="0" i="0">
                <a:latin typeface="Arial Narrow" panose="020B0604020202020204" pitchFamily="34" charset="0"/>
              </a:defRPr>
            </a:lvl1pPr>
            <a:lvl2pPr marL="753865" indent="0" algn="ctr">
              <a:buNone/>
              <a:defRPr sz="3298"/>
            </a:lvl2pPr>
            <a:lvl3pPr marL="1507729" indent="0" algn="ctr">
              <a:buNone/>
              <a:defRPr sz="2968"/>
            </a:lvl3pPr>
            <a:lvl4pPr marL="2261590" indent="0" algn="ctr">
              <a:buNone/>
              <a:defRPr sz="2638"/>
            </a:lvl4pPr>
            <a:lvl5pPr marL="3015454" indent="0" algn="ctr">
              <a:buNone/>
              <a:defRPr sz="2638"/>
            </a:lvl5pPr>
            <a:lvl6pPr marL="3769319" indent="0" algn="ctr">
              <a:buNone/>
              <a:defRPr sz="2638"/>
            </a:lvl6pPr>
            <a:lvl7pPr marL="4523182" indent="0" algn="ctr">
              <a:buNone/>
              <a:defRPr sz="2638"/>
            </a:lvl7pPr>
            <a:lvl8pPr marL="5277046" indent="0" algn="ctr">
              <a:buNone/>
              <a:defRPr sz="2638"/>
            </a:lvl8pPr>
            <a:lvl9pPr marL="6030907" indent="0" algn="ctr">
              <a:buNone/>
              <a:defRPr sz="2638"/>
            </a:lvl9pPr>
          </a:lstStyle>
          <a:p>
            <a:r>
              <a:rPr lang="en-US"/>
              <a:t>Click to edit Master content style</a:t>
            </a:r>
          </a:p>
        </p:txBody>
      </p:sp>
    </p:spTree>
    <p:extLst>
      <p:ext uri="{BB962C8B-B14F-4D97-AF65-F5344CB8AC3E}">
        <p14:creationId xmlns:p14="http://schemas.microsoft.com/office/powerpoint/2010/main" val="16018496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7B18B3B-4E64-4744-90A7-A413193C549E}"/>
              </a:ext>
            </a:extLst>
          </p:cNvPr>
          <p:cNvSpPr>
            <a:spLocks noGrp="1"/>
          </p:cNvSpPr>
          <p:nvPr>
            <p:ph type="subTitle" idx="1"/>
          </p:nvPr>
        </p:nvSpPr>
        <p:spPr>
          <a:xfrm>
            <a:off x="1005205" y="4289442"/>
            <a:ext cx="18093690" cy="4506723"/>
          </a:xfrm>
          <a:prstGeom prst="rect">
            <a:avLst/>
          </a:prstGeom>
        </p:spPr>
        <p:txBody>
          <a:bodyPr/>
          <a:lstStyle>
            <a:lvl1pPr marL="0" indent="0" algn="ctr">
              <a:buNone/>
              <a:defRPr sz="3958" b="0" i="0">
                <a:latin typeface="Arial Narrow" panose="020B0604020202020204" pitchFamily="34" charset="0"/>
              </a:defRPr>
            </a:lvl1pPr>
            <a:lvl2pPr marL="753865" indent="0" algn="ctr">
              <a:buNone/>
              <a:defRPr sz="3298"/>
            </a:lvl2pPr>
            <a:lvl3pPr marL="1507729" indent="0" algn="ctr">
              <a:buNone/>
              <a:defRPr sz="2968"/>
            </a:lvl3pPr>
            <a:lvl4pPr marL="2261590" indent="0" algn="ctr">
              <a:buNone/>
              <a:defRPr sz="2638"/>
            </a:lvl4pPr>
            <a:lvl5pPr marL="3015454" indent="0" algn="ctr">
              <a:buNone/>
              <a:defRPr sz="2638"/>
            </a:lvl5pPr>
            <a:lvl6pPr marL="3769319" indent="0" algn="ctr">
              <a:buNone/>
              <a:defRPr sz="2638"/>
            </a:lvl6pPr>
            <a:lvl7pPr marL="4523182" indent="0" algn="ctr">
              <a:buNone/>
              <a:defRPr sz="2638"/>
            </a:lvl7pPr>
            <a:lvl8pPr marL="5277046" indent="0" algn="ctr">
              <a:buNone/>
              <a:defRPr sz="2638"/>
            </a:lvl8pPr>
            <a:lvl9pPr marL="6030907" indent="0" algn="ctr">
              <a:buNone/>
              <a:defRPr sz="2638"/>
            </a:lvl9pPr>
          </a:lstStyle>
          <a:p>
            <a:r>
              <a:rPr lang="en-US"/>
              <a:t>Click to edit Master subtitle style</a:t>
            </a:r>
          </a:p>
        </p:txBody>
      </p:sp>
      <p:sp>
        <p:nvSpPr>
          <p:cNvPr id="8" name="Title 1">
            <a:extLst>
              <a:ext uri="{FF2B5EF4-FFF2-40B4-BE49-F238E27FC236}">
                <a16:creationId xmlns:a16="http://schemas.microsoft.com/office/drawing/2014/main" id="{D6F5E783-05D5-E34F-8CF7-6D02DD2108E2}"/>
              </a:ext>
            </a:extLst>
          </p:cNvPr>
          <p:cNvSpPr>
            <a:spLocks noGrp="1"/>
          </p:cNvSpPr>
          <p:nvPr>
            <p:ph type="ctrTitle"/>
          </p:nvPr>
        </p:nvSpPr>
        <p:spPr>
          <a:xfrm>
            <a:off x="1005205" y="1507913"/>
            <a:ext cx="18093690" cy="2429416"/>
          </a:xfrm>
          <a:prstGeom prst="rect">
            <a:avLst/>
          </a:prstGeom>
        </p:spPr>
        <p:txBody>
          <a:bodyPr anchor="b"/>
          <a:lstStyle>
            <a:lvl1pPr algn="ctr">
              <a:lnSpc>
                <a:spcPct val="80000"/>
              </a:lnSpc>
              <a:defRPr sz="9894" b="1" i="0" cap="all" baseline="0">
                <a:solidFill>
                  <a:srgbClr val="00B385"/>
                </a:solidFill>
                <a:latin typeface="Arial Black"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1654224981"/>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image" Target="../media/image2.emf"/><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8DAE487-B666-7D4E-AA31-4C7D5CC437C1}"/>
              </a:ext>
            </a:extLst>
          </p:cNvPr>
          <p:cNvPicPr>
            <a:picLocks noChangeAspect="1"/>
          </p:cNvPicPr>
          <p:nvPr userDrawn="1"/>
        </p:nvPicPr>
        <p:blipFill rotWithShape="1">
          <a:blip r:embed="rId54">
            <a:extLst>
              <a:ext uri="{28A0092B-C50C-407E-A947-70E740481C1C}">
                <a14:useLocalDpi xmlns:a14="http://schemas.microsoft.com/office/drawing/2010/main" val="0"/>
              </a:ext>
            </a:extLst>
          </a:blip>
          <a:srcRect t="85827"/>
          <a:stretch/>
        </p:blipFill>
        <p:spPr>
          <a:xfrm>
            <a:off x="5645" y="9706509"/>
            <a:ext cx="20092819" cy="1602841"/>
          </a:xfrm>
          <a:prstGeom prst="rect">
            <a:avLst/>
          </a:prstGeom>
        </p:spPr>
      </p:pic>
      <p:pic>
        <p:nvPicPr>
          <p:cNvPr id="11" name="Picture 10">
            <a:extLst>
              <a:ext uri="{FF2B5EF4-FFF2-40B4-BE49-F238E27FC236}">
                <a16:creationId xmlns:a16="http://schemas.microsoft.com/office/drawing/2014/main" id="{5D4181A7-5C8E-BD4F-9C6D-3763E210103C}"/>
              </a:ext>
            </a:extLst>
          </p:cNvPr>
          <p:cNvPicPr>
            <a:picLocks noChangeAspect="1"/>
          </p:cNvPicPr>
          <p:nvPr userDrawn="1"/>
        </p:nvPicPr>
        <p:blipFill rotWithShape="1">
          <a:blip r:embed="rId55">
            <a:extLst>
              <a:ext uri="{28A0092B-C50C-407E-A947-70E740481C1C}">
                <a14:useLocalDpi xmlns:a14="http://schemas.microsoft.com/office/drawing/2010/main" val="0"/>
              </a:ext>
            </a:extLst>
          </a:blip>
          <a:srcRect l="10322" t="62317" r="12879" b="34193"/>
          <a:stretch/>
        </p:blipFill>
        <p:spPr>
          <a:xfrm>
            <a:off x="11033469" y="15875"/>
            <a:ext cx="9070632" cy="533400"/>
          </a:xfrm>
          <a:prstGeom prst="rect">
            <a:avLst/>
          </a:prstGeom>
        </p:spPr>
      </p:pic>
    </p:spTree>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697" r:id="rId7"/>
    <p:sldLayoutId id="2147483698" r:id="rId8"/>
    <p:sldLayoutId id="2147483699" r:id="rId9"/>
    <p:sldLayoutId id="2147483700" r:id="rId10"/>
    <p:sldLayoutId id="2147483701" r:id="rId11"/>
    <p:sldLayoutId id="2147483702" r:id="rId12"/>
    <p:sldLayoutId id="2147483688" r:id="rId13"/>
    <p:sldLayoutId id="2147483689" r:id="rId14"/>
    <p:sldLayoutId id="2147483690" r:id="rId15"/>
    <p:sldLayoutId id="2147483691" r:id="rId16"/>
    <p:sldLayoutId id="2147483692" r:id="rId17"/>
    <p:sldLayoutId id="2147483693" r:id="rId18"/>
    <p:sldLayoutId id="2147483676" r:id="rId19"/>
    <p:sldLayoutId id="2147483677" r:id="rId20"/>
    <p:sldLayoutId id="2147483678" r:id="rId21"/>
    <p:sldLayoutId id="2147483679" r:id="rId22"/>
    <p:sldLayoutId id="2147483680" r:id="rId23"/>
    <p:sldLayoutId id="2147483681" r:id="rId24"/>
    <p:sldLayoutId id="2147483682" r:id="rId25"/>
    <p:sldLayoutId id="2147483683" r:id="rId26"/>
    <p:sldLayoutId id="2147483712" r:id="rId27"/>
    <p:sldLayoutId id="2147483703" r:id="rId28"/>
    <p:sldLayoutId id="2147483694" r:id="rId29"/>
    <p:sldLayoutId id="2147483684" r:id="rId30"/>
    <p:sldLayoutId id="2147483685" r:id="rId31"/>
    <p:sldLayoutId id="2147483713" r:id="rId32"/>
    <p:sldLayoutId id="2147483714" r:id="rId33"/>
    <p:sldLayoutId id="2147483704" r:id="rId34"/>
    <p:sldLayoutId id="2147483705" r:id="rId35"/>
    <p:sldLayoutId id="2147483695" r:id="rId36"/>
    <p:sldLayoutId id="2147483696" r:id="rId37"/>
    <p:sldLayoutId id="2147483686" r:id="rId38"/>
    <p:sldLayoutId id="2147483687" r:id="rId39"/>
    <p:sldLayoutId id="2147483662" r:id="rId40"/>
    <p:sldLayoutId id="2147483674" r:id="rId41"/>
    <p:sldLayoutId id="2147483672" r:id="rId42"/>
    <p:sldLayoutId id="2147483673" r:id="rId43"/>
    <p:sldLayoutId id="2147483665" r:id="rId44"/>
    <p:sldLayoutId id="2147483663" r:id="rId45"/>
    <p:sldLayoutId id="2147483664" r:id="rId46"/>
    <p:sldLayoutId id="2147483666" r:id="rId47"/>
    <p:sldLayoutId id="2147483667" r:id="rId48"/>
    <p:sldLayoutId id="2147483668" r:id="rId49"/>
    <p:sldLayoutId id="2147483670" r:id="rId50"/>
    <p:sldLayoutId id="2147483671" r:id="rId51"/>
    <p:sldLayoutId id="2147483675" r:id="rId52"/>
  </p:sldLayoutIdLst>
  <p:txStyles>
    <p:titleStyle>
      <a:lvl1pPr>
        <a:defRPr>
          <a:latin typeface="+mj-lt"/>
          <a:ea typeface="+mj-ea"/>
          <a:cs typeface="+mj-cs"/>
        </a:defRPr>
      </a:lvl1pPr>
    </p:titleStyle>
    <p:bodyStyle>
      <a:lvl1pPr marL="0">
        <a:defRPr>
          <a:latin typeface="+mn-lt"/>
          <a:ea typeface="+mn-ea"/>
          <a:cs typeface="+mn-cs"/>
        </a:defRPr>
      </a:lvl1pPr>
      <a:lvl2pPr marL="457131">
        <a:defRPr>
          <a:latin typeface="+mn-lt"/>
          <a:ea typeface="+mn-ea"/>
          <a:cs typeface="+mn-cs"/>
        </a:defRPr>
      </a:lvl2pPr>
      <a:lvl3pPr marL="914259">
        <a:defRPr>
          <a:latin typeface="+mn-lt"/>
          <a:ea typeface="+mn-ea"/>
          <a:cs typeface="+mn-cs"/>
        </a:defRPr>
      </a:lvl3pPr>
      <a:lvl4pPr marL="1371390">
        <a:defRPr>
          <a:latin typeface="+mn-lt"/>
          <a:ea typeface="+mn-ea"/>
          <a:cs typeface="+mn-cs"/>
        </a:defRPr>
      </a:lvl4pPr>
      <a:lvl5pPr marL="1828518">
        <a:defRPr>
          <a:latin typeface="+mn-lt"/>
          <a:ea typeface="+mn-ea"/>
          <a:cs typeface="+mn-cs"/>
        </a:defRPr>
      </a:lvl5pPr>
      <a:lvl6pPr marL="2285649">
        <a:defRPr>
          <a:latin typeface="+mn-lt"/>
          <a:ea typeface="+mn-ea"/>
          <a:cs typeface="+mn-cs"/>
        </a:defRPr>
      </a:lvl6pPr>
      <a:lvl7pPr marL="2742778">
        <a:defRPr>
          <a:latin typeface="+mn-lt"/>
          <a:ea typeface="+mn-ea"/>
          <a:cs typeface="+mn-cs"/>
        </a:defRPr>
      </a:lvl7pPr>
      <a:lvl8pPr marL="3199908">
        <a:defRPr>
          <a:latin typeface="+mn-lt"/>
          <a:ea typeface="+mn-ea"/>
          <a:cs typeface="+mn-cs"/>
        </a:defRPr>
      </a:lvl8pPr>
      <a:lvl9pPr marL="3657037">
        <a:defRPr>
          <a:latin typeface="+mn-lt"/>
          <a:ea typeface="+mn-ea"/>
          <a:cs typeface="+mn-cs"/>
        </a:defRPr>
      </a:lvl9pPr>
    </p:bodyStyle>
    <p:otherStyle>
      <a:lvl1pPr marL="0">
        <a:defRPr>
          <a:latin typeface="+mn-lt"/>
          <a:ea typeface="+mn-ea"/>
          <a:cs typeface="+mn-cs"/>
        </a:defRPr>
      </a:lvl1pPr>
      <a:lvl2pPr marL="457131">
        <a:defRPr>
          <a:latin typeface="+mn-lt"/>
          <a:ea typeface="+mn-ea"/>
          <a:cs typeface="+mn-cs"/>
        </a:defRPr>
      </a:lvl2pPr>
      <a:lvl3pPr marL="914259">
        <a:defRPr>
          <a:latin typeface="+mn-lt"/>
          <a:ea typeface="+mn-ea"/>
          <a:cs typeface="+mn-cs"/>
        </a:defRPr>
      </a:lvl3pPr>
      <a:lvl4pPr marL="1371390">
        <a:defRPr>
          <a:latin typeface="+mn-lt"/>
          <a:ea typeface="+mn-ea"/>
          <a:cs typeface="+mn-cs"/>
        </a:defRPr>
      </a:lvl4pPr>
      <a:lvl5pPr marL="1828518">
        <a:defRPr>
          <a:latin typeface="+mn-lt"/>
          <a:ea typeface="+mn-ea"/>
          <a:cs typeface="+mn-cs"/>
        </a:defRPr>
      </a:lvl5pPr>
      <a:lvl6pPr marL="2285649">
        <a:defRPr>
          <a:latin typeface="+mn-lt"/>
          <a:ea typeface="+mn-ea"/>
          <a:cs typeface="+mn-cs"/>
        </a:defRPr>
      </a:lvl6pPr>
      <a:lvl7pPr marL="2742778">
        <a:defRPr>
          <a:latin typeface="+mn-lt"/>
          <a:ea typeface="+mn-ea"/>
          <a:cs typeface="+mn-cs"/>
        </a:defRPr>
      </a:lvl7pPr>
      <a:lvl8pPr marL="3199908">
        <a:defRPr>
          <a:latin typeface="+mn-lt"/>
          <a:ea typeface="+mn-ea"/>
          <a:cs typeface="+mn-cs"/>
        </a:defRPr>
      </a:lvl8pPr>
      <a:lvl9pPr marL="3657037">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1.xml"/><Relationship Id="rId1" Type="http://schemas.openxmlformats.org/officeDocument/2006/relationships/slideLayout" Target="../slideLayouts/slideLayout40.xml"/><Relationship Id="rId5" Type="http://schemas.openxmlformats.org/officeDocument/2006/relationships/image" Target="../media/image4.emf"/><Relationship Id="rId4" Type="http://schemas.openxmlformats.org/officeDocument/2006/relationships/image" Target="../media/image2.em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0.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0.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0.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40.xml"/></Relationships>
</file>

<file path=ppt/slides/_rels/slide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0.xml"/></Relationships>
</file>

<file path=ppt/slides/_rels/slide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0.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7.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4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40.xml"/></Relationships>
</file>

<file path=ppt/slides/_rels/slide2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2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40.xml"/></Relationships>
</file>

<file path=ppt/slides/_rels/slide2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0.xml"/></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40.xml"/></Relationships>
</file>

<file path=ppt/slides/_rels/slide3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0.xml"/></Relationships>
</file>

<file path=ppt/slides/_rels/slide3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0.xml"/></Relationships>
</file>

<file path=ppt/slides/_rels/slide3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0.xml"/></Relationships>
</file>

<file path=ppt/slides/_rels/slide3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9.xml"/></Relationships>
</file>

<file path=ppt/slides/_rels/slide3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0.xml"/></Relationships>
</file>

<file path=ppt/slides/_rels/slide3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0.xml"/></Relationships>
</file>

<file path=ppt/slides/_rels/slide3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0.xml"/></Relationships>
</file>

<file path=ppt/slides/_rels/slide3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0.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4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0.xml"/></Relationships>
</file>

<file path=ppt/slides/_rels/slide4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0.xml"/></Relationships>
</file>

<file path=ppt/slides/_rels/slide4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0.xml"/></Relationships>
</file>

<file path=ppt/slides/_rels/slide4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40.xml"/></Relationships>
</file>

<file path=ppt/slides/_rels/slide4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9.xml"/></Relationships>
</file>

<file path=ppt/slides/_rels/slide4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40.xml"/></Relationships>
</file>

<file path=ppt/slides/_rels/slide4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40.xml"/></Relationships>
</file>

<file path=ppt/slides/_rels/slide4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40.xml"/></Relationships>
</file>

<file path=ppt/slides/_rels/slide4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4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5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4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5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40.xml"/></Relationships>
</file>

<file path=ppt/slides/_rels/slide5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9.xml"/></Relationships>
</file>

<file path=ppt/slides/_rels/slide54.xml.rels><?xml version="1.0" encoding="UTF-8" standalone="yes"?>
<Relationships xmlns="http://schemas.openxmlformats.org/package/2006/relationships"><Relationship Id="rId3" Type="http://schemas.openxmlformats.org/officeDocument/2006/relationships/hyperlink" Target="http://www.pngall.com/visa-logo-png" TargetMode="External"/><Relationship Id="rId2" Type="http://schemas.openxmlformats.org/officeDocument/2006/relationships/image" Target="../media/image47.png"/><Relationship Id="rId1" Type="http://schemas.openxmlformats.org/officeDocument/2006/relationships/slideLayout" Target="../slideLayouts/slideLayout40.xml"/><Relationship Id="rId4" Type="http://schemas.openxmlformats.org/officeDocument/2006/relationships/image" Target="../media/image48.png"/></Relationships>
</file>

<file path=ppt/slides/_rels/slide5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40.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5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40.xml"/></Relationships>
</file>

<file path=ppt/slides/_rels/slide5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40.xml"/></Relationships>
</file>

<file path=ppt/slides/_rels/slide5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4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60.xml.rels><?xml version="1.0" encoding="UTF-8" standalone="yes"?>
<Relationships xmlns="http://schemas.openxmlformats.org/package/2006/relationships"><Relationship Id="rId3" Type="http://schemas.microsoft.com/office/2018/10/relationships/comments" Target="../comments/modernComment_12C_75071918.xml"/><Relationship Id="rId2" Type="http://schemas.openxmlformats.org/officeDocument/2006/relationships/notesSlide" Target="../notesSlides/notesSlide3.xml"/><Relationship Id="rId1" Type="http://schemas.openxmlformats.org/officeDocument/2006/relationships/slideLayout" Target="../slideLayouts/slideLayout40.xml"/><Relationship Id="rId5" Type="http://schemas.openxmlformats.org/officeDocument/2006/relationships/image" Target="../media/image58.png"/><Relationship Id="rId4" Type="http://schemas.openxmlformats.org/officeDocument/2006/relationships/image" Target="../media/image57.png"/></Relationships>
</file>

<file path=ppt/slides/_rels/slide6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40.xml"/></Relationships>
</file>

<file path=ppt/slides/_rels/slide6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40.xml"/></Relationships>
</file>

<file path=ppt/slides/_rels/slide6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40.xml"/></Relationships>
</file>

<file path=ppt/slides/_rels/slide6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40.xml"/></Relationships>
</file>

<file path=ppt/slides/_rels/slide6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40.xml"/></Relationships>
</file>

<file path=ppt/slides/_rels/slide6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jpeg"/><Relationship Id="rId1" Type="http://schemas.openxmlformats.org/officeDocument/2006/relationships/slideLayout" Target="../slideLayouts/slideLayout40.xml"/></Relationships>
</file>

<file path=ppt/slides/_rels/slide6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40.xml"/></Relationships>
</file>

<file path=ppt/slides/_rels/slide68.xml.rels><?xml version="1.0" encoding="UTF-8" standalone="yes"?>
<Relationships xmlns="http://schemas.openxmlformats.org/package/2006/relationships"><Relationship Id="rId3" Type="http://schemas.openxmlformats.org/officeDocument/2006/relationships/hyperlink" Target="https://lt.wikipedia.org/wiki/Vaizdas:Alphabet_Inc_Logo.svg" TargetMode="External"/><Relationship Id="rId2" Type="http://schemas.openxmlformats.org/officeDocument/2006/relationships/image" Target="../media/image73.png"/><Relationship Id="rId1" Type="http://schemas.openxmlformats.org/officeDocument/2006/relationships/slideLayout" Target="../slideLayouts/slideLayout40.xml"/><Relationship Id="rId4" Type="http://schemas.openxmlformats.org/officeDocument/2006/relationships/image" Target="../media/image74.png"/></Relationships>
</file>

<file path=ppt/slides/_rels/slide69.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4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7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4.xml"/><Relationship Id="rId1" Type="http://schemas.openxmlformats.org/officeDocument/2006/relationships/slideLayout" Target="../slideLayouts/slideLayout40.xml"/></Relationships>
</file>

<file path=ppt/slides/_rels/slide71.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40.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0.xml"/></Relationships>
</file>

<file path=ppt/slides/_rels/slide7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6.xml"/><Relationship Id="rId1" Type="http://schemas.openxmlformats.org/officeDocument/2006/relationships/slideLayout" Target="../slideLayouts/slideLayout40.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76.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40.xml"/></Relationships>
</file>

<file path=ppt/slides/_rels/slide77.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40.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7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3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80.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6.xml"/></Relationships>
</file>

<file path=ppt/slides/_rels/slide81.xml.rels><?xml version="1.0" encoding="UTF-8" standalone="yes"?>
<Relationships xmlns="http://schemas.openxmlformats.org/package/2006/relationships"><Relationship Id="rId3" Type="http://schemas.openxmlformats.org/officeDocument/2006/relationships/hyperlink" Target="http://en.wikipedia.org/wiki/gilead_sciences" TargetMode="External"/><Relationship Id="rId7" Type="http://schemas.openxmlformats.org/officeDocument/2006/relationships/hyperlink" Target="https://sk.wikipedia.org/wiki/Caterpillar_Inc." TargetMode="External"/><Relationship Id="rId2" Type="http://schemas.openxmlformats.org/officeDocument/2006/relationships/image" Target="../media/image81.png"/><Relationship Id="rId1" Type="http://schemas.openxmlformats.org/officeDocument/2006/relationships/slideLayout" Target="../slideLayouts/slideLayout40.xml"/><Relationship Id="rId6" Type="http://schemas.openxmlformats.org/officeDocument/2006/relationships/image" Target="../media/image82.png"/><Relationship Id="rId5" Type="http://schemas.openxmlformats.org/officeDocument/2006/relationships/hyperlink" Target="https://commons.wikimedia.org/wiki/File:Exxon_Mobil_Logo.svg" TargetMode="External"/><Relationship Id="rId4" Type="http://schemas.openxmlformats.org/officeDocument/2006/relationships/image" Target="../media/image57.png"/></Relationships>
</file>

<file path=ppt/slides/_rels/slide8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83.png"/><Relationship Id="rId1" Type="http://schemas.openxmlformats.org/officeDocument/2006/relationships/slideLayout" Target="../slideLayouts/slideLayout40.xml"/><Relationship Id="rId4" Type="http://schemas.openxmlformats.org/officeDocument/2006/relationships/image" Target="../media/image6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k object 18">
            <a:extLst>
              <a:ext uri="{FF2B5EF4-FFF2-40B4-BE49-F238E27FC236}">
                <a16:creationId xmlns:a16="http://schemas.microsoft.com/office/drawing/2014/main" id="{FDC9F27D-A3D3-A040-ACF6-53B5C03083EA}"/>
              </a:ext>
            </a:extLst>
          </p:cNvPr>
          <p:cNvSpPr/>
          <p:nvPr/>
        </p:nvSpPr>
        <p:spPr>
          <a:xfrm>
            <a:off x="0" y="2"/>
            <a:ext cx="20104100" cy="11319362"/>
          </a:xfrm>
          <a:custGeom>
            <a:avLst/>
            <a:gdLst/>
            <a:ahLst/>
            <a:cxnLst/>
            <a:rect l="l" t="t" r="r" b="b"/>
            <a:pathLst>
              <a:path w="20104100" h="1602104">
                <a:moveTo>
                  <a:pt x="0" y="1602045"/>
                </a:moveTo>
                <a:lnTo>
                  <a:pt x="20104099" y="1602045"/>
                </a:lnTo>
                <a:lnTo>
                  <a:pt x="20104099" y="0"/>
                </a:lnTo>
                <a:lnTo>
                  <a:pt x="0" y="0"/>
                </a:lnTo>
                <a:lnTo>
                  <a:pt x="0" y="1602045"/>
                </a:lnTo>
                <a:close/>
              </a:path>
            </a:pathLst>
          </a:custGeom>
          <a:solidFill>
            <a:srgbClr val="00B385"/>
          </a:solidFill>
        </p:spPr>
        <p:txBody>
          <a:bodyPr wrap="square" lIns="0" tIns="0" rIns="0" bIns="0" rtlCol="0"/>
          <a:lstStyle/>
          <a:p>
            <a:endParaRPr sz="917">
              <a:latin typeface="Arial Narrow" panose="020B0604020202020204" pitchFamily="34" charset="0"/>
            </a:endParaRPr>
          </a:p>
        </p:txBody>
      </p:sp>
      <p:pic>
        <p:nvPicPr>
          <p:cNvPr id="5" name="Picture 4">
            <a:extLst>
              <a:ext uri="{FF2B5EF4-FFF2-40B4-BE49-F238E27FC236}">
                <a16:creationId xmlns:a16="http://schemas.microsoft.com/office/drawing/2014/main" id="{147B5F1E-7583-0A47-9C3A-C05D1451A392}"/>
              </a:ext>
            </a:extLst>
          </p:cNvPr>
          <p:cNvPicPr>
            <a:picLocks noChangeAspect="1"/>
          </p:cNvPicPr>
          <p:nvPr/>
        </p:nvPicPr>
        <p:blipFill rotWithShape="1">
          <a:blip r:embed="rId3">
            <a:extLst>
              <a:ext uri="{28A0092B-C50C-407E-A947-70E740481C1C}">
                <a14:useLocalDpi xmlns:a14="http://schemas.microsoft.com/office/drawing/2010/main" val="0"/>
              </a:ext>
            </a:extLst>
          </a:blip>
          <a:srcRect r="43815" b="71005"/>
          <a:stretch/>
        </p:blipFill>
        <p:spPr>
          <a:xfrm>
            <a:off x="3575052" y="4195592"/>
            <a:ext cx="12115801" cy="3457960"/>
          </a:xfrm>
          <a:prstGeom prst="rect">
            <a:avLst/>
          </a:prstGeom>
        </p:spPr>
      </p:pic>
      <p:sp>
        <p:nvSpPr>
          <p:cNvPr id="6" name="Rectangle 5">
            <a:extLst>
              <a:ext uri="{FF2B5EF4-FFF2-40B4-BE49-F238E27FC236}">
                <a16:creationId xmlns:a16="http://schemas.microsoft.com/office/drawing/2014/main" id="{B90687E0-CA4D-0841-8919-E5AA415D5FFC}"/>
              </a:ext>
            </a:extLst>
          </p:cNvPr>
          <p:cNvSpPr/>
          <p:nvPr/>
        </p:nvSpPr>
        <p:spPr>
          <a:xfrm>
            <a:off x="5784849" y="9058171"/>
            <a:ext cx="13349254" cy="1421928"/>
          </a:xfrm>
          <a:prstGeom prst="rect">
            <a:avLst/>
          </a:prstGeom>
        </p:spPr>
        <p:txBody>
          <a:bodyPr wrap="square">
            <a:spAutoFit/>
          </a:bodyPr>
          <a:lstStyle/>
          <a:p>
            <a:pPr algn="r">
              <a:lnSpc>
                <a:spcPct val="80000"/>
              </a:lnSpc>
            </a:pPr>
            <a:r>
              <a:rPr lang="en-US" sz="5400">
                <a:solidFill>
                  <a:srgbClr val="FFFFFF"/>
                </a:solidFill>
                <a:latin typeface="Arial Narrow" panose="020B0604020202020204" pitchFamily="34" charset="0"/>
                <a:cs typeface="Arial" panose="020B0604020202020204" pitchFamily="34" charset="0"/>
              </a:rPr>
              <a:t>MORE THAN READY. </a:t>
            </a:r>
          </a:p>
          <a:p>
            <a:pPr algn="r">
              <a:lnSpc>
                <a:spcPct val="80000"/>
              </a:lnSpc>
            </a:pPr>
            <a:r>
              <a:rPr lang="en-US" sz="5400">
                <a:solidFill>
                  <a:srgbClr val="FFFFFF"/>
                </a:solidFill>
                <a:latin typeface="Arial Narrow" panose="020B0604020202020204" pitchFamily="34" charset="0"/>
                <a:cs typeface="Arial" panose="020B0604020202020204" pitchFamily="34" charset="0"/>
              </a:rPr>
              <a:t>LOYOLA READY.</a:t>
            </a:r>
            <a:endParaRPr lang="en-US" sz="5400">
              <a:solidFill>
                <a:srgbClr val="FFFFFF"/>
              </a:solidFill>
              <a:latin typeface="Arial Narrow" panose="020B0604020202020204" pitchFamily="34" charset="0"/>
            </a:endParaRPr>
          </a:p>
        </p:txBody>
      </p:sp>
      <p:pic>
        <p:nvPicPr>
          <p:cNvPr id="14" name="Picture 13">
            <a:extLst>
              <a:ext uri="{FF2B5EF4-FFF2-40B4-BE49-F238E27FC236}">
                <a16:creationId xmlns:a16="http://schemas.microsoft.com/office/drawing/2014/main" id="{17B97E1A-F7FC-834E-AE4C-3A2C7A488E8F}"/>
              </a:ext>
            </a:extLst>
          </p:cNvPr>
          <p:cNvPicPr>
            <a:picLocks noChangeAspect="1"/>
          </p:cNvPicPr>
          <p:nvPr/>
        </p:nvPicPr>
        <p:blipFill rotWithShape="1">
          <a:blip r:embed="rId4">
            <a:extLst>
              <a:ext uri="{28A0092B-C50C-407E-A947-70E740481C1C}">
                <a14:useLocalDpi xmlns:a14="http://schemas.microsoft.com/office/drawing/2010/main" val="0"/>
              </a:ext>
            </a:extLst>
          </a:blip>
          <a:srcRect l="10519" t="25537" r="5167" b="62458"/>
          <a:stretch/>
        </p:blipFill>
        <p:spPr>
          <a:xfrm>
            <a:off x="13328652" y="8121758"/>
            <a:ext cx="6047599" cy="1114318"/>
          </a:xfrm>
          <a:prstGeom prst="rect">
            <a:avLst/>
          </a:prstGeom>
        </p:spPr>
      </p:pic>
      <p:pic>
        <p:nvPicPr>
          <p:cNvPr id="7" name="Picture 6">
            <a:extLst>
              <a:ext uri="{FF2B5EF4-FFF2-40B4-BE49-F238E27FC236}">
                <a16:creationId xmlns:a16="http://schemas.microsoft.com/office/drawing/2014/main" id="{89B3DC2A-304E-1148-B2E8-EDF9521C5D3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41" y="0"/>
            <a:ext cx="20092818" cy="11309350"/>
          </a:xfrm>
          <a:prstGeom prst="rect">
            <a:avLst/>
          </a:prstGeom>
        </p:spPr>
      </p:pic>
    </p:spTree>
    <p:extLst>
      <p:ext uri="{BB962C8B-B14F-4D97-AF65-F5344CB8AC3E}">
        <p14:creationId xmlns:p14="http://schemas.microsoft.com/office/powerpoint/2010/main" val="5623409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B0D249D-E06C-19B7-9BA5-0BA108A4DEBC}"/>
              </a:ext>
            </a:extLst>
          </p:cNvPr>
          <p:cNvSpPr>
            <a:spLocks noGrp="1"/>
          </p:cNvSpPr>
          <p:nvPr>
            <p:ph type="ctrTitle"/>
          </p:nvPr>
        </p:nvSpPr>
        <p:spPr>
          <a:xfrm>
            <a:off x="996133" y="2421357"/>
            <a:ext cx="18093690" cy="6453122"/>
          </a:xfrm>
        </p:spPr>
        <p:txBody>
          <a:bodyPr lIns="91440" tIns="45720" rIns="91440" bIns="45720" anchor="ctr"/>
          <a:lstStyle/>
          <a:p>
            <a:pPr algn="ctr"/>
            <a:r>
              <a:rPr lang="en-US" sz="9600">
                <a:latin typeface="Arial Black"/>
              </a:rPr>
              <a:t>Market</a:t>
            </a:r>
            <a:br>
              <a:rPr lang="en-US" sz="9600">
                <a:latin typeface="Arial Black"/>
              </a:rPr>
            </a:br>
            <a:r>
              <a:rPr lang="en-US" sz="9600">
                <a:latin typeface="Arial Black"/>
              </a:rPr>
              <a:t>Performance</a:t>
            </a:r>
            <a:endParaRPr lang="en-US"/>
          </a:p>
        </p:txBody>
      </p:sp>
    </p:spTree>
    <p:extLst>
      <p:ext uri="{BB962C8B-B14F-4D97-AF65-F5344CB8AC3E}">
        <p14:creationId xmlns:p14="http://schemas.microsoft.com/office/powerpoint/2010/main" val="29033330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A616FAAF-6BA1-900C-CED9-61C6A6F28699}"/>
              </a:ext>
            </a:extLst>
          </p:cNvPr>
          <p:cNvSpPr>
            <a:spLocks noGrp="1"/>
          </p:cNvSpPr>
          <p:nvPr>
            <p:ph type="subTitle" idx="1"/>
          </p:nvPr>
        </p:nvSpPr>
        <p:spPr>
          <a:xfrm>
            <a:off x="904006" y="8505549"/>
            <a:ext cx="17593543" cy="924991"/>
          </a:xfrm>
        </p:spPr>
        <p:txBody>
          <a:bodyPr/>
          <a:lstStyle/>
          <a:p>
            <a:r>
              <a:rPr lang="en-US" dirty="0"/>
              <a:t> </a:t>
            </a:r>
            <a:r>
              <a:rPr lang="en-US" sz="4800" dirty="0"/>
              <a:t>The S&amp;P 500 had a </a:t>
            </a:r>
            <a:r>
              <a:rPr lang="en-US" sz="4800" b="1" dirty="0">
                <a:solidFill>
                  <a:srgbClr val="00C077"/>
                </a:solidFill>
              </a:rPr>
              <a:t>4.40% </a:t>
            </a:r>
            <a:r>
              <a:rPr lang="en-US" sz="4800" dirty="0"/>
              <a:t>return over the course of the Fall 2022 semester.</a:t>
            </a:r>
            <a:endParaRPr lang="en-US" dirty="0"/>
          </a:p>
        </p:txBody>
      </p:sp>
      <p:sp>
        <p:nvSpPr>
          <p:cNvPr id="3" name="Title 2">
            <a:extLst>
              <a:ext uri="{FF2B5EF4-FFF2-40B4-BE49-F238E27FC236}">
                <a16:creationId xmlns:a16="http://schemas.microsoft.com/office/drawing/2014/main" id="{6E2FA8F6-6DDE-1036-5389-6B13202B478F}"/>
              </a:ext>
            </a:extLst>
          </p:cNvPr>
          <p:cNvSpPr>
            <a:spLocks noGrp="1"/>
          </p:cNvSpPr>
          <p:nvPr>
            <p:ph type="ctrTitle"/>
          </p:nvPr>
        </p:nvSpPr>
        <p:spPr>
          <a:xfrm>
            <a:off x="904006" y="322145"/>
            <a:ext cx="18093690" cy="1081670"/>
          </a:xfrm>
        </p:spPr>
        <p:txBody>
          <a:bodyPr lIns="91440" tIns="45720" rIns="91440" bIns="45720" anchor="b"/>
          <a:lstStyle/>
          <a:p>
            <a:r>
              <a:rPr lang="en-US" sz="6000">
                <a:latin typeface="Arial Black"/>
              </a:rPr>
              <a:t>S&amp;P 500 Performance</a:t>
            </a:r>
            <a:endParaRPr lang="en-US"/>
          </a:p>
        </p:txBody>
      </p:sp>
      <p:graphicFrame>
        <p:nvGraphicFramePr>
          <p:cNvPr id="7" name="Table 7">
            <a:extLst>
              <a:ext uri="{FF2B5EF4-FFF2-40B4-BE49-F238E27FC236}">
                <a16:creationId xmlns:a16="http://schemas.microsoft.com/office/drawing/2014/main" id="{23151298-6938-B741-BE30-056D07F7E3AD}"/>
              </a:ext>
            </a:extLst>
          </p:cNvPr>
          <p:cNvGraphicFramePr>
            <a:graphicFrameLocks noGrp="1"/>
          </p:cNvGraphicFramePr>
          <p:nvPr>
            <p:extLst>
              <p:ext uri="{D42A27DB-BD31-4B8C-83A1-F6EECF244321}">
                <p14:modId xmlns:p14="http://schemas.microsoft.com/office/powerpoint/2010/main" val="2571715481"/>
              </p:ext>
            </p:extLst>
          </p:nvPr>
        </p:nvGraphicFramePr>
        <p:xfrm>
          <a:off x="16220661" y="1883038"/>
          <a:ext cx="3677478" cy="5829930"/>
        </p:xfrm>
        <a:graphic>
          <a:graphicData uri="http://schemas.openxmlformats.org/drawingml/2006/table">
            <a:tbl>
              <a:tblPr>
                <a:tableStyleId>{46F890A9-2807-4EBB-B81D-B2AA78EC7F39}</a:tableStyleId>
              </a:tblPr>
              <a:tblGrid>
                <a:gridCol w="1838739">
                  <a:extLst>
                    <a:ext uri="{9D8B030D-6E8A-4147-A177-3AD203B41FA5}">
                      <a16:colId xmlns:a16="http://schemas.microsoft.com/office/drawing/2014/main" val="635863694"/>
                    </a:ext>
                  </a:extLst>
                </a:gridCol>
                <a:gridCol w="1838739">
                  <a:extLst>
                    <a:ext uri="{9D8B030D-6E8A-4147-A177-3AD203B41FA5}">
                      <a16:colId xmlns:a16="http://schemas.microsoft.com/office/drawing/2014/main" val="2895798498"/>
                    </a:ext>
                  </a:extLst>
                </a:gridCol>
              </a:tblGrid>
              <a:tr h="1943310">
                <a:tc>
                  <a:txBody>
                    <a:bodyPr/>
                    <a:lstStyle/>
                    <a:p>
                      <a:pPr algn="ctr"/>
                      <a:endParaRPr lang="en-US" sz="3600" b="1" dirty="0">
                        <a:solidFill>
                          <a:schemeClr val="bg1"/>
                        </a:solidFill>
                      </a:endParaRPr>
                    </a:p>
                    <a:p>
                      <a:pPr algn="ctr"/>
                      <a:r>
                        <a:rPr lang="en-US" sz="3600" b="1" dirty="0">
                          <a:solidFill>
                            <a:schemeClr val="bg1"/>
                          </a:solidFill>
                        </a:rPr>
                        <a:t>5 Year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4E30"/>
                    </a:solidFill>
                  </a:tcPr>
                </a:tc>
                <a:tc>
                  <a:txBody>
                    <a:bodyPr/>
                    <a:lstStyle/>
                    <a:p>
                      <a:pPr algn="ctr"/>
                      <a:endParaRPr lang="en-US" sz="3600" b="1" dirty="0"/>
                    </a:p>
                    <a:p>
                      <a:pPr algn="ctr"/>
                      <a:r>
                        <a:rPr lang="en-US" sz="3600" b="1" i="0" cap="all" baseline="0" dirty="0">
                          <a:solidFill>
                            <a:srgbClr val="00B385"/>
                          </a:solidFill>
                          <a:latin typeface="Calibri" panose="020F0502020204030204" pitchFamily="34" charset="0"/>
                          <a:ea typeface="+mj-ea"/>
                          <a:cs typeface="Calibri" panose="020F0502020204030204" pitchFamily="34" charset="0"/>
                        </a:rPr>
                        <a:t>54.10%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FFF6"/>
                    </a:solidFill>
                  </a:tcPr>
                </a:tc>
                <a:extLst>
                  <a:ext uri="{0D108BD9-81ED-4DB2-BD59-A6C34878D82A}">
                    <a16:rowId xmlns:a16="http://schemas.microsoft.com/office/drawing/2014/main" val="99029381"/>
                  </a:ext>
                </a:extLst>
              </a:tr>
              <a:tr h="1943310">
                <a:tc>
                  <a:txBody>
                    <a:bodyPr/>
                    <a:lstStyle/>
                    <a:p>
                      <a:pPr algn="ctr"/>
                      <a:endParaRPr lang="en-US" sz="3600" b="1">
                        <a:solidFill>
                          <a:schemeClr val="bg1"/>
                        </a:solidFill>
                      </a:endParaRPr>
                    </a:p>
                    <a:p>
                      <a:pPr algn="ctr"/>
                      <a:r>
                        <a:rPr lang="en-US" sz="3600" b="1">
                          <a:solidFill>
                            <a:schemeClr val="bg1"/>
                          </a:solidFill>
                        </a:rPr>
                        <a:t>1 Year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4E30"/>
                    </a:solidFill>
                  </a:tcPr>
                </a:tc>
                <a:tc>
                  <a:txBody>
                    <a:bodyPr/>
                    <a:lstStyle/>
                    <a:p>
                      <a:pPr algn="ctr"/>
                      <a:endParaRPr lang="en-US" sz="3600" b="1" dirty="0">
                        <a:solidFill>
                          <a:srgbClr val="FF0000"/>
                        </a:solidFill>
                      </a:endParaRPr>
                    </a:p>
                    <a:p>
                      <a:pPr algn="ctr"/>
                      <a:r>
                        <a:rPr lang="en-US" sz="3600" b="1" dirty="0">
                          <a:solidFill>
                            <a:srgbClr val="FF0000"/>
                          </a:solidFill>
                        </a:rPr>
                        <a:t> -10.28%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FFF6"/>
                    </a:solidFill>
                  </a:tcPr>
                </a:tc>
                <a:extLst>
                  <a:ext uri="{0D108BD9-81ED-4DB2-BD59-A6C34878D82A}">
                    <a16:rowId xmlns:a16="http://schemas.microsoft.com/office/drawing/2014/main" val="1374113911"/>
                  </a:ext>
                </a:extLst>
              </a:tr>
              <a:tr h="1943310">
                <a:tc>
                  <a:txBody>
                    <a:bodyPr/>
                    <a:lstStyle/>
                    <a:p>
                      <a:pPr algn="ctr"/>
                      <a:endParaRPr lang="en-US" sz="3600" b="1" dirty="0">
                        <a:solidFill>
                          <a:schemeClr val="bg1"/>
                        </a:solidFill>
                      </a:endParaRPr>
                    </a:p>
                    <a:p>
                      <a:pPr algn="ctr"/>
                      <a:r>
                        <a:rPr lang="en-US" sz="3600" b="1" dirty="0">
                          <a:solidFill>
                            <a:schemeClr val="bg1"/>
                          </a:solidFill>
                        </a:rPr>
                        <a:t>6 Month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4E30"/>
                    </a:solidFill>
                  </a:tcPr>
                </a:tc>
                <a:tc>
                  <a:txBody>
                    <a:bodyPr/>
                    <a:lstStyle/>
                    <a:p>
                      <a:pPr algn="ctr"/>
                      <a:endParaRPr lang="en-US" sz="3600" b="1" dirty="0">
                        <a:solidFill>
                          <a:srgbClr val="FF0000"/>
                        </a:solidFill>
                      </a:endParaRPr>
                    </a:p>
                    <a:p>
                      <a:pPr algn="ctr"/>
                      <a:r>
                        <a:rPr lang="en-US" sz="3600" b="1" dirty="0">
                          <a:solidFill>
                            <a:srgbClr val="FF0000"/>
                          </a:solidFill>
                        </a:rPr>
                        <a:t>-0.90%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FFF6"/>
                    </a:solidFill>
                  </a:tcPr>
                </a:tc>
                <a:extLst>
                  <a:ext uri="{0D108BD9-81ED-4DB2-BD59-A6C34878D82A}">
                    <a16:rowId xmlns:a16="http://schemas.microsoft.com/office/drawing/2014/main" val="4021654740"/>
                  </a:ext>
                </a:extLst>
              </a:tr>
            </a:tbl>
          </a:graphicData>
        </a:graphic>
      </p:graphicFrame>
      <p:pic>
        <p:nvPicPr>
          <p:cNvPr id="9" name="Picture 8">
            <a:extLst>
              <a:ext uri="{FF2B5EF4-FFF2-40B4-BE49-F238E27FC236}">
                <a16:creationId xmlns:a16="http://schemas.microsoft.com/office/drawing/2014/main" id="{AEFFB092-D438-B141-8140-55DD7ABDCFE2}"/>
              </a:ext>
            </a:extLst>
          </p:cNvPr>
          <p:cNvPicPr>
            <a:picLocks noChangeAspect="1"/>
          </p:cNvPicPr>
          <p:nvPr/>
        </p:nvPicPr>
        <p:blipFill>
          <a:blip r:embed="rId2"/>
          <a:stretch>
            <a:fillRect/>
          </a:stretch>
        </p:blipFill>
        <p:spPr>
          <a:xfrm>
            <a:off x="1647422" y="1487345"/>
            <a:ext cx="13680281" cy="6972774"/>
          </a:xfrm>
          <a:prstGeom prst="rect">
            <a:avLst/>
          </a:prstGeom>
        </p:spPr>
      </p:pic>
    </p:spTree>
    <p:extLst>
      <p:ext uri="{BB962C8B-B14F-4D97-AF65-F5344CB8AC3E}">
        <p14:creationId xmlns:p14="http://schemas.microsoft.com/office/powerpoint/2010/main" val="10627805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A616FAAF-6BA1-900C-CED9-61C6A6F28699}"/>
              </a:ext>
            </a:extLst>
          </p:cNvPr>
          <p:cNvSpPr>
            <a:spLocks noGrp="1"/>
          </p:cNvSpPr>
          <p:nvPr>
            <p:ph type="subTitle" idx="1"/>
          </p:nvPr>
        </p:nvSpPr>
        <p:spPr>
          <a:xfrm>
            <a:off x="904006" y="8505549"/>
            <a:ext cx="17155393" cy="924991"/>
          </a:xfrm>
        </p:spPr>
        <p:txBody>
          <a:bodyPr/>
          <a:lstStyle/>
          <a:p>
            <a:r>
              <a:rPr lang="en-US" dirty="0"/>
              <a:t> </a:t>
            </a:r>
            <a:r>
              <a:rPr lang="en-US" sz="4800" dirty="0"/>
              <a:t>The Nasdaq had a </a:t>
            </a:r>
            <a:r>
              <a:rPr lang="en-US" sz="4800" b="1" dirty="0">
                <a:solidFill>
                  <a:srgbClr val="FF0000"/>
                </a:solidFill>
              </a:rPr>
              <a:t>-0.67% </a:t>
            </a:r>
            <a:r>
              <a:rPr lang="en-US" sz="4800" dirty="0"/>
              <a:t>return over the course of the Fall 2022 semester.</a:t>
            </a:r>
            <a:endParaRPr lang="en-US" dirty="0"/>
          </a:p>
        </p:txBody>
      </p:sp>
      <p:sp>
        <p:nvSpPr>
          <p:cNvPr id="3" name="Title 2">
            <a:extLst>
              <a:ext uri="{FF2B5EF4-FFF2-40B4-BE49-F238E27FC236}">
                <a16:creationId xmlns:a16="http://schemas.microsoft.com/office/drawing/2014/main" id="{6E2FA8F6-6DDE-1036-5389-6B13202B478F}"/>
              </a:ext>
            </a:extLst>
          </p:cNvPr>
          <p:cNvSpPr>
            <a:spLocks noGrp="1"/>
          </p:cNvSpPr>
          <p:nvPr>
            <p:ph type="ctrTitle"/>
          </p:nvPr>
        </p:nvSpPr>
        <p:spPr>
          <a:xfrm>
            <a:off x="904006" y="322145"/>
            <a:ext cx="18093690" cy="1081670"/>
          </a:xfrm>
        </p:spPr>
        <p:txBody>
          <a:bodyPr lIns="91440" tIns="45720" rIns="91440" bIns="45720" anchor="b"/>
          <a:lstStyle/>
          <a:p>
            <a:r>
              <a:rPr lang="en-US" sz="6000">
                <a:latin typeface="Arial Black"/>
              </a:rPr>
              <a:t>NASDAQ Performance</a:t>
            </a:r>
            <a:endParaRPr lang="en-US"/>
          </a:p>
        </p:txBody>
      </p:sp>
      <p:graphicFrame>
        <p:nvGraphicFramePr>
          <p:cNvPr id="7" name="Table 7">
            <a:extLst>
              <a:ext uri="{FF2B5EF4-FFF2-40B4-BE49-F238E27FC236}">
                <a16:creationId xmlns:a16="http://schemas.microsoft.com/office/drawing/2014/main" id="{23151298-6938-B741-BE30-056D07F7E3AD}"/>
              </a:ext>
            </a:extLst>
          </p:cNvPr>
          <p:cNvGraphicFramePr>
            <a:graphicFrameLocks noGrp="1"/>
          </p:cNvGraphicFramePr>
          <p:nvPr>
            <p:extLst>
              <p:ext uri="{D42A27DB-BD31-4B8C-83A1-F6EECF244321}">
                <p14:modId xmlns:p14="http://schemas.microsoft.com/office/powerpoint/2010/main" val="732398444"/>
              </p:ext>
            </p:extLst>
          </p:nvPr>
        </p:nvGraphicFramePr>
        <p:xfrm>
          <a:off x="16220661" y="1883038"/>
          <a:ext cx="3677478" cy="5829930"/>
        </p:xfrm>
        <a:graphic>
          <a:graphicData uri="http://schemas.openxmlformats.org/drawingml/2006/table">
            <a:tbl>
              <a:tblPr>
                <a:tableStyleId>{46F890A9-2807-4EBB-B81D-B2AA78EC7F39}</a:tableStyleId>
              </a:tblPr>
              <a:tblGrid>
                <a:gridCol w="1838739">
                  <a:extLst>
                    <a:ext uri="{9D8B030D-6E8A-4147-A177-3AD203B41FA5}">
                      <a16:colId xmlns:a16="http://schemas.microsoft.com/office/drawing/2014/main" val="635863694"/>
                    </a:ext>
                  </a:extLst>
                </a:gridCol>
                <a:gridCol w="1838739">
                  <a:extLst>
                    <a:ext uri="{9D8B030D-6E8A-4147-A177-3AD203B41FA5}">
                      <a16:colId xmlns:a16="http://schemas.microsoft.com/office/drawing/2014/main" val="2895798498"/>
                    </a:ext>
                  </a:extLst>
                </a:gridCol>
              </a:tblGrid>
              <a:tr h="1943310">
                <a:tc>
                  <a:txBody>
                    <a:bodyPr/>
                    <a:lstStyle/>
                    <a:p>
                      <a:pPr algn="ctr"/>
                      <a:endParaRPr lang="en-US" sz="3600" b="1">
                        <a:solidFill>
                          <a:schemeClr val="bg1"/>
                        </a:solidFill>
                      </a:endParaRPr>
                    </a:p>
                    <a:p>
                      <a:pPr algn="ctr"/>
                      <a:r>
                        <a:rPr lang="en-US" sz="3600" b="1">
                          <a:solidFill>
                            <a:schemeClr val="bg1"/>
                          </a:solidFill>
                        </a:rPr>
                        <a:t>5 Year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4E30"/>
                    </a:solidFill>
                  </a:tcPr>
                </a:tc>
                <a:tc>
                  <a:txBody>
                    <a:bodyPr/>
                    <a:lstStyle/>
                    <a:p>
                      <a:pPr algn="ctr"/>
                      <a:endParaRPr lang="en-US" sz="3600" b="1"/>
                    </a:p>
                    <a:p>
                      <a:pPr algn="ctr"/>
                      <a:r>
                        <a:rPr lang="en-US" sz="3600" b="1" i="0" cap="all" baseline="0">
                          <a:solidFill>
                            <a:srgbClr val="00B385"/>
                          </a:solidFill>
                          <a:latin typeface="Calibri" panose="020F0502020204030204" pitchFamily="34" charset="0"/>
                          <a:ea typeface="+mj-ea"/>
                          <a:cs typeface="Calibri" panose="020F0502020204030204" pitchFamily="34" charset="0"/>
                        </a:rPr>
                        <a:t>67.38%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FFF6"/>
                    </a:solidFill>
                  </a:tcPr>
                </a:tc>
                <a:extLst>
                  <a:ext uri="{0D108BD9-81ED-4DB2-BD59-A6C34878D82A}">
                    <a16:rowId xmlns:a16="http://schemas.microsoft.com/office/drawing/2014/main" val="99029381"/>
                  </a:ext>
                </a:extLst>
              </a:tr>
              <a:tr h="1943310">
                <a:tc>
                  <a:txBody>
                    <a:bodyPr/>
                    <a:lstStyle/>
                    <a:p>
                      <a:pPr algn="ctr"/>
                      <a:endParaRPr lang="en-US" sz="3600" b="1">
                        <a:solidFill>
                          <a:schemeClr val="bg1"/>
                        </a:solidFill>
                      </a:endParaRPr>
                    </a:p>
                    <a:p>
                      <a:pPr algn="ctr"/>
                      <a:r>
                        <a:rPr lang="en-US" sz="3600" b="1">
                          <a:solidFill>
                            <a:schemeClr val="bg1"/>
                          </a:solidFill>
                        </a:rPr>
                        <a:t>1 Year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4E30"/>
                    </a:solidFill>
                  </a:tcPr>
                </a:tc>
                <a:tc>
                  <a:txBody>
                    <a:bodyPr/>
                    <a:lstStyle/>
                    <a:p>
                      <a:pPr algn="ctr"/>
                      <a:endParaRPr lang="en-US" sz="3600" b="1">
                        <a:solidFill>
                          <a:srgbClr val="FF0000"/>
                        </a:solidFill>
                      </a:endParaRPr>
                    </a:p>
                    <a:p>
                      <a:pPr algn="ctr"/>
                      <a:r>
                        <a:rPr lang="en-US" sz="3600" b="1">
                          <a:solidFill>
                            <a:srgbClr val="FF0000"/>
                          </a:solidFill>
                        </a:rPr>
                        <a:t> -24.02%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FFF6"/>
                    </a:solidFill>
                  </a:tcPr>
                </a:tc>
                <a:extLst>
                  <a:ext uri="{0D108BD9-81ED-4DB2-BD59-A6C34878D82A}">
                    <a16:rowId xmlns:a16="http://schemas.microsoft.com/office/drawing/2014/main" val="1374113911"/>
                  </a:ext>
                </a:extLst>
              </a:tr>
              <a:tr h="1943310">
                <a:tc>
                  <a:txBody>
                    <a:bodyPr/>
                    <a:lstStyle/>
                    <a:p>
                      <a:pPr algn="ctr"/>
                      <a:endParaRPr lang="en-US" sz="3600" b="1" dirty="0">
                        <a:solidFill>
                          <a:schemeClr val="bg1"/>
                        </a:solidFill>
                      </a:endParaRPr>
                    </a:p>
                    <a:p>
                      <a:pPr algn="ctr"/>
                      <a:r>
                        <a:rPr lang="en-US" sz="3600" b="1" dirty="0">
                          <a:solidFill>
                            <a:schemeClr val="bg1"/>
                          </a:solidFill>
                        </a:rPr>
                        <a:t>6 Month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4E30"/>
                    </a:solidFill>
                  </a:tcPr>
                </a:tc>
                <a:tc>
                  <a:txBody>
                    <a:bodyPr/>
                    <a:lstStyle/>
                    <a:p>
                      <a:pPr algn="ctr"/>
                      <a:endParaRPr lang="en-US" sz="3600" b="1" dirty="0">
                        <a:solidFill>
                          <a:srgbClr val="FF0000"/>
                        </a:solidFill>
                      </a:endParaRPr>
                    </a:p>
                    <a:p>
                      <a:pPr algn="ctr"/>
                      <a:r>
                        <a:rPr lang="en-US" sz="3600" b="1" dirty="0">
                          <a:solidFill>
                            <a:srgbClr val="FF0000"/>
                          </a:solidFill>
                        </a:rPr>
                        <a:t>-4.59%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FFF6"/>
                    </a:solidFill>
                  </a:tcPr>
                </a:tc>
                <a:extLst>
                  <a:ext uri="{0D108BD9-81ED-4DB2-BD59-A6C34878D82A}">
                    <a16:rowId xmlns:a16="http://schemas.microsoft.com/office/drawing/2014/main" val="4021654740"/>
                  </a:ext>
                </a:extLst>
              </a:tr>
            </a:tbl>
          </a:graphicData>
        </a:graphic>
      </p:graphicFrame>
      <p:pic>
        <p:nvPicPr>
          <p:cNvPr id="9" name="Picture 8">
            <a:extLst>
              <a:ext uri="{FF2B5EF4-FFF2-40B4-BE49-F238E27FC236}">
                <a16:creationId xmlns:a16="http://schemas.microsoft.com/office/drawing/2014/main" id="{5419E125-31DD-F84E-9EB7-7D743D7F8070}"/>
              </a:ext>
            </a:extLst>
          </p:cNvPr>
          <p:cNvPicPr>
            <a:picLocks noChangeAspect="1"/>
          </p:cNvPicPr>
          <p:nvPr/>
        </p:nvPicPr>
        <p:blipFill rotWithShape="1">
          <a:blip r:embed="rId2"/>
          <a:srcRect r="349"/>
          <a:stretch/>
        </p:blipFill>
        <p:spPr>
          <a:xfrm>
            <a:off x="1009935" y="1656258"/>
            <a:ext cx="15008541" cy="6596847"/>
          </a:xfrm>
          <a:prstGeom prst="rect">
            <a:avLst/>
          </a:prstGeom>
        </p:spPr>
      </p:pic>
    </p:spTree>
    <p:extLst>
      <p:ext uri="{BB962C8B-B14F-4D97-AF65-F5344CB8AC3E}">
        <p14:creationId xmlns:p14="http://schemas.microsoft.com/office/powerpoint/2010/main" val="740955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A616FAAF-6BA1-900C-CED9-61C6A6F28699}"/>
              </a:ext>
            </a:extLst>
          </p:cNvPr>
          <p:cNvSpPr>
            <a:spLocks noGrp="1"/>
          </p:cNvSpPr>
          <p:nvPr>
            <p:ph type="subTitle" idx="1"/>
          </p:nvPr>
        </p:nvSpPr>
        <p:spPr>
          <a:xfrm>
            <a:off x="904006" y="8505549"/>
            <a:ext cx="18546044" cy="924991"/>
          </a:xfrm>
        </p:spPr>
        <p:txBody>
          <a:bodyPr/>
          <a:lstStyle/>
          <a:p>
            <a:r>
              <a:rPr lang="en-US" dirty="0"/>
              <a:t> </a:t>
            </a:r>
            <a:r>
              <a:rPr lang="en-US" sz="4800" dirty="0"/>
              <a:t>The Dow Jones had a </a:t>
            </a:r>
            <a:r>
              <a:rPr lang="en-US" sz="4800" b="1" cap="all" dirty="0">
                <a:solidFill>
                  <a:srgbClr val="00C077"/>
                </a:solidFill>
                <a:latin typeface="Arial" panose="020B0604020202020204" pitchFamily="34" charset="0"/>
                <a:ea typeface="+mj-ea"/>
                <a:cs typeface="Arial" panose="020B0604020202020204" pitchFamily="34" charset="0"/>
              </a:rPr>
              <a:t>11.06% </a:t>
            </a:r>
            <a:r>
              <a:rPr lang="en-US" sz="4800" dirty="0"/>
              <a:t>return over the course of the Fall 2022 semester.</a:t>
            </a:r>
            <a:endParaRPr lang="en-US" dirty="0"/>
          </a:p>
        </p:txBody>
      </p:sp>
      <p:sp>
        <p:nvSpPr>
          <p:cNvPr id="3" name="Title 2">
            <a:extLst>
              <a:ext uri="{FF2B5EF4-FFF2-40B4-BE49-F238E27FC236}">
                <a16:creationId xmlns:a16="http://schemas.microsoft.com/office/drawing/2014/main" id="{6E2FA8F6-6DDE-1036-5389-6B13202B478F}"/>
              </a:ext>
            </a:extLst>
          </p:cNvPr>
          <p:cNvSpPr>
            <a:spLocks noGrp="1"/>
          </p:cNvSpPr>
          <p:nvPr>
            <p:ph type="ctrTitle"/>
          </p:nvPr>
        </p:nvSpPr>
        <p:spPr>
          <a:xfrm>
            <a:off x="904006" y="322145"/>
            <a:ext cx="18093690" cy="1081670"/>
          </a:xfrm>
        </p:spPr>
        <p:txBody>
          <a:bodyPr lIns="91440" tIns="45720" rIns="91440" bIns="45720" anchor="b"/>
          <a:lstStyle/>
          <a:p>
            <a:r>
              <a:rPr lang="en-US" sz="6000">
                <a:latin typeface="Arial Black"/>
              </a:rPr>
              <a:t>DOW JONES Performance</a:t>
            </a:r>
            <a:endParaRPr lang="en-US"/>
          </a:p>
        </p:txBody>
      </p:sp>
      <p:graphicFrame>
        <p:nvGraphicFramePr>
          <p:cNvPr id="7" name="Table 7">
            <a:extLst>
              <a:ext uri="{FF2B5EF4-FFF2-40B4-BE49-F238E27FC236}">
                <a16:creationId xmlns:a16="http://schemas.microsoft.com/office/drawing/2014/main" id="{23151298-6938-B741-BE30-056D07F7E3AD}"/>
              </a:ext>
            </a:extLst>
          </p:cNvPr>
          <p:cNvGraphicFramePr>
            <a:graphicFrameLocks noGrp="1"/>
          </p:cNvGraphicFramePr>
          <p:nvPr>
            <p:extLst>
              <p:ext uri="{D42A27DB-BD31-4B8C-83A1-F6EECF244321}">
                <p14:modId xmlns:p14="http://schemas.microsoft.com/office/powerpoint/2010/main" val="3776457568"/>
              </p:ext>
            </p:extLst>
          </p:nvPr>
        </p:nvGraphicFramePr>
        <p:xfrm>
          <a:off x="16220661" y="1883038"/>
          <a:ext cx="3677478" cy="5829930"/>
        </p:xfrm>
        <a:graphic>
          <a:graphicData uri="http://schemas.openxmlformats.org/drawingml/2006/table">
            <a:tbl>
              <a:tblPr>
                <a:tableStyleId>{46F890A9-2807-4EBB-B81D-B2AA78EC7F39}</a:tableStyleId>
              </a:tblPr>
              <a:tblGrid>
                <a:gridCol w="1838739">
                  <a:extLst>
                    <a:ext uri="{9D8B030D-6E8A-4147-A177-3AD203B41FA5}">
                      <a16:colId xmlns:a16="http://schemas.microsoft.com/office/drawing/2014/main" val="635863694"/>
                    </a:ext>
                  </a:extLst>
                </a:gridCol>
                <a:gridCol w="1838739">
                  <a:extLst>
                    <a:ext uri="{9D8B030D-6E8A-4147-A177-3AD203B41FA5}">
                      <a16:colId xmlns:a16="http://schemas.microsoft.com/office/drawing/2014/main" val="2895798498"/>
                    </a:ext>
                  </a:extLst>
                </a:gridCol>
              </a:tblGrid>
              <a:tr h="1943310">
                <a:tc>
                  <a:txBody>
                    <a:bodyPr/>
                    <a:lstStyle/>
                    <a:p>
                      <a:pPr algn="ctr"/>
                      <a:endParaRPr lang="en-US" sz="3600" b="1" dirty="0">
                        <a:solidFill>
                          <a:schemeClr val="bg1"/>
                        </a:solidFill>
                      </a:endParaRPr>
                    </a:p>
                    <a:p>
                      <a:pPr algn="ctr"/>
                      <a:r>
                        <a:rPr lang="en-US" sz="3600" b="1" dirty="0">
                          <a:solidFill>
                            <a:schemeClr val="bg1"/>
                          </a:solidFill>
                        </a:rPr>
                        <a:t>5 Year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4E30"/>
                    </a:solidFill>
                  </a:tcPr>
                </a:tc>
                <a:tc>
                  <a:txBody>
                    <a:bodyPr/>
                    <a:lstStyle/>
                    <a:p>
                      <a:pPr algn="ctr"/>
                      <a:endParaRPr lang="en-US" sz="3600" b="1" dirty="0"/>
                    </a:p>
                    <a:p>
                      <a:pPr algn="ctr"/>
                      <a:r>
                        <a:rPr lang="en-US" sz="3600" b="1" i="0" cap="all" baseline="0" dirty="0">
                          <a:solidFill>
                            <a:srgbClr val="00B385"/>
                          </a:solidFill>
                          <a:latin typeface="Calibri" panose="020F0502020204030204" pitchFamily="34" charset="0"/>
                          <a:ea typeface="+mj-ea"/>
                          <a:cs typeface="Calibri" panose="020F0502020204030204" pitchFamily="34" charset="0"/>
                        </a:rPr>
                        <a:t>42.09%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FFF6"/>
                    </a:solidFill>
                  </a:tcPr>
                </a:tc>
                <a:extLst>
                  <a:ext uri="{0D108BD9-81ED-4DB2-BD59-A6C34878D82A}">
                    <a16:rowId xmlns:a16="http://schemas.microsoft.com/office/drawing/2014/main" val="99029381"/>
                  </a:ext>
                </a:extLst>
              </a:tr>
              <a:tr h="1943310">
                <a:tc>
                  <a:txBody>
                    <a:bodyPr/>
                    <a:lstStyle/>
                    <a:p>
                      <a:pPr algn="ctr"/>
                      <a:endParaRPr lang="en-US" sz="3600" b="1" dirty="0">
                        <a:solidFill>
                          <a:schemeClr val="bg1"/>
                        </a:solidFill>
                      </a:endParaRPr>
                    </a:p>
                    <a:p>
                      <a:pPr algn="ctr"/>
                      <a:r>
                        <a:rPr lang="en-US" sz="3600" b="1" dirty="0">
                          <a:solidFill>
                            <a:schemeClr val="bg1"/>
                          </a:solidFill>
                        </a:rPr>
                        <a:t>1 Year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4E30"/>
                    </a:solidFill>
                  </a:tcPr>
                </a:tc>
                <a:tc>
                  <a:txBody>
                    <a:bodyPr/>
                    <a:lstStyle/>
                    <a:p>
                      <a:pPr algn="ctr"/>
                      <a:endParaRPr lang="en-US" sz="3600" b="1" dirty="0">
                        <a:solidFill>
                          <a:srgbClr val="FF0000"/>
                        </a:solidFill>
                      </a:endParaRPr>
                    </a:p>
                    <a:p>
                      <a:pPr algn="ctr"/>
                      <a:r>
                        <a:rPr lang="en-US" sz="3600" b="1" dirty="0">
                          <a:solidFill>
                            <a:srgbClr val="FF0000"/>
                          </a:solidFill>
                        </a:rPr>
                        <a:t>-0.43%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FFF6"/>
                    </a:solidFill>
                  </a:tcPr>
                </a:tc>
                <a:extLst>
                  <a:ext uri="{0D108BD9-81ED-4DB2-BD59-A6C34878D82A}">
                    <a16:rowId xmlns:a16="http://schemas.microsoft.com/office/drawing/2014/main" val="1374113911"/>
                  </a:ext>
                </a:extLst>
              </a:tr>
              <a:tr h="1943310">
                <a:tc>
                  <a:txBody>
                    <a:bodyPr/>
                    <a:lstStyle/>
                    <a:p>
                      <a:pPr algn="ctr"/>
                      <a:endParaRPr lang="en-US" sz="3600" b="1" dirty="0">
                        <a:solidFill>
                          <a:schemeClr val="bg1"/>
                        </a:solidFill>
                      </a:endParaRPr>
                    </a:p>
                    <a:p>
                      <a:pPr algn="ctr"/>
                      <a:r>
                        <a:rPr lang="en-US" sz="3600" b="1" dirty="0">
                          <a:solidFill>
                            <a:schemeClr val="bg1"/>
                          </a:solidFill>
                        </a:rPr>
                        <a:t>6 Month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4E30"/>
                    </a:solidFill>
                  </a:tcPr>
                </a:tc>
                <a:tc>
                  <a:txBody>
                    <a:bodyPr/>
                    <a:lstStyle/>
                    <a:p>
                      <a:pPr algn="ctr"/>
                      <a:endParaRPr lang="en-US" sz="3600" b="1" dirty="0">
                        <a:solidFill>
                          <a:srgbClr val="FF0000"/>
                        </a:solidFill>
                      </a:endParaRPr>
                    </a:p>
                    <a:p>
                      <a:pPr marL="0" algn="ctr"/>
                      <a:r>
                        <a:rPr lang="en-US" sz="3600" b="1" i="0" cap="all" baseline="0" dirty="0">
                          <a:solidFill>
                            <a:srgbClr val="00B385"/>
                          </a:solidFill>
                          <a:latin typeface="Calibri" panose="020F0502020204030204" pitchFamily="34" charset="0"/>
                          <a:ea typeface="+mj-ea"/>
                          <a:cs typeface="Calibri" panose="020F0502020204030204" pitchFamily="34" charset="0"/>
                        </a:rPr>
                        <a:t>4.65%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FFF6"/>
                    </a:solidFill>
                  </a:tcPr>
                </a:tc>
                <a:extLst>
                  <a:ext uri="{0D108BD9-81ED-4DB2-BD59-A6C34878D82A}">
                    <a16:rowId xmlns:a16="http://schemas.microsoft.com/office/drawing/2014/main" val="4021654740"/>
                  </a:ext>
                </a:extLst>
              </a:tr>
            </a:tbl>
          </a:graphicData>
        </a:graphic>
      </p:graphicFrame>
      <p:pic>
        <p:nvPicPr>
          <p:cNvPr id="5" name="Picture 4">
            <a:extLst>
              <a:ext uri="{FF2B5EF4-FFF2-40B4-BE49-F238E27FC236}">
                <a16:creationId xmlns:a16="http://schemas.microsoft.com/office/drawing/2014/main" id="{BCAFB899-B16D-59E4-2466-B5F596F2D6A0}"/>
              </a:ext>
            </a:extLst>
          </p:cNvPr>
          <p:cNvPicPr>
            <a:picLocks noChangeAspect="1"/>
          </p:cNvPicPr>
          <p:nvPr/>
        </p:nvPicPr>
        <p:blipFill rotWithShape="1">
          <a:blip r:embed="rId2"/>
          <a:srcRect r="390"/>
          <a:stretch/>
        </p:blipFill>
        <p:spPr>
          <a:xfrm>
            <a:off x="319733" y="2326777"/>
            <a:ext cx="15694967" cy="5782482"/>
          </a:xfrm>
          <a:prstGeom prst="rect">
            <a:avLst/>
          </a:prstGeom>
        </p:spPr>
      </p:pic>
    </p:spTree>
    <p:extLst>
      <p:ext uri="{BB962C8B-B14F-4D97-AF65-F5344CB8AC3E}">
        <p14:creationId xmlns:p14="http://schemas.microsoft.com/office/powerpoint/2010/main" val="41985458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B0D249D-E06C-19B7-9BA5-0BA108A4DEBC}"/>
              </a:ext>
            </a:extLst>
          </p:cNvPr>
          <p:cNvSpPr>
            <a:spLocks noGrp="1"/>
          </p:cNvSpPr>
          <p:nvPr>
            <p:ph type="ctrTitle"/>
          </p:nvPr>
        </p:nvSpPr>
        <p:spPr>
          <a:xfrm>
            <a:off x="996133" y="2421357"/>
            <a:ext cx="18093690" cy="6453122"/>
          </a:xfrm>
        </p:spPr>
        <p:txBody>
          <a:bodyPr lIns="91440" tIns="45720" rIns="91440" bIns="45720" anchor="ctr"/>
          <a:lstStyle/>
          <a:p>
            <a:pPr algn="ctr"/>
            <a:r>
              <a:rPr lang="en-US" sz="9600">
                <a:latin typeface="Arial Black"/>
              </a:rPr>
              <a:t>Economic </a:t>
            </a:r>
            <a:br>
              <a:rPr lang="en-US" sz="9600">
                <a:latin typeface="Arial Black"/>
              </a:rPr>
            </a:br>
            <a:r>
              <a:rPr lang="en-US" sz="9600">
                <a:latin typeface="Arial Black"/>
              </a:rPr>
              <a:t>Conditions</a:t>
            </a:r>
            <a:endParaRPr lang="en-US"/>
          </a:p>
        </p:txBody>
      </p:sp>
    </p:spTree>
    <p:extLst>
      <p:ext uri="{BB962C8B-B14F-4D97-AF65-F5344CB8AC3E}">
        <p14:creationId xmlns:p14="http://schemas.microsoft.com/office/powerpoint/2010/main" val="7375885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E2FA8F6-6DDE-1036-5389-6B13202B478F}"/>
              </a:ext>
            </a:extLst>
          </p:cNvPr>
          <p:cNvSpPr>
            <a:spLocks noGrp="1"/>
          </p:cNvSpPr>
          <p:nvPr>
            <p:ph type="ctrTitle"/>
          </p:nvPr>
        </p:nvSpPr>
        <p:spPr>
          <a:xfrm>
            <a:off x="1005205" y="746665"/>
            <a:ext cx="18093690" cy="1081670"/>
          </a:xfrm>
        </p:spPr>
        <p:txBody>
          <a:bodyPr lIns="91440" tIns="45720" rIns="91440" bIns="45720" anchor="b"/>
          <a:lstStyle/>
          <a:p>
            <a:r>
              <a:rPr lang="en-US" sz="6000">
                <a:latin typeface="Arial Black"/>
              </a:rPr>
              <a:t>Federal Reserve Policy</a:t>
            </a:r>
            <a:endParaRPr lang="en-US"/>
          </a:p>
        </p:txBody>
      </p:sp>
      <p:pic>
        <p:nvPicPr>
          <p:cNvPr id="6" name="Picture 5">
            <a:extLst>
              <a:ext uri="{FF2B5EF4-FFF2-40B4-BE49-F238E27FC236}">
                <a16:creationId xmlns:a16="http://schemas.microsoft.com/office/drawing/2014/main" id="{6BD5CC86-90EE-7D4C-B467-D71AD0426291}"/>
              </a:ext>
            </a:extLst>
          </p:cNvPr>
          <p:cNvPicPr>
            <a:picLocks noChangeAspect="1"/>
          </p:cNvPicPr>
          <p:nvPr/>
        </p:nvPicPr>
        <p:blipFill>
          <a:blip r:embed="rId2"/>
          <a:stretch>
            <a:fillRect/>
          </a:stretch>
        </p:blipFill>
        <p:spPr>
          <a:xfrm>
            <a:off x="6800850" y="2179663"/>
            <a:ext cx="12515850" cy="6950023"/>
          </a:xfrm>
          <a:prstGeom prst="rect">
            <a:avLst/>
          </a:prstGeom>
          <a:ln>
            <a:noFill/>
          </a:ln>
          <a:effectLst>
            <a:outerShdw blurRad="292100" dist="139700" dir="2700000" algn="tl" rotWithShape="0">
              <a:srgbClr val="333333">
                <a:alpha val="65000"/>
              </a:srgbClr>
            </a:outerShdw>
          </a:effectLst>
        </p:spPr>
      </p:pic>
      <p:graphicFrame>
        <p:nvGraphicFramePr>
          <p:cNvPr id="4" name="Table 7">
            <a:extLst>
              <a:ext uri="{FF2B5EF4-FFF2-40B4-BE49-F238E27FC236}">
                <a16:creationId xmlns:a16="http://schemas.microsoft.com/office/drawing/2014/main" id="{69A796B1-E68A-3BD0-5C9D-CF94C010F945}"/>
              </a:ext>
            </a:extLst>
          </p:cNvPr>
          <p:cNvGraphicFramePr>
            <a:graphicFrameLocks noGrp="1"/>
          </p:cNvGraphicFramePr>
          <p:nvPr>
            <p:extLst>
              <p:ext uri="{D42A27DB-BD31-4B8C-83A1-F6EECF244321}">
                <p14:modId xmlns:p14="http://schemas.microsoft.com/office/powerpoint/2010/main" val="2244758223"/>
              </p:ext>
            </p:extLst>
          </p:nvPr>
        </p:nvGraphicFramePr>
        <p:xfrm>
          <a:off x="634153" y="3590921"/>
          <a:ext cx="5589906" cy="4127508"/>
        </p:xfrm>
        <a:graphic>
          <a:graphicData uri="http://schemas.openxmlformats.org/drawingml/2006/table">
            <a:tbl>
              <a:tblPr>
                <a:tableStyleId>{46F890A9-2807-4EBB-B81D-B2AA78EC7F39}</a:tableStyleId>
              </a:tblPr>
              <a:tblGrid>
                <a:gridCol w="2794953">
                  <a:extLst>
                    <a:ext uri="{9D8B030D-6E8A-4147-A177-3AD203B41FA5}">
                      <a16:colId xmlns:a16="http://schemas.microsoft.com/office/drawing/2014/main" val="635863694"/>
                    </a:ext>
                  </a:extLst>
                </a:gridCol>
                <a:gridCol w="2794953">
                  <a:extLst>
                    <a:ext uri="{9D8B030D-6E8A-4147-A177-3AD203B41FA5}">
                      <a16:colId xmlns:a16="http://schemas.microsoft.com/office/drawing/2014/main" val="2895798498"/>
                    </a:ext>
                  </a:extLst>
                </a:gridCol>
              </a:tblGrid>
              <a:tr h="2086616">
                <a:tc>
                  <a:txBody>
                    <a:bodyPr/>
                    <a:lstStyle/>
                    <a:p>
                      <a:pPr algn="ctr"/>
                      <a:endParaRPr lang="en-US" sz="3000" b="1" dirty="0">
                        <a:solidFill>
                          <a:schemeClr val="bg1"/>
                        </a:solidFill>
                      </a:endParaRPr>
                    </a:p>
                    <a:p>
                      <a:pPr algn="ctr"/>
                      <a:r>
                        <a:rPr lang="en-US" sz="3000" b="1" dirty="0">
                          <a:solidFill>
                            <a:schemeClr val="bg1"/>
                          </a:solidFill>
                        </a:rPr>
                        <a:t>11/30/2022</a:t>
                      </a:r>
                    </a:p>
                    <a:p>
                      <a:pPr algn="ctr"/>
                      <a:r>
                        <a:rPr lang="en-US" sz="3000" b="1" dirty="0">
                          <a:solidFill>
                            <a:schemeClr val="bg1"/>
                          </a:solidFill>
                        </a:rPr>
                        <a:t>Effective US Federal Funds Rate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4E30"/>
                    </a:solidFill>
                  </a:tcPr>
                </a:tc>
                <a:tc>
                  <a:txBody>
                    <a:bodyPr/>
                    <a:lstStyle/>
                    <a:p>
                      <a:pPr algn="ctr"/>
                      <a:r>
                        <a:rPr lang="en-US" sz="3600" b="1" dirty="0">
                          <a:solidFill>
                            <a:schemeClr val="tx1"/>
                          </a:solidFill>
                        </a:rPr>
                        <a:t>3.83%</a:t>
                      </a:r>
                      <a:endParaRPr lang="en-US" sz="3600" b="1" i="0" cap="all" baseline="0" dirty="0">
                        <a:solidFill>
                          <a:schemeClr val="tx1"/>
                        </a:solidFill>
                        <a:latin typeface="Calibri" panose="020F0502020204030204" pitchFamily="34" charset="0"/>
                        <a:ea typeface="+mj-ea"/>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FFF6"/>
                    </a:solidFill>
                  </a:tcPr>
                </a:tc>
                <a:extLst>
                  <a:ext uri="{0D108BD9-81ED-4DB2-BD59-A6C34878D82A}">
                    <a16:rowId xmlns:a16="http://schemas.microsoft.com/office/drawing/2014/main" val="99029381"/>
                  </a:ext>
                </a:extLst>
              </a:tr>
              <a:tr h="1750068">
                <a:tc>
                  <a:txBody>
                    <a:bodyPr/>
                    <a:lstStyle/>
                    <a:p>
                      <a:pPr algn="ctr"/>
                      <a:r>
                        <a:rPr lang="en-US" sz="3000" b="1" dirty="0">
                          <a:solidFill>
                            <a:schemeClr val="bg1"/>
                          </a:solidFill>
                        </a:rPr>
                        <a:t>Current Target Range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4E30"/>
                    </a:solidFill>
                  </a:tcPr>
                </a:tc>
                <a:tc>
                  <a:txBody>
                    <a:bodyPr/>
                    <a:lstStyle/>
                    <a:p>
                      <a:pPr algn="ctr"/>
                      <a:r>
                        <a:rPr lang="en-US" sz="3600" b="1" dirty="0">
                          <a:solidFill>
                            <a:schemeClr val="tx1"/>
                          </a:solidFill>
                        </a:rPr>
                        <a:t>3.75% - 4%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FFF6"/>
                    </a:solidFill>
                  </a:tcPr>
                </a:tc>
                <a:extLst>
                  <a:ext uri="{0D108BD9-81ED-4DB2-BD59-A6C34878D82A}">
                    <a16:rowId xmlns:a16="http://schemas.microsoft.com/office/drawing/2014/main" val="1374113911"/>
                  </a:ext>
                </a:extLst>
              </a:tr>
            </a:tbl>
          </a:graphicData>
        </a:graphic>
      </p:graphicFrame>
    </p:spTree>
    <p:extLst>
      <p:ext uri="{BB962C8B-B14F-4D97-AF65-F5344CB8AC3E}">
        <p14:creationId xmlns:p14="http://schemas.microsoft.com/office/powerpoint/2010/main" val="37887258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A616FAAF-6BA1-900C-CED9-61C6A6F28699}"/>
              </a:ext>
            </a:extLst>
          </p:cNvPr>
          <p:cNvSpPr>
            <a:spLocks noGrp="1"/>
          </p:cNvSpPr>
          <p:nvPr>
            <p:ph type="subTitle" idx="1"/>
          </p:nvPr>
        </p:nvSpPr>
        <p:spPr>
          <a:xfrm>
            <a:off x="1005205" y="2463975"/>
            <a:ext cx="7376795" cy="5714997"/>
          </a:xfrm>
        </p:spPr>
        <p:txBody>
          <a:bodyPr/>
          <a:lstStyle/>
          <a:p>
            <a:pPr marL="571500" indent="-571500">
              <a:buFont typeface="Arial" panose="020B0604020202020204" pitchFamily="34" charset="0"/>
              <a:buChar char="•"/>
            </a:pPr>
            <a:r>
              <a:rPr lang="en-US" sz="3600" dirty="0"/>
              <a:t>Since March of 2022, the Federal Reserve has been enacting rate hikes in increments as high as </a:t>
            </a:r>
            <a:r>
              <a:rPr lang="en-US" sz="3600" b="1" dirty="0"/>
              <a:t>75 basis points</a:t>
            </a:r>
          </a:p>
          <a:p>
            <a:pPr marL="571500" indent="-571500">
              <a:buFont typeface="Arial" panose="020B0604020202020204" pitchFamily="34" charset="0"/>
              <a:buChar char="•"/>
            </a:pPr>
            <a:r>
              <a:rPr lang="en-US" sz="3600" dirty="0"/>
              <a:t>The rate hikes are a response to rising inflation, which in June 2022 faced the highest one-year increase of </a:t>
            </a:r>
            <a:r>
              <a:rPr lang="en-US" sz="3600" b="1" dirty="0"/>
              <a:t>9.1%</a:t>
            </a:r>
          </a:p>
          <a:p>
            <a:pPr marL="571500" indent="-571500">
              <a:buFont typeface="Arial" panose="020B0604020202020204" pitchFamily="34" charset="0"/>
              <a:buChar char="•"/>
            </a:pPr>
            <a:r>
              <a:rPr lang="en-US" sz="3600" dirty="0"/>
              <a:t>The rate hikes are expected to continue as of </a:t>
            </a:r>
            <a:r>
              <a:rPr lang="en-US" sz="3600" b="1" dirty="0"/>
              <a:t>December 2022</a:t>
            </a:r>
          </a:p>
        </p:txBody>
      </p:sp>
      <p:sp>
        <p:nvSpPr>
          <p:cNvPr id="3" name="Title 2">
            <a:extLst>
              <a:ext uri="{FF2B5EF4-FFF2-40B4-BE49-F238E27FC236}">
                <a16:creationId xmlns:a16="http://schemas.microsoft.com/office/drawing/2014/main" id="{6E2FA8F6-6DDE-1036-5389-6B13202B478F}"/>
              </a:ext>
            </a:extLst>
          </p:cNvPr>
          <p:cNvSpPr>
            <a:spLocks noGrp="1"/>
          </p:cNvSpPr>
          <p:nvPr>
            <p:ph type="ctrTitle"/>
          </p:nvPr>
        </p:nvSpPr>
        <p:spPr>
          <a:xfrm>
            <a:off x="1005205" y="746665"/>
            <a:ext cx="18093690" cy="1081670"/>
          </a:xfrm>
        </p:spPr>
        <p:txBody>
          <a:bodyPr lIns="91440" tIns="45720" rIns="91440" bIns="45720" anchor="b"/>
          <a:lstStyle/>
          <a:p>
            <a:r>
              <a:rPr lang="en-US" sz="6000">
                <a:latin typeface="Arial Black"/>
              </a:rPr>
              <a:t>Federal Reserve Rate Hikes </a:t>
            </a:r>
            <a:endParaRPr lang="en-US"/>
          </a:p>
        </p:txBody>
      </p:sp>
      <p:graphicFrame>
        <p:nvGraphicFramePr>
          <p:cNvPr id="4" name="Table 5">
            <a:extLst>
              <a:ext uri="{FF2B5EF4-FFF2-40B4-BE49-F238E27FC236}">
                <a16:creationId xmlns:a16="http://schemas.microsoft.com/office/drawing/2014/main" id="{65A5DA1C-3D27-76CC-EC4E-FCF369167688}"/>
              </a:ext>
            </a:extLst>
          </p:cNvPr>
          <p:cNvGraphicFramePr>
            <a:graphicFrameLocks noGrp="1"/>
          </p:cNvGraphicFramePr>
          <p:nvPr>
            <p:extLst>
              <p:ext uri="{D42A27DB-BD31-4B8C-83A1-F6EECF244321}">
                <p14:modId xmlns:p14="http://schemas.microsoft.com/office/powerpoint/2010/main" val="1567806876"/>
              </p:ext>
            </p:extLst>
          </p:nvPr>
        </p:nvGraphicFramePr>
        <p:xfrm>
          <a:off x="8779933" y="2463975"/>
          <a:ext cx="10822518" cy="5707354"/>
        </p:xfrm>
        <a:graphic>
          <a:graphicData uri="http://schemas.openxmlformats.org/drawingml/2006/table">
            <a:tbl>
              <a:tblPr firstRow="1" bandRow="1">
                <a:tableStyleId>{5202B0CA-FC54-4496-8BCA-5EF66A818D29}</a:tableStyleId>
              </a:tblPr>
              <a:tblGrid>
                <a:gridCol w="3607506">
                  <a:extLst>
                    <a:ext uri="{9D8B030D-6E8A-4147-A177-3AD203B41FA5}">
                      <a16:colId xmlns:a16="http://schemas.microsoft.com/office/drawing/2014/main" val="3927539217"/>
                    </a:ext>
                  </a:extLst>
                </a:gridCol>
                <a:gridCol w="3607506">
                  <a:extLst>
                    <a:ext uri="{9D8B030D-6E8A-4147-A177-3AD203B41FA5}">
                      <a16:colId xmlns:a16="http://schemas.microsoft.com/office/drawing/2014/main" val="930862703"/>
                    </a:ext>
                  </a:extLst>
                </a:gridCol>
                <a:gridCol w="3607506">
                  <a:extLst>
                    <a:ext uri="{9D8B030D-6E8A-4147-A177-3AD203B41FA5}">
                      <a16:colId xmlns:a16="http://schemas.microsoft.com/office/drawing/2014/main" val="767057503"/>
                    </a:ext>
                  </a:extLst>
                </a:gridCol>
              </a:tblGrid>
              <a:tr h="806823">
                <a:tc>
                  <a:txBody>
                    <a:bodyPr/>
                    <a:lstStyle/>
                    <a:p>
                      <a:pPr algn="ctr"/>
                      <a:r>
                        <a:rPr lang="en-US" sz="2400" dirty="0">
                          <a:latin typeface="Arial Narrow" panose="020B0606020202030204" pitchFamily="34" charset="0"/>
                        </a:rPr>
                        <a:t>FOMC Meeting Date</a:t>
                      </a:r>
                    </a:p>
                  </a:txBody>
                  <a:tcPr anchor="b">
                    <a:solidFill>
                      <a:srgbClr val="004E30"/>
                    </a:solidFill>
                  </a:tcPr>
                </a:tc>
                <a:tc>
                  <a:txBody>
                    <a:bodyPr/>
                    <a:lstStyle/>
                    <a:p>
                      <a:pPr algn="ctr"/>
                      <a:r>
                        <a:rPr lang="en-US" sz="2400" dirty="0">
                          <a:latin typeface="Arial Narrow" panose="020B0606020202030204" pitchFamily="34" charset="0"/>
                        </a:rPr>
                        <a:t>Rate Change (bps)</a:t>
                      </a:r>
                    </a:p>
                  </a:txBody>
                  <a:tcPr anchor="b">
                    <a:solidFill>
                      <a:srgbClr val="004E30"/>
                    </a:solidFill>
                  </a:tcPr>
                </a:tc>
                <a:tc>
                  <a:txBody>
                    <a:bodyPr/>
                    <a:lstStyle/>
                    <a:p>
                      <a:pPr algn="ctr"/>
                      <a:r>
                        <a:rPr lang="en-US" sz="2400" dirty="0">
                          <a:latin typeface="Arial Narrow" panose="020B0606020202030204" pitchFamily="34" charset="0"/>
                        </a:rPr>
                        <a:t>Federal Funds Rate</a:t>
                      </a:r>
                    </a:p>
                  </a:txBody>
                  <a:tcPr anchor="b">
                    <a:solidFill>
                      <a:srgbClr val="004E30"/>
                    </a:solidFill>
                  </a:tcPr>
                </a:tc>
                <a:extLst>
                  <a:ext uri="{0D108BD9-81ED-4DB2-BD59-A6C34878D82A}">
                    <a16:rowId xmlns:a16="http://schemas.microsoft.com/office/drawing/2014/main" val="2169798303"/>
                  </a:ext>
                </a:extLst>
              </a:tr>
              <a:tr h="818029">
                <a:tc>
                  <a:txBody>
                    <a:bodyPr/>
                    <a:lstStyle/>
                    <a:p>
                      <a:pPr algn="ctr"/>
                      <a:r>
                        <a:rPr lang="en-US" sz="2400" dirty="0">
                          <a:latin typeface="Arial Narrow" panose="020B0606020202030204" pitchFamily="34" charset="0"/>
                        </a:rPr>
                        <a:t>Nov 2, 2022</a:t>
                      </a:r>
                    </a:p>
                  </a:txBody>
                  <a:tcPr anchor="ctr">
                    <a:solidFill>
                      <a:srgbClr val="E7FFF6"/>
                    </a:solidFill>
                  </a:tcPr>
                </a:tc>
                <a:tc>
                  <a:txBody>
                    <a:bodyPr/>
                    <a:lstStyle/>
                    <a:p>
                      <a:pPr algn="ctr"/>
                      <a:r>
                        <a:rPr lang="en-US" sz="2400" dirty="0">
                          <a:latin typeface="Arial Narrow" panose="020B0606020202030204" pitchFamily="34" charset="0"/>
                        </a:rPr>
                        <a:t>+75</a:t>
                      </a:r>
                    </a:p>
                  </a:txBody>
                  <a:tcPr anchor="ctr">
                    <a:solidFill>
                      <a:srgbClr val="92D050"/>
                    </a:solidFill>
                  </a:tcPr>
                </a:tc>
                <a:tc>
                  <a:txBody>
                    <a:bodyPr/>
                    <a:lstStyle/>
                    <a:p>
                      <a:pPr algn="ctr"/>
                      <a:r>
                        <a:rPr lang="en-US" sz="2400" dirty="0">
                          <a:latin typeface="Arial Narrow" panose="020B0606020202030204" pitchFamily="34" charset="0"/>
                        </a:rPr>
                        <a:t>3.75% to 4.00%</a:t>
                      </a:r>
                    </a:p>
                  </a:txBody>
                  <a:tcPr anchor="ctr">
                    <a:solidFill>
                      <a:srgbClr val="E7FFF6"/>
                    </a:solidFill>
                  </a:tcPr>
                </a:tc>
                <a:extLst>
                  <a:ext uri="{0D108BD9-81ED-4DB2-BD59-A6C34878D82A}">
                    <a16:rowId xmlns:a16="http://schemas.microsoft.com/office/drawing/2014/main" val="948132742"/>
                  </a:ext>
                </a:extLst>
              </a:tr>
              <a:tr h="818029">
                <a:tc>
                  <a:txBody>
                    <a:bodyPr/>
                    <a:lstStyle/>
                    <a:p>
                      <a:pPr algn="ctr"/>
                      <a:r>
                        <a:rPr lang="en-US" sz="2400" dirty="0">
                          <a:latin typeface="Arial Narrow" panose="020B0606020202030204" pitchFamily="34" charset="0"/>
                        </a:rPr>
                        <a:t>Sept 21, 2022</a:t>
                      </a:r>
                    </a:p>
                  </a:txBody>
                  <a:tcPr anchor="ctr">
                    <a:solidFill>
                      <a:srgbClr val="E7FFF6"/>
                    </a:solidFill>
                  </a:tcPr>
                </a:tc>
                <a:tc>
                  <a:txBody>
                    <a:bodyPr/>
                    <a:lstStyle/>
                    <a:p>
                      <a:pPr algn="ctr"/>
                      <a:r>
                        <a:rPr lang="en-US" sz="2400" dirty="0">
                          <a:latin typeface="Arial Narrow" panose="020B0606020202030204" pitchFamily="34" charset="0"/>
                        </a:rPr>
                        <a:t>+75</a:t>
                      </a:r>
                    </a:p>
                  </a:txBody>
                  <a:tcPr anchor="ctr">
                    <a:solidFill>
                      <a:srgbClr val="92D050"/>
                    </a:solidFill>
                  </a:tcPr>
                </a:tc>
                <a:tc>
                  <a:txBody>
                    <a:bodyPr/>
                    <a:lstStyle/>
                    <a:p>
                      <a:pPr algn="ctr"/>
                      <a:r>
                        <a:rPr lang="en-US" sz="2400" dirty="0">
                          <a:latin typeface="Arial Narrow" panose="020B0606020202030204" pitchFamily="34" charset="0"/>
                        </a:rPr>
                        <a:t>3.00% to 3.25%</a:t>
                      </a:r>
                    </a:p>
                  </a:txBody>
                  <a:tcPr anchor="ctr">
                    <a:solidFill>
                      <a:srgbClr val="E7FFF6"/>
                    </a:solidFill>
                  </a:tcPr>
                </a:tc>
                <a:extLst>
                  <a:ext uri="{0D108BD9-81ED-4DB2-BD59-A6C34878D82A}">
                    <a16:rowId xmlns:a16="http://schemas.microsoft.com/office/drawing/2014/main" val="24109884"/>
                  </a:ext>
                </a:extLst>
              </a:tr>
              <a:tr h="818029">
                <a:tc>
                  <a:txBody>
                    <a:bodyPr/>
                    <a:lstStyle/>
                    <a:p>
                      <a:pPr algn="ctr"/>
                      <a:r>
                        <a:rPr lang="en-US" sz="2400" dirty="0">
                          <a:latin typeface="Arial Narrow" panose="020B0606020202030204" pitchFamily="34" charset="0"/>
                        </a:rPr>
                        <a:t>July 27, 2022</a:t>
                      </a:r>
                    </a:p>
                  </a:txBody>
                  <a:tcPr anchor="ctr">
                    <a:solidFill>
                      <a:srgbClr val="E7FFF6"/>
                    </a:solidFill>
                  </a:tcPr>
                </a:tc>
                <a:tc>
                  <a:txBody>
                    <a:bodyPr/>
                    <a:lstStyle/>
                    <a:p>
                      <a:pPr algn="ctr"/>
                      <a:r>
                        <a:rPr lang="en-US" sz="2400" dirty="0">
                          <a:latin typeface="Arial Narrow" panose="020B0606020202030204" pitchFamily="34" charset="0"/>
                        </a:rPr>
                        <a:t>+75</a:t>
                      </a:r>
                    </a:p>
                  </a:txBody>
                  <a:tcPr anchor="ctr">
                    <a:solidFill>
                      <a:srgbClr val="92D050"/>
                    </a:solidFill>
                  </a:tcPr>
                </a:tc>
                <a:tc>
                  <a:txBody>
                    <a:bodyPr/>
                    <a:lstStyle/>
                    <a:p>
                      <a:pPr algn="ctr"/>
                      <a:r>
                        <a:rPr lang="en-US" sz="2400" dirty="0">
                          <a:latin typeface="Arial Narrow" panose="020B0606020202030204" pitchFamily="34" charset="0"/>
                        </a:rPr>
                        <a:t>2.25% to 2.50%</a:t>
                      </a:r>
                    </a:p>
                  </a:txBody>
                  <a:tcPr anchor="ctr">
                    <a:solidFill>
                      <a:srgbClr val="E7FFF6"/>
                    </a:solidFill>
                  </a:tcPr>
                </a:tc>
                <a:extLst>
                  <a:ext uri="{0D108BD9-81ED-4DB2-BD59-A6C34878D82A}">
                    <a16:rowId xmlns:a16="http://schemas.microsoft.com/office/drawing/2014/main" val="2011739227"/>
                  </a:ext>
                </a:extLst>
              </a:tr>
              <a:tr h="818029">
                <a:tc>
                  <a:txBody>
                    <a:bodyPr/>
                    <a:lstStyle/>
                    <a:p>
                      <a:pPr algn="ctr"/>
                      <a:r>
                        <a:rPr lang="en-US" sz="2400" dirty="0">
                          <a:latin typeface="Arial Narrow" panose="020B0606020202030204" pitchFamily="34" charset="0"/>
                        </a:rPr>
                        <a:t>June 16, 2022</a:t>
                      </a:r>
                    </a:p>
                  </a:txBody>
                  <a:tcPr anchor="ctr">
                    <a:solidFill>
                      <a:srgbClr val="E7FFF6"/>
                    </a:solidFill>
                  </a:tcPr>
                </a:tc>
                <a:tc>
                  <a:txBody>
                    <a:bodyPr/>
                    <a:lstStyle/>
                    <a:p>
                      <a:pPr algn="ctr"/>
                      <a:r>
                        <a:rPr lang="en-US" sz="2400" dirty="0">
                          <a:latin typeface="Arial Narrow" panose="020B0606020202030204" pitchFamily="34" charset="0"/>
                        </a:rPr>
                        <a:t>+75</a:t>
                      </a:r>
                    </a:p>
                  </a:txBody>
                  <a:tcPr anchor="ctr">
                    <a:solidFill>
                      <a:srgbClr val="92D050"/>
                    </a:solidFill>
                  </a:tcPr>
                </a:tc>
                <a:tc>
                  <a:txBody>
                    <a:bodyPr/>
                    <a:lstStyle/>
                    <a:p>
                      <a:pPr algn="ctr"/>
                      <a:r>
                        <a:rPr lang="en-US" sz="2400" dirty="0">
                          <a:latin typeface="Arial Narrow" panose="020B0606020202030204" pitchFamily="34" charset="0"/>
                        </a:rPr>
                        <a:t>1.50% to 1.75%</a:t>
                      </a:r>
                    </a:p>
                  </a:txBody>
                  <a:tcPr anchor="ctr">
                    <a:solidFill>
                      <a:srgbClr val="E7FFF6"/>
                    </a:solidFill>
                  </a:tcPr>
                </a:tc>
                <a:extLst>
                  <a:ext uri="{0D108BD9-81ED-4DB2-BD59-A6C34878D82A}">
                    <a16:rowId xmlns:a16="http://schemas.microsoft.com/office/drawing/2014/main" val="3900039332"/>
                  </a:ext>
                </a:extLst>
              </a:tr>
              <a:tr h="810386">
                <a:tc>
                  <a:txBody>
                    <a:bodyPr/>
                    <a:lstStyle/>
                    <a:p>
                      <a:pPr algn="ctr"/>
                      <a:r>
                        <a:rPr lang="en-US" sz="2400" dirty="0">
                          <a:latin typeface="Arial Narrow" panose="020B0606020202030204" pitchFamily="34" charset="0"/>
                        </a:rPr>
                        <a:t>May 5, 2022</a:t>
                      </a:r>
                    </a:p>
                  </a:txBody>
                  <a:tcPr anchor="ctr">
                    <a:solidFill>
                      <a:srgbClr val="E7FFF6"/>
                    </a:solidFill>
                  </a:tcPr>
                </a:tc>
                <a:tc>
                  <a:txBody>
                    <a:bodyPr/>
                    <a:lstStyle/>
                    <a:p>
                      <a:pPr algn="ctr"/>
                      <a:r>
                        <a:rPr lang="en-US" sz="2400" dirty="0">
                          <a:latin typeface="Arial Narrow" panose="020B0606020202030204" pitchFamily="34" charset="0"/>
                        </a:rPr>
                        <a:t>+50</a:t>
                      </a:r>
                    </a:p>
                  </a:txBody>
                  <a:tcPr anchor="ctr">
                    <a:solidFill>
                      <a:srgbClr val="92D050"/>
                    </a:solidFill>
                  </a:tcPr>
                </a:tc>
                <a:tc>
                  <a:txBody>
                    <a:bodyPr/>
                    <a:lstStyle/>
                    <a:p>
                      <a:pPr algn="ctr"/>
                      <a:r>
                        <a:rPr lang="en-US" sz="2400" dirty="0">
                          <a:latin typeface="Arial Narrow" panose="020B0606020202030204" pitchFamily="34" charset="0"/>
                        </a:rPr>
                        <a:t>0.75% to 1.00%</a:t>
                      </a:r>
                    </a:p>
                  </a:txBody>
                  <a:tcPr anchor="ctr">
                    <a:solidFill>
                      <a:srgbClr val="E7FFF6"/>
                    </a:solidFill>
                  </a:tcPr>
                </a:tc>
                <a:extLst>
                  <a:ext uri="{0D108BD9-81ED-4DB2-BD59-A6C34878D82A}">
                    <a16:rowId xmlns:a16="http://schemas.microsoft.com/office/drawing/2014/main" val="878080459"/>
                  </a:ext>
                </a:extLst>
              </a:tr>
              <a:tr h="818029">
                <a:tc>
                  <a:txBody>
                    <a:bodyPr/>
                    <a:lstStyle/>
                    <a:p>
                      <a:pPr algn="ctr"/>
                      <a:r>
                        <a:rPr lang="en-US" sz="2400" dirty="0">
                          <a:latin typeface="Arial Narrow" panose="020B0606020202030204" pitchFamily="34" charset="0"/>
                        </a:rPr>
                        <a:t>March 17, 2022</a:t>
                      </a:r>
                    </a:p>
                  </a:txBody>
                  <a:tcPr anchor="ctr">
                    <a:solidFill>
                      <a:srgbClr val="E7FFF6"/>
                    </a:solidFill>
                  </a:tcPr>
                </a:tc>
                <a:tc>
                  <a:txBody>
                    <a:bodyPr/>
                    <a:lstStyle/>
                    <a:p>
                      <a:pPr algn="ctr"/>
                      <a:r>
                        <a:rPr lang="en-US" sz="2400" dirty="0">
                          <a:latin typeface="Arial Narrow" panose="020B0606020202030204" pitchFamily="34" charset="0"/>
                        </a:rPr>
                        <a:t>+25</a:t>
                      </a:r>
                    </a:p>
                  </a:txBody>
                  <a:tcPr anchor="ctr">
                    <a:solidFill>
                      <a:srgbClr val="92D050"/>
                    </a:solidFill>
                  </a:tcPr>
                </a:tc>
                <a:tc>
                  <a:txBody>
                    <a:bodyPr/>
                    <a:lstStyle/>
                    <a:p>
                      <a:pPr algn="ctr"/>
                      <a:r>
                        <a:rPr lang="en-US" sz="2400" dirty="0">
                          <a:latin typeface="Arial Narrow" panose="020B0606020202030204" pitchFamily="34" charset="0"/>
                        </a:rPr>
                        <a:t>0.25% to 0.50%</a:t>
                      </a:r>
                    </a:p>
                  </a:txBody>
                  <a:tcPr anchor="ctr">
                    <a:solidFill>
                      <a:srgbClr val="E7FFF6"/>
                    </a:solidFill>
                  </a:tcPr>
                </a:tc>
                <a:extLst>
                  <a:ext uri="{0D108BD9-81ED-4DB2-BD59-A6C34878D82A}">
                    <a16:rowId xmlns:a16="http://schemas.microsoft.com/office/drawing/2014/main" val="1756768827"/>
                  </a:ext>
                </a:extLst>
              </a:tr>
            </a:tbl>
          </a:graphicData>
        </a:graphic>
      </p:graphicFrame>
    </p:spTree>
    <p:extLst>
      <p:ext uri="{BB962C8B-B14F-4D97-AF65-F5344CB8AC3E}">
        <p14:creationId xmlns:p14="http://schemas.microsoft.com/office/powerpoint/2010/main" val="12866906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38CE1871-7E1D-00A7-E2FA-1BE2F1C21415}"/>
              </a:ext>
            </a:extLst>
          </p:cNvPr>
          <p:cNvSpPr>
            <a:spLocks noGrp="1"/>
          </p:cNvSpPr>
          <p:nvPr>
            <p:ph type="subTitle" idx="1"/>
          </p:nvPr>
        </p:nvSpPr>
        <p:spPr>
          <a:xfrm>
            <a:off x="9692005" y="2548074"/>
            <a:ext cx="10234295" cy="2824026"/>
          </a:xfrm>
        </p:spPr>
        <p:txBody>
          <a:bodyPr lIns="91440" tIns="45720" rIns="91440" bIns="45720" anchor="t"/>
          <a:lstStyle/>
          <a:p>
            <a:pPr marL="571500" indent="-571500">
              <a:buFont typeface="Arial"/>
              <a:buChar char="•"/>
            </a:pPr>
            <a:r>
              <a:rPr lang="en-US" sz="2800" dirty="0">
                <a:latin typeface="Arial Narrow"/>
              </a:rPr>
              <a:t>Inflationary worries affecting </a:t>
            </a:r>
            <a:r>
              <a:rPr lang="en-US" sz="2800" b="1" dirty="0">
                <a:latin typeface="Arial Narrow"/>
              </a:rPr>
              <a:t>growth</a:t>
            </a:r>
            <a:r>
              <a:rPr lang="en-US" sz="2800" dirty="0">
                <a:latin typeface="Arial Narrow"/>
              </a:rPr>
              <a:t> stocks and the broader market</a:t>
            </a:r>
            <a:endParaRPr lang="en-US" sz="2800" dirty="0">
              <a:solidFill>
                <a:srgbClr val="000000"/>
              </a:solidFill>
              <a:latin typeface="Arial Narrow"/>
            </a:endParaRPr>
          </a:p>
          <a:p>
            <a:pPr marL="571500" indent="-571500">
              <a:buFont typeface="Arial"/>
              <a:buChar char="•"/>
            </a:pPr>
            <a:r>
              <a:rPr lang="en-US" sz="2800" dirty="0">
                <a:latin typeface="Arial Narrow"/>
              </a:rPr>
              <a:t>With continued rate hikes, it is speculated the Fed may be attempting to crash demand</a:t>
            </a:r>
          </a:p>
          <a:p>
            <a:pPr marL="571500" indent="-571500">
              <a:buFont typeface="Arial"/>
              <a:buChar char="•"/>
            </a:pPr>
            <a:r>
              <a:rPr lang="en-US" sz="2800" dirty="0">
                <a:latin typeface="Arial Narrow"/>
              </a:rPr>
              <a:t>Based on most recent figures, inflation has shown signs of slowing</a:t>
            </a:r>
          </a:p>
          <a:p>
            <a:pPr marL="1325245" lvl="1" indent="-571500" algn="l">
              <a:buFont typeface="Arial"/>
              <a:buChar char="•"/>
            </a:pPr>
            <a:r>
              <a:rPr lang="en-US" sz="2800" dirty="0">
                <a:latin typeface="Arial Narrow"/>
              </a:rPr>
              <a:t>Core CPI, PCE levels down from peaks</a:t>
            </a:r>
          </a:p>
          <a:p>
            <a:pPr marL="571500" indent="-571500">
              <a:buFont typeface="Arial"/>
              <a:buChar char="•"/>
            </a:pPr>
            <a:r>
              <a:rPr lang="en-US" sz="2800" dirty="0">
                <a:latin typeface="Arial Narrow"/>
              </a:rPr>
              <a:t>Data for month of November to be released </a:t>
            </a:r>
            <a:r>
              <a:rPr lang="en-US" sz="2800" b="1" dirty="0">
                <a:latin typeface="Arial Narrow"/>
              </a:rPr>
              <a:t>December 13</a:t>
            </a:r>
          </a:p>
          <a:p>
            <a:pPr marL="571500" indent="-571500">
              <a:buFont typeface="Arial"/>
              <a:buChar char="•"/>
            </a:pPr>
            <a:endParaRPr lang="en-US" sz="2800" dirty="0">
              <a:latin typeface="Arial Narrow"/>
            </a:endParaRPr>
          </a:p>
        </p:txBody>
      </p:sp>
      <p:sp>
        <p:nvSpPr>
          <p:cNvPr id="3" name="Title 2">
            <a:extLst>
              <a:ext uri="{FF2B5EF4-FFF2-40B4-BE49-F238E27FC236}">
                <a16:creationId xmlns:a16="http://schemas.microsoft.com/office/drawing/2014/main" id="{299770D4-7155-7FF9-53D4-B245E69746F2}"/>
              </a:ext>
            </a:extLst>
          </p:cNvPr>
          <p:cNvSpPr>
            <a:spLocks noGrp="1"/>
          </p:cNvSpPr>
          <p:nvPr>
            <p:ph type="ctrTitle"/>
          </p:nvPr>
        </p:nvSpPr>
        <p:spPr>
          <a:xfrm>
            <a:off x="1005205" y="-5849"/>
            <a:ext cx="18093690" cy="2429416"/>
          </a:xfrm>
        </p:spPr>
        <p:txBody>
          <a:bodyPr lIns="91440" tIns="45720" rIns="91440" bIns="45720" anchor="b"/>
          <a:lstStyle/>
          <a:p>
            <a:r>
              <a:rPr lang="en-US" dirty="0">
                <a:latin typeface="Arial Black"/>
              </a:rPr>
              <a:t>Inflation</a:t>
            </a:r>
            <a:endParaRPr lang="en-US" dirty="0"/>
          </a:p>
        </p:txBody>
      </p:sp>
      <p:pic>
        <p:nvPicPr>
          <p:cNvPr id="4" name="Picture 4" descr="Graphical user interface, text, application, chat or text message&#10;&#10;Description automatically generated">
            <a:extLst>
              <a:ext uri="{FF2B5EF4-FFF2-40B4-BE49-F238E27FC236}">
                <a16:creationId xmlns:a16="http://schemas.microsoft.com/office/drawing/2014/main" id="{B474B289-E924-D73B-F3CB-89547C6AF1AC}"/>
              </a:ext>
            </a:extLst>
          </p:cNvPr>
          <p:cNvPicPr>
            <a:picLocks noChangeAspect="1"/>
          </p:cNvPicPr>
          <p:nvPr/>
        </p:nvPicPr>
        <p:blipFill>
          <a:blip r:embed="rId2"/>
          <a:stretch>
            <a:fillRect/>
          </a:stretch>
        </p:blipFill>
        <p:spPr>
          <a:xfrm>
            <a:off x="11646078" y="5372100"/>
            <a:ext cx="6326148" cy="2502719"/>
          </a:xfrm>
          <a:prstGeom prst="rect">
            <a:avLst/>
          </a:prstGeom>
          <a:ln>
            <a:noFill/>
          </a:ln>
          <a:effectLst>
            <a:outerShdw blurRad="292100" dist="139700" dir="2700000" algn="tl" rotWithShape="0">
              <a:srgbClr val="333333">
                <a:alpha val="65000"/>
              </a:srgbClr>
            </a:outerShdw>
          </a:effectLst>
        </p:spPr>
      </p:pic>
      <p:pic>
        <p:nvPicPr>
          <p:cNvPr id="7" name="Picture 7" descr="Chart, bar chart&#10;&#10;Description automatically generated">
            <a:extLst>
              <a:ext uri="{FF2B5EF4-FFF2-40B4-BE49-F238E27FC236}">
                <a16:creationId xmlns:a16="http://schemas.microsoft.com/office/drawing/2014/main" id="{31EC8203-9A0A-6361-A13F-CEEAA2F54AE0}"/>
              </a:ext>
            </a:extLst>
          </p:cNvPr>
          <p:cNvPicPr>
            <a:picLocks noChangeAspect="1"/>
          </p:cNvPicPr>
          <p:nvPr/>
        </p:nvPicPr>
        <p:blipFill>
          <a:blip r:embed="rId3"/>
          <a:stretch>
            <a:fillRect/>
          </a:stretch>
        </p:blipFill>
        <p:spPr>
          <a:xfrm>
            <a:off x="1005205" y="2533996"/>
            <a:ext cx="8425022" cy="5340823"/>
          </a:xfrm>
          <a:prstGeom prst="rect">
            <a:avLst/>
          </a:prstGeom>
          <a:ln>
            <a:noFill/>
          </a:ln>
          <a:effectLst>
            <a:outerShdw blurRad="292100" dist="139700" dir="2700000" algn="tl" rotWithShape="0">
              <a:srgbClr val="333333">
                <a:alpha val="65000"/>
              </a:srgbClr>
            </a:outerShdw>
          </a:effectLst>
        </p:spPr>
      </p:pic>
      <p:graphicFrame>
        <p:nvGraphicFramePr>
          <p:cNvPr id="6" name="Table 7">
            <a:extLst>
              <a:ext uri="{FF2B5EF4-FFF2-40B4-BE49-F238E27FC236}">
                <a16:creationId xmlns:a16="http://schemas.microsoft.com/office/drawing/2014/main" id="{9601F960-6A51-F305-4239-6ECDD44DF984}"/>
              </a:ext>
            </a:extLst>
          </p:cNvPr>
          <p:cNvGraphicFramePr>
            <a:graphicFrameLocks noGrp="1"/>
          </p:cNvGraphicFramePr>
          <p:nvPr>
            <p:extLst>
              <p:ext uri="{D42A27DB-BD31-4B8C-83A1-F6EECF244321}">
                <p14:modId xmlns:p14="http://schemas.microsoft.com/office/powerpoint/2010/main" val="3018727222"/>
              </p:ext>
            </p:extLst>
          </p:nvPr>
        </p:nvGraphicFramePr>
        <p:xfrm>
          <a:off x="1727246" y="8427028"/>
          <a:ext cx="16649608" cy="914400"/>
        </p:xfrm>
        <a:graphic>
          <a:graphicData uri="http://schemas.openxmlformats.org/drawingml/2006/table">
            <a:tbl>
              <a:tblPr firstRow="1" bandRow="1">
                <a:tableStyleId>{5C22544A-7EE6-4342-B048-85BDC9FD1C3A}</a:tableStyleId>
              </a:tblPr>
              <a:tblGrid>
                <a:gridCol w="3167743">
                  <a:extLst>
                    <a:ext uri="{9D8B030D-6E8A-4147-A177-3AD203B41FA5}">
                      <a16:colId xmlns:a16="http://schemas.microsoft.com/office/drawing/2014/main" val="584081299"/>
                    </a:ext>
                  </a:extLst>
                </a:gridCol>
                <a:gridCol w="2073729">
                  <a:extLst>
                    <a:ext uri="{9D8B030D-6E8A-4147-A177-3AD203B41FA5}">
                      <a16:colId xmlns:a16="http://schemas.microsoft.com/office/drawing/2014/main" val="2660015361"/>
                    </a:ext>
                  </a:extLst>
                </a:gridCol>
                <a:gridCol w="2073728">
                  <a:extLst>
                    <a:ext uri="{9D8B030D-6E8A-4147-A177-3AD203B41FA5}">
                      <a16:colId xmlns:a16="http://schemas.microsoft.com/office/drawing/2014/main" val="1339536808"/>
                    </a:ext>
                  </a:extLst>
                </a:gridCol>
                <a:gridCol w="2198863">
                  <a:extLst>
                    <a:ext uri="{9D8B030D-6E8A-4147-A177-3AD203B41FA5}">
                      <a16:colId xmlns:a16="http://schemas.microsoft.com/office/drawing/2014/main" val="409548732"/>
                    </a:ext>
                  </a:extLst>
                </a:gridCol>
                <a:gridCol w="2378515">
                  <a:extLst>
                    <a:ext uri="{9D8B030D-6E8A-4147-A177-3AD203B41FA5}">
                      <a16:colId xmlns:a16="http://schemas.microsoft.com/office/drawing/2014/main" val="101347088"/>
                    </a:ext>
                  </a:extLst>
                </a:gridCol>
                <a:gridCol w="2378515">
                  <a:extLst>
                    <a:ext uri="{9D8B030D-6E8A-4147-A177-3AD203B41FA5}">
                      <a16:colId xmlns:a16="http://schemas.microsoft.com/office/drawing/2014/main" val="4041420707"/>
                    </a:ext>
                  </a:extLst>
                </a:gridCol>
                <a:gridCol w="2378515">
                  <a:extLst>
                    <a:ext uri="{9D8B030D-6E8A-4147-A177-3AD203B41FA5}">
                      <a16:colId xmlns:a16="http://schemas.microsoft.com/office/drawing/2014/main" val="2602368650"/>
                    </a:ext>
                  </a:extLst>
                </a:gridCol>
              </a:tblGrid>
              <a:tr h="370840">
                <a:tc>
                  <a:txBody>
                    <a:bodyPr/>
                    <a:lstStyle/>
                    <a:p>
                      <a:r>
                        <a:rPr lang="en-US" sz="2400" dirty="0">
                          <a:latin typeface="Arial Narrow" panose="020B0606020202030204" pitchFamily="34" charset="0"/>
                        </a:rPr>
                        <a:t>12-Month PCE Inflation</a:t>
                      </a:r>
                    </a:p>
                  </a:txBody>
                  <a:tcPr>
                    <a:solidFill>
                      <a:srgbClr val="004E30"/>
                    </a:solidFill>
                  </a:tcPr>
                </a:tc>
                <a:tc>
                  <a:txBody>
                    <a:bodyPr/>
                    <a:lstStyle/>
                    <a:p>
                      <a:pPr algn="ctr"/>
                      <a:r>
                        <a:rPr lang="en-US" sz="2400" dirty="0">
                          <a:latin typeface="Arial Narrow" panose="020B0606020202030204" pitchFamily="34" charset="0"/>
                        </a:rPr>
                        <a:t>May 2022</a:t>
                      </a:r>
                    </a:p>
                  </a:txBody>
                  <a:tcPr>
                    <a:solidFill>
                      <a:srgbClr val="004E30"/>
                    </a:solidFill>
                  </a:tcPr>
                </a:tc>
                <a:tc>
                  <a:txBody>
                    <a:bodyPr/>
                    <a:lstStyle/>
                    <a:p>
                      <a:pPr algn="ctr"/>
                      <a:r>
                        <a:rPr lang="en-US" sz="2400" dirty="0">
                          <a:latin typeface="Arial Narrow" panose="020B0606020202030204" pitchFamily="34" charset="0"/>
                        </a:rPr>
                        <a:t>June 2022</a:t>
                      </a:r>
                    </a:p>
                  </a:txBody>
                  <a:tcPr>
                    <a:solidFill>
                      <a:srgbClr val="004E30"/>
                    </a:solidFill>
                  </a:tcPr>
                </a:tc>
                <a:tc>
                  <a:txBody>
                    <a:bodyPr/>
                    <a:lstStyle/>
                    <a:p>
                      <a:pPr algn="ctr"/>
                      <a:r>
                        <a:rPr lang="en-US" sz="2400" dirty="0">
                          <a:latin typeface="Arial Narrow" panose="020B0606020202030204" pitchFamily="34" charset="0"/>
                        </a:rPr>
                        <a:t>July 2022</a:t>
                      </a:r>
                    </a:p>
                  </a:txBody>
                  <a:tcPr>
                    <a:solidFill>
                      <a:srgbClr val="004E30"/>
                    </a:solidFill>
                  </a:tcPr>
                </a:tc>
                <a:tc>
                  <a:txBody>
                    <a:bodyPr/>
                    <a:lstStyle/>
                    <a:p>
                      <a:pPr algn="ctr"/>
                      <a:r>
                        <a:rPr lang="en-US" sz="2400" dirty="0">
                          <a:latin typeface="Arial Narrow" panose="020B0606020202030204" pitchFamily="34" charset="0"/>
                        </a:rPr>
                        <a:t>August 2022</a:t>
                      </a:r>
                    </a:p>
                  </a:txBody>
                  <a:tcPr>
                    <a:solidFill>
                      <a:srgbClr val="004E30"/>
                    </a:solidFill>
                  </a:tcPr>
                </a:tc>
                <a:tc>
                  <a:txBody>
                    <a:bodyPr/>
                    <a:lstStyle/>
                    <a:p>
                      <a:pPr algn="ctr"/>
                      <a:r>
                        <a:rPr lang="en-US" sz="2400" dirty="0">
                          <a:latin typeface="Arial Narrow" panose="020B0606020202030204" pitchFamily="34" charset="0"/>
                        </a:rPr>
                        <a:t>September 2022</a:t>
                      </a:r>
                    </a:p>
                  </a:txBody>
                  <a:tcPr>
                    <a:solidFill>
                      <a:srgbClr val="004E30"/>
                    </a:solidFill>
                  </a:tcPr>
                </a:tc>
                <a:tc>
                  <a:txBody>
                    <a:bodyPr/>
                    <a:lstStyle/>
                    <a:p>
                      <a:pPr algn="ctr"/>
                      <a:r>
                        <a:rPr lang="en-US" sz="2400" dirty="0">
                          <a:latin typeface="Arial Narrow" panose="020B0606020202030204" pitchFamily="34" charset="0"/>
                        </a:rPr>
                        <a:t>October 2022</a:t>
                      </a:r>
                    </a:p>
                  </a:txBody>
                  <a:tcPr>
                    <a:solidFill>
                      <a:srgbClr val="004E30"/>
                    </a:solidFill>
                  </a:tcPr>
                </a:tc>
                <a:extLst>
                  <a:ext uri="{0D108BD9-81ED-4DB2-BD59-A6C34878D82A}">
                    <a16:rowId xmlns:a16="http://schemas.microsoft.com/office/drawing/2014/main" val="1318214348"/>
                  </a:ext>
                </a:extLst>
              </a:tr>
              <a:tr h="370840">
                <a:tc>
                  <a:txBody>
                    <a:bodyPr/>
                    <a:lstStyle/>
                    <a:p>
                      <a:r>
                        <a:rPr lang="en-US" sz="2400" dirty="0">
                          <a:latin typeface="Arial Narrow" panose="020B0606020202030204" pitchFamily="34" charset="0"/>
                        </a:rPr>
                        <a:t>PCE</a:t>
                      </a:r>
                    </a:p>
                  </a:txBody>
                  <a:tcPr>
                    <a:solidFill>
                      <a:srgbClr val="E7FFF6"/>
                    </a:solidFill>
                  </a:tcPr>
                </a:tc>
                <a:tc>
                  <a:txBody>
                    <a:bodyPr/>
                    <a:lstStyle/>
                    <a:p>
                      <a:pPr algn="ctr"/>
                      <a:r>
                        <a:rPr lang="en-US" sz="2400" dirty="0">
                          <a:latin typeface="Arial Narrow" panose="020B0606020202030204" pitchFamily="34" charset="0"/>
                        </a:rPr>
                        <a:t>6.5</a:t>
                      </a:r>
                    </a:p>
                  </a:txBody>
                  <a:tcPr>
                    <a:solidFill>
                      <a:srgbClr val="E7FFF6"/>
                    </a:solidFill>
                  </a:tcPr>
                </a:tc>
                <a:tc>
                  <a:txBody>
                    <a:bodyPr/>
                    <a:lstStyle/>
                    <a:p>
                      <a:pPr algn="ctr"/>
                      <a:r>
                        <a:rPr lang="en-US" sz="2400" dirty="0">
                          <a:latin typeface="Arial Narrow" panose="020B0606020202030204" pitchFamily="34" charset="0"/>
                        </a:rPr>
                        <a:t>7.0</a:t>
                      </a:r>
                    </a:p>
                  </a:txBody>
                  <a:tcPr>
                    <a:solidFill>
                      <a:srgbClr val="E7FFF6"/>
                    </a:solidFill>
                  </a:tcPr>
                </a:tc>
                <a:tc>
                  <a:txBody>
                    <a:bodyPr/>
                    <a:lstStyle/>
                    <a:p>
                      <a:pPr algn="ctr"/>
                      <a:r>
                        <a:rPr lang="en-US" sz="2400" dirty="0">
                          <a:latin typeface="Arial Narrow" panose="020B0606020202030204" pitchFamily="34" charset="0"/>
                        </a:rPr>
                        <a:t>6.4</a:t>
                      </a:r>
                    </a:p>
                  </a:txBody>
                  <a:tcPr>
                    <a:solidFill>
                      <a:srgbClr val="E7FFF6"/>
                    </a:solidFill>
                  </a:tcPr>
                </a:tc>
                <a:tc>
                  <a:txBody>
                    <a:bodyPr/>
                    <a:lstStyle/>
                    <a:p>
                      <a:pPr algn="ctr"/>
                      <a:r>
                        <a:rPr lang="en-US" sz="2400" dirty="0">
                          <a:latin typeface="Arial Narrow" panose="020B0606020202030204" pitchFamily="34" charset="0"/>
                        </a:rPr>
                        <a:t>6.2</a:t>
                      </a:r>
                    </a:p>
                  </a:txBody>
                  <a:tcPr>
                    <a:solidFill>
                      <a:srgbClr val="E7FFF6"/>
                    </a:solidFill>
                  </a:tcPr>
                </a:tc>
                <a:tc>
                  <a:txBody>
                    <a:bodyPr/>
                    <a:lstStyle/>
                    <a:p>
                      <a:pPr algn="ctr"/>
                      <a:r>
                        <a:rPr lang="en-US" sz="2400" dirty="0">
                          <a:latin typeface="Arial Narrow" panose="020B0606020202030204" pitchFamily="34" charset="0"/>
                        </a:rPr>
                        <a:t>6.3</a:t>
                      </a:r>
                    </a:p>
                  </a:txBody>
                  <a:tcPr>
                    <a:solidFill>
                      <a:srgbClr val="E7FFF6"/>
                    </a:solidFill>
                  </a:tcPr>
                </a:tc>
                <a:tc>
                  <a:txBody>
                    <a:bodyPr/>
                    <a:lstStyle/>
                    <a:p>
                      <a:pPr algn="ctr"/>
                      <a:r>
                        <a:rPr lang="en-US" sz="2400" dirty="0">
                          <a:latin typeface="Arial Narrow" panose="020B0606020202030204" pitchFamily="34" charset="0"/>
                        </a:rPr>
                        <a:t>6.0</a:t>
                      </a:r>
                    </a:p>
                  </a:txBody>
                  <a:tcPr>
                    <a:solidFill>
                      <a:srgbClr val="E7FFF6"/>
                    </a:solidFill>
                  </a:tcPr>
                </a:tc>
                <a:extLst>
                  <a:ext uri="{0D108BD9-81ED-4DB2-BD59-A6C34878D82A}">
                    <a16:rowId xmlns:a16="http://schemas.microsoft.com/office/drawing/2014/main" val="3925693702"/>
                  </a:ext>
                </a:extLst>
              </a:tr>
            </a:tbl>
          </a:graphicData>
        </a:graphic>
      </p:graphicFrame>
    </p:spTree>
    <p:extLst>
      <p:ext uri="{BB962C8B-B14F-4D97-AF65-F5344CB8AC3E}">
        <p14:creationId xmlns:p14="http://schemas.microsoft.com/office/powerpoint/2010/main" val="39026855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E2FA8F6-6DDE-1036-5389-6B13202B478F}"/>
              </a:ext>
            </a:extLst>
          </p:cNvPr>
          <p:cNvSpPr>
            <a:spLocks noGrp="1"/>
          </p:cNvSpPr>
          <p:nvPr>
            <p:ph type="ctrTitle"/>
          </p:nvPr>
        </p:nvSpPr>
        <p:spPr>
          <a:xfrm>
            <a:off x="1005205" y="746665"/>
            <a:ext cx="18093690" cy="1081670"/>
          </a:xfrm>
        </p:spPr>
        <p:txBody>
          <a:bodyPr lIns="91440" tIns="45720" rIns="91440" bIns="45720" anchor="b"/>
          <a:lstStyle/>
          <a:p>
            <a:r>
              <a:rPr lang="en-US" dirty="0">
                <a:latin typeface="Arial Black"/>
              </a:rPr>
              <a:t>Employment &amp; Unemployment</a:t>
            </a:r>
            <a:endParaRPr lang="en-US" dirty="0"/>
          </a:p>
        </p:txBody>
      </p:sp>
      <p:pic>
        <p:nvPicPr>
          <p:cNvPr id="8" name="Picture 4" descr="Chart, line chart&#10;&#10;Description automatically generated">
            <a:extLst>
              <a:ext uri="{FF2B5EF4-FFF2-40B4-BE49-F238E27FC236}">
                <a16:creationId xmlns:a16="http://schemas.microsoft.com/office/drawing/2014/main" id="{F8DEF74F-E466-0B5B-E4AB-E335BBCC7AAE}"/>
              </a:ext>
            </a:extLst>
          </p:cNvPr>
          <p:cNvPicPr>
            <a:picLocks noChangeAspect="1"/>
          </p:cNvPicPr>
          <p:nvPr/>
        </p:nvPicPr>
        <p:blipFill>
          <a:blip r:embed="rId2"/>
          <a:stretch>
            <a:fillRect/>
          </a:stretch>
        </p:blipFill>
        <p:spPr>
          <a:xfrm>
            <a:off x="9337057" y="2592048"/>
            <a:ext cx="9761838" cy="5458849"/>
          </a:xfrm>
          <a:prstGeom prst="rect">
            <a:avLst/>
          </a:prstGeom>
          <a:ln>
            <a:noFill/>
          </a:ln>
          <a:effectLst>
            <a:outerShdw blurRad="292100" dist="139700" dir="2700000" algn="tl" rotWithShape="0">
              <a:srgbClr val="333333">
                <a:alpha val="65000"/>
              </a:srgbClr>
            </a:outerShdw>
          </a:effectLst>
        </p:spPr>
      </p:pic>
      <p:sp>
        <p:nvSpPr>
          <p:cNvPr id="10" name="Subtitle 1">
            <a:extLst>
              <a:ext uri="{FF2B5EF4-FFF2-40B4-BE49-F238E27FC236}">
                <a16:creationId xmlns:a16="http://schemas.microsoft.com/office/drawing/2014/main" id="{A5AC5DD3-5423-45C6-DEE7-852AB411E30D}"/>
              </a:ext>
            </a:extLst>
          </p:cNvPr>
          <p:cNvSpPr>
            <a:spLocks noGrp="1"/>
          </p:cNvSpPr>
          <p:nvPr>
            <p:ph type="subTitle" idx="1"/>
          </p:nvPr>
        </p:nvSpPr>
        <p:spPr>
          <a:xfrm>
            <a:off x="1005205" y="2463975"/>
            <a:ext cx="7376795" cy="5714997"/>
          </a:xfrm>
        </p:spPr>
        <p:txBody>
          <a:bodyPr/>
          <a:lstStyle/>
          <a:p>
            <a:pPr marL="571500" indent="-571500">
              <a:buFont typeface="Arial" panose="020B0604020202020204" pitchFamily="34" charset="0"/>
              <a:buChar char="•"/>
            </a:pPr>
            <a:r>
              <a:rPr lang="en-US" sz="3600" dirty="0"/>
              <a:t>The economy is expected to add </a:t>
            </a:r>
            <a:r>
              <a:rPr lang="en-US" sz="3600" b="1" dirty="0"/>
              <a:t>200,000</a:t>
            </a:r>
            <a:r>
              <a:rPr lang="en-US" sz="3600" dirty="0"/>
              <a:t> jobs in November, which is less than the 216,000 added in October</a:t>
            </a:r>
          </a:p>
          <a:p>
            <a:pPr marL="571500" indent="-571500">
              <a:buFont typeface="Arial" panose="020B0604020202020204" pitchFamily="34" charset="0"/>
              <a:buChar char="•"/>
            </a:pPr>
            <a:r>
              <a:rPr lang="en-US" sz="3600" dirty="0"/>
              <a:t>The unemployment rate has been consistent at </a:t>
            </a:r>
            <a:r>
              <a:rPr lang="en-US" sz="3600" b="1" dirty="0"/>
              <a:t>3.7%</a:t>
            </a:r>
          </a:p>
          <a:p>
            <a:pPr marL="571500" indent="-571500">
              <a:buFont typeface="Arial" panose="020B0604020202020204" pitchFamily="34" charset="0"/>
              <a:buChar char="•"/>
            </a:pPr>
            <a:r>
              <a:rPr lang="en-US" sz="3600" dirty="0"/>
              <a:t>Average wage growth has slowed to 0.3% to 0.4% in October</a:t>
            </a:r>
          </a:p>
        </p:txBody>
      </p:sp>
    </p:spTree>
    <p:extLst>
      <p:ext uri="{BB962C8B-B14F-4D97-AF65-F5344CB8AC3E}">
        <p14:creationId xmlns:p14="http://schemas.microsoft.com/office/powerpoint/2010/main" val="31020727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A616FAAF-6BA1-900C-CED9-61C6A6F28699}"/>
              </a:ext>
            </a:extLst>
          </p:cNvPr>
          <p:cNvSpPr>
            <a:spLocks noGrp="1"/>
          </p:cNvSpPr>
          <p:nvPr>
            <p:ph type="subTitle" idx="1"/>
          </p:nvPr>
        </p:nvSpPr>
        <p:spPr>
          <a:xfrm>
            <a:off x="590550" y="1837562"/>
            <a:ext cx="9271907" cy="7343239"/>
          </a:xfrm>
        </p:spPr>
        <p:txBody>
          <a:bodyPr lIns="91440" tIns="45720" rIns="91440" bIns="45720" anchor="t"/>
          <a:lstStyle/>
          <a:p>
            <a:pPr marL="571500" indent="-571500">
              <a:buFont typeface="Arial" panose="020B0604020202020204" pitchFamily="34" charset="0"/>
              <a:buChar char="•"/>
            </a:pPr>
            <a:r>
              <a:rPr lang="en-US" sz="3600" dirty="0">
                <a:solidFill>
                  <a:srgbClr val="000000"/>
                </a:solidFill>
                <a:latin typeface="Arial Narrow"/>
              </a:rPr>
              <a:t>Following a period of rising CPI figures between November 2020 and June 2022 (1.2% to 9.1% un-adjusted 12 mos. for all items), investors are cautiously celebrating recent CPI declines as inflation shows signs of slowing</a:t>
            </a:r>
          </a:p>
          <a:p>
            <a:pPr marL="571500" indent="-571500">
              <a:buFont typeface="Arial" panose="020B0604020202020204" pitchFamily="34" charset="0"/>
              <a:buChar char="•"/>
            </a:pPr>
            <a:r>
              <a:rPr lang="en-US" sz="3600" dirty="0">
                <a:solidFill>
                  <a:srgbClr val="000000"/>
                </a:solidFill>
                <a:latin typeface="Arial Narrow"/>
              </a:rPr>
              <a:t>For the most recent available CPI report (October 2022), the annualized un-adjusted CPI was </a:t>
            </a:r>
            <a:r>
              <a:rPr lang="en-US" sz="3600" b="1" dirty="0">
                <a:solidFill>
                  <a:srgbClr val="000000"/>
                </a:solidFill>
                <a:latin typeface="Arial Narrow"/>
              </a:rPr>
              <a:t>7.7% </a:t>
            </a:r>
            <a:r>
              <a:rPr lang="en-US" sz="3600" dirty="0">
                <a:solidFill>
                  <a:srgbClr val="000000"/>
                </a:solidFill>
                <a:latin typeface="Arial Narrow"/>
              </a:rPr>
              <a:t>for all items and </a:t>
            </a:r>
            <a:r>
              <a:rPr lang="en-US" sz="3600" b="1" dirty="0">
                <a:solidFill>
                  <a:srgbClr val="000000"/>
                </a:solidFill>
                <a:latin typeface="Arial Narrow"/>
              </a:rPr>
              <a:t>6.3% </a:t>
            </a:r>
            <a:r>
              <a:rPr lang="en-US" sz="3600" dirty="0">
                <a:solidFill>
                  <a:srgbClr val="000000"/>
                </a:solidFill>
                <a:latin typeface="Arial Narrow"/>
              </a:rPr>
              <a:t>for all items less food and energy</a:t>
            </a:r>
          </a:p>
          <a:p>
            <a:pPr marL="571500" indent="-571500">
              <a:buFont typeface="Arial" panose="020B0604020202020204" pitchFamily="34" charset="0"/>
              <a:buChar char="•"/>
            </a:pPr>
            <a:r>
              <a:rPr lang="en-US" sz="3600" dirty="0">
                <a:solidFill>
                  <a:srgbClr val="000000"/>
                </a:solidFill>
                <a:latin typeface="Arial Narrow"/>
              </a:rPr>
              <a:t>Inflation has been the primary concern of the Federal Reserve within their dual mandate, with Fed Chair Jerome Powell suggesting further rate hikes through the next several months</a:t>
            </a:r>
          </a:p>
          <a:p>
            <a:pPr marL="571500" indent="-571500">
              <a:buFont typeface="Arial" panose="020B0604020202020204" pitchFamily="34" charset="0"/>
              <a:buChar char="•"/>
            </a:pPr>
            <a:endParaRPr lang="en-US" sz="3600" dirty="0">
              <a:solidFill>
                <a:srgbClr val="000000"/>
              </a:solidFill>
              <a:latin typeface="Arial Narrow"/>
            </a:endParaRPr>
          </a:p>
        </p:txBody>
      </p:sp>
      <p:sp>
        <p:nvSpPr>
          <p:cNvPr id="3" name="Title 2">
            <a:extLst>
              <a:ext uri="{FF2B5EF4-FFF2-40B4-BE49-F238E27FC236}">
                <a16:creationId xmlns:a16="http://schemas.microsoft.com/office/drawing/2014/main" id="{6E2FA8F6-6DDE-1036-5389-6B13202B478F}"/>
              </a:ext>
            </a:extLst>
          </p:cNvPr>
          <p:cNvSpPr>
            <a:spLocks noGrp="1"/>
          </p:cNvSpPr>
          <p:nvPr>
            <p:ph type="ctrTitle"/>
          </p:nvPr>
        </p:nvSpPr>
        <p:spPr>
          <a:xfrm>
            <a:off x="1005205" y="746665"/>
            <a:ext cx="18093690" cy="1081670"/>
          </a:xfrm>
        </p:spPr>
        <p:txBody>
          <a:bodyPr lIns="91440" tIns="45720" rIns="91440" bIns="45720" anchor="b"/>
          <a:lstStyle/>
          <a:p>
            <a:r>
              <a:rPr lang="en-US">
                <a:latin typeface="Arial Black"/>
              </a:rPr>
              <a:t>CONSUMER PRICE INDEX (CPI)</a:t>
            </a:r>
            <a:endParaRPr lang="en-US"/>
          </a:p>
        </p:txBody>
      </p:sp>
      <p:pic>
        <p:nvPicPr>
          <p:cNvPr id="4" name="Picture 5" descr="Table&#10;&#10;Description automatically generated">
            <a:extLst>
              <a:ext uri="{FF2B5EF4-FFF2-40B4-BE49-F238E27FC236}">
                <a16:creationId xmlns:a16="http://schemas.microsoft.com/office/drawing/2014/main" id="{D968C300-8F3D-AB06-907D-676B0B597B8B}"/>
              </a:ext>
            </a:extLst>
          </p:cNvPr>
          <p:cNvPicPr>
            <a:picLocks noChangeAspect="1"/>
          </p:cNvPicPr>
          <p:nvPr/>
        </p:nvPicPr>
        <p:blipFill>
          <a:blip r:embed="rId2"/>
          <a:stretch>
            <a:fillRect/>
          </a:stretch>
        </p:blipFill>
        <p:spPr>
          <a:xfrm>
            <a:off x="10241645" y="2514600"/>
            <a:ext cx="9151811" cy="584729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5984683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3">
            <a:extLst>
              <a:ext uri="{FF2B5EF4-FFF2-40B4-BE49-F238E27FC236}">
                <a16:creationId xmlns:a16="http://schemas.microsoft.com/office/drawing/2014/main" id="{2AD970F5-05E2-8044-DF82-6318B66E8357}"/>
              </a:ext>
            </a:extLst>
          </p:cNvPr>
          <p:cNvSpPr>
            <a:spLocks noGrp="1"/>
          </p:cNvSpPr>
          <p:nvPr>
            <p:ph type="ctrTitle"/>
          </p:nvPr>
        </p:nvSpPr>
        <p:spPr>
          <a:xfrm>
            <a:off x="770821" y="2765706"/>
            <a:ext cx="8696147" cy="4792854"/>
          </a:xfrm>
        </p:spPr>
        <p:txBody>
          <a:bodyPr lIns="91440" tIns="45720" rIns="91440" bIns="45720" anchor="b"/>
          <a:lstStyle/>
          <a:p>
            <a:r>
              <a:rPr lang="en-US" sz="9600" dirty="0">
                <a:latin typeface="Arial Black"/>
              </a:rPr>
              <a:t>Sellinger Applied Portfolio Fund</a:t>
            </a:r>
            <a:endParaRPr lang="en-US" sz="9600" dirty="0"/>
          </a:p>
        </p:txBody>
      </p:sp>
      <p:sp>
        <p:nvSpPr>
          <p:cNvPr id="2" name="TextBox 1">
            <a:extLst>
              <a:ext uri="{FF2B5EF4-FFF2-40B4-BE49-F238E27FC236}">
                <a16:creationId xmlns:a16="http://schemas.microsoft.com/office/drawing/2014/main" id="{C85130B4-1720-08EC-A636-D93B4ADE65C7}"/>
              </a:ext>
            </a:extLst>
          </p:cNvPr>
          <p:cNvSpPr txBox="1"/>
          <p:nvPr/>
        </p:nvSpPr>
        <p:spPr>
          <a:xfrm>
            <a:off x="775906" y="7481599"/>
            <a:ext cx="7586267"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i="1">
                <a:solidFill>
                  <a:srgbClr val="004E30"/>
                </a:solidFill>
                <a:latin typeface="Arial Black"/>
                <a:cs typeface="Calibri"/>
              </a:rPr>
              <a:t>FALL 2022</a:t>
            </a:r>
            <a:endParaRPr lang="en-US" sz="3600" i="1">
              <a:solidFill>
                <a:srgbClr val="004E30"/>
              </a:solidFill>
              <a:latin typeface="Arial Black"/>
            </a:endParaRPr>
          </a:p>
        </p:txBody>
      </p:sp>
      <p:pic>
        <p:nvPicPr>
          <p:cNvPr id="3" name="Picture 2">
            <a:extLst>
              <a:ext uri="{FF2B5EF4-FFF2-40B4-BE49-F238E27FC236}">
                <a16:creationId xmlns:a16="http://schemas.microsoft.com/office/drawing/2014/main" id="{3C54BFA3-4C08-BB6A-3D7B-4B67A3AE22A2}"/>
              </a:ext>
            </a:extLst>
          </p:cNvPr>
          <p:cNvPicPr>
            <a:picLocks noChangeAspect="1"/>
          </p:cNvPicPr>
          <p:nvPr/>
        </p:nvPicPr>
        <p:blipFill>
          <a:blip r:embed="rId2"/>
          <a:stretch>
            <a:fillRect/>
          </a:stretch>
        </p:blipFill>
        <p:spPr>
          <a:xfrm>
            <a:off x="10052050" y="1625533"/>
            <a:ext cx="9276144" cy="6623167"/>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A616FAAF-6BA1-900C-CED9-61C6A6F28699}"/>
              </a:ext>
            </a:extLst>
          </p:cNvPr>
          <p:cNvSpPr>
            <a:spLocks noGrp="1"/>
          </p:cNvSpPr>
          <p:nvPr>
            <p:ph type="subTitle" idx="1"/>
          </p:nvPr>
        </p:nvSpPr>
        <p:spPr>
          <a:xfrm>
            <a:off x="1005205" y="1837562"/>
            <a:ext cx="9519551" cy="3596030"/>
          </a:xfrm>
        </p:spPr>
        <p:txBody>
          <a:bodyPr lIns="91440" tIns="45720" rIns="91440" bIns="45720" anchor="t"/>
          <a:lstStyle/>
          <a:p>
            <a:pPr algn="ctr"/>
            <a:r>
              <a:rPr lang="en-US" sz="3000" b="1" u="sng" dirty="0">
                <a:solidFill>
                  <a:srgbClr val="000000"/>
                </a:solidFill>
                <a:latin typeface="Arial Narrow"/>
              </a:rPr>
              <a:t>Oil</a:t>
            </a:r>
          </a:p>
          <a:p>
            <a:pPr marL="571276" indent="-571500">
              <a:buFont typeface="Arial" panose="020B0604020202020204" pitchFamily="34" charset="0"/>
              <a:buChar char="•"/>
            </a:pPr>
            <a:r>
              <a:rPr lang="en-US" sz="3000" dirty="0">
                <a:solidFill>
                  <a:srgbClr val="000000"/>
                </a:solidFill>
                <a:latin typeface="Arial Narrow"/>
              </a:rPr>
              <a:t>Crude oil is down 18.73% the past 3 months and down 5.18% YTD</a:t>
            </a:r>
          </a:p>
          <a:p>
            <a:pPr marL="571276" indent="-571500">
              <a:buFont typeface="Arial" panose="020B0604020202020204" pitchFamily="34" charset="0"/>
              <a:buChar char="•"/>
            </a:pPr>
            <a:r>
              <a:rPr lang="en-US" sz="3000" dirty="0">
                <a:solidFill>
                  <a:srgbClr val="000000"/>
                </a:solidFill>
                <a:latin typeface="Arial Narrow"/>
              </a:rPr>
              <a:t>Biden administration's decision to release around 180 million barrels of oil from the United State Strategic Petroleum Reserve has pushed down oil and gasoline prices</a:t>
            </a:r>
          </a:p>
        </p:txBody>
      </p:sp>
      <p:sp>
        <p:nvSpPr>
          <p:cNvPr id="3" name="Title 2">
            <a:extLst>
              <a:ext uri="{FF2B5EF4-FFF2-40B4-BE49-F238E27FC236}">
                <a16:creationId xmlns:a16="http://schemas.microsoft.com/office/drawing/2014/main" id="{6E2FA8F6-6DDE-1036-5389-6B13202B478F}"/>
              </a:ext>
            </a:extLst>
          </p:cNvPr>
          <p:cNvSpPr>
            <a:spLocks noGrp="1"/>
          </p:cNvSpPr>
          <p:nvPr>
            <p:ph type="ctrTitle"/>
          </p:nvPr>
        </p:nvSpPr>
        <p:spPr>
          <a:xfrm>
            <a:off x="1005205" y="746665"/>
            <a:ext cx="18093690" cy="1081670"/>
          </a:xfrm>
        </p:spPr>
        <p:txBody>
          <a:bodyPr lIns="91440" tIns="45720" rIns="91440" bIns="45720" anchor="b"/>
          <a:lstStyle/>
          <a:p>
            <a:r>
              <a:rPr lang="en-US" dirty="0">
                <a:latin typeface="Arial Black"/>
              </a:rPr>
              <a:t>Commodities</a:t>
            </a:r>
            <a:endParaRPr lang="en-US" dirty="0"/>
          </a:p>
        </p:txBody>
      </p:sp>
      <p:pic>
        <p:nvPicPr>
          <p:cNvPr id="4" name="Picture 4" descr="Chart&#10;&#10;Description automatically generated">
            <a:extLst>
              <a:ext uri="{FF2B5EF4-FFF2-40B4-BE49-F238E27FC236}">
                <a16:creationId xmlns:a16="http://schemas.microsoft.com/office/drawing/2014/main" id="{C1400408-7CDF-885E-40B9-D4A66E460F15}"/>
              </a:ext>
            </a:extLst>
          </p:cNvPr>
          <p:cNvPicPr>
            <a:picLocks noChangeAspect="1"/>
          </p:cNvPicPr>
          <p:nvPr/>
        </p:nvPicPr>
        <p:blipFill>
          <a:blip r:embed="rId2"/>
          <a:stretch>
            <a:fillRect/>
          </a:stretch>
        </p:blipFill>
        <p:spPr>
          <a:xfrm>
            <a:off x="10933153" y="2798581"/>
            <a:ext cx="8508785" cy="3599955"/>
          </a:xfrm>
          <a:prstGeom prst="rect">
            <a:avLst/>
          </a:prstGeom>
          <a:ln>
            <a:noFill/>
          </a:ln>
          <a:effectLst>
            <a:outerShdw blurRad="292100" dist="139700" dir="2700000" algn="tl" rotWithShape="0">
              <a:srgbClr val="333333">
                <a:alpha val="65000"/>
              </a:srgbClr>
            </a:outerShdw>
          </a:effectLst>
        </p:spPr>
      </p:pic>
      <p:pic>
        <p:nvPicPr>
          <p:cNvPr id="5" name="Picture 5" descr="Chart&#10;&#10;Description automatically generated">
            <a:extLst>
              <a:ext uri="{FF2B5EF4-FFF2-40B4-BE49-F238E27FC236}">
                <a16:creationId xmlns:a16="http://schemas.microsoft.com/office/drawing/2014/main" id="{7292D61E-1C03-3F3D-4D9E-481B160B9C7A}"/>
              </a:ext>
            </a:extLst>
          </p:cNvPr>
          <p:cNvPicPr>
            <a:picLocks noChangeAspect="1"/>
          </p:cNvPicPr>
          <p:nvPr/>
        </p:nvPicPr>
        <p:blipFill>
          <a:blip r:embed="rId3"/>
          <a:stretch>
            <a:fillRect/>
          </a:stretch>
        </p:blipFill>
        <p:spPr>
          <a:xfrm>
            <a:off x="1363669" y="4975307"/>
            <a:ext cx="8526743" cy="3614712"/>
          </a:xfrm>
          <a:prstGeom prst="rect">
            <a:avLst/>
          </a:prstGeom>
          <a:ln>
            <a:noFill/>
          </a:ln>
          <a:effectLst>
            <a:outerShdw blurRad="292100" dist="139700" dir="2700000" algn="tl" rotWithShape="0">
              <a:srgbClr val="333333">
                <a:alpha val="65000"/>
              </a:srgbClr>
            </a:outerShdw>
          </a:effectLst>
        </p:spPr>
      </p:pic>
      <p:sp>
        <p:nvSpPr>
          <p:cNvPr id="8" name="Subtitle 1">
            <a:extLst>
              <a:ext uri="{FF2B5EF4-FFF2-40B4-BE49-F238E27FC236}">
                <a16:creationId xmlns:a16="http://schemas.microsoft.com/office/drawing/2014/main" id="{9ABE864F-A593-A227-59A3-96E5F7D64A7F}"/>
              </a:ext>
            </a:extLst>
          </p:cNvPr>
          <p:cNvSpPr txBox="1">
            <a:spLocks/>
          </p:cNvSpPr>
          <p:nvPr/>
        </p:nvSpPr>
        <p:spPr>
          <a:xfrm>
            <a:off x="10799240" y="1643669"/>
            <a:ext cx="9158535" cy="1158087"/>
          </a:xfrm>
          <a:prstGeom prst="rect">
            <a:avLst/>
          </a:prstGeom>
        </p:spPr>
        <p:txBody>
          <a:bodyPr lIns="91440" tIns="45720" rIns="91440" bIns="45720" anchor="t"/>
          <a:lstStyle>
            <a:lvl1pPr marL="0" indent="0" algn="l">
              <a:buNone/>
              <a:defRPr sz="3958" b="0" i="0">
                <a:latin typeface="Arial Narrow" panose="020B0604020202020204" pitchFamily="34" charset="0"/>
                <a:ea typeface="+mn-ea"/>
                <a:cs typeface="+mn-cs"/>
              </a:defRPr>
            </a:lvl1pPr>
            <a:lvl2pPr marL="753969" indent="0" algn="ctr">
              <a:buNone/>
              <a:defRPr sz="3298">
                <a:latin typeface="+mn-lt"/>
                <a:ea typeface="+mn-ea"/>
                <a:cs typeface="+mn-cs"/>
              </a:defRPr>
            </a:lvl2pPr>
            <a:lvl3pPr marL="1507937" indent="0" algn="ctr">
              <a:buNone/>
              <a:defRPr sz="2968">
                <a:latin typeface="+mn-lt"/>
                <a:ea typeface="+mn-ea"/>
                <a:cs typeface="+mn-cs"/>
              </a:defRPr>
            </a:lvl3pPr>
            <a:lvl4pPr marL="2261906" indent="0" algn="ctr">
              <a:buNone/>
              <a:defRPr sz="2639">
                <a:latin typeface="+mn-lt"/>
                <a:ea typeface="+mn-ea"/>
                <a:cs typeface="+mn-cs"/>
              </a:defRPr>
            </a:lvl4pPr>
            <a:lvl5pPr marL="3015874" indent="0" algn="ctr">
              <a:buNone/>
              <a:defRPr sz="2639">
                <a:latin typeface="+mn-lt"/>
                <a:ea typeface="+mn-ea"/>
                <a:cs typeface="+mn-cs"/>
              </a:defRPr>
            </a:lvl5pPr>
            <a:lvl6pPr marL="3769843" indent="0" algn="ctr">
              <a:buNone/>
              <a:defRPr sz="2639">
                <a:latin typeface="+mn-lt"/>
                <a:ea typeface="+mn-ea"/>
                <a:cs typeface="+mn-cs"/>
              </a:defRPr>
            </a:lvl6pPr>
            <a:lvl7pPr marL="4523811" indent="0" algn="ctr">
              <a:buNone/>
              <a:defRPr sz="2639">
                <a:latin typeface="+mn-lt"/>
                <a:ea typeface="+mn-ea"/>
                <a:cs typeface="+mn-cs"/>
              </a:defRPr>
            </a:lvl7pPr>
            <a:lvl8pPr marL="5277780" indent="0" algn="ctr">
              <a:buNone/>
              <a:defRPr sz="2639">
                <a:latin typeface="+mn-lt"/>
                <a:ea typeface="+mn-ea"/>
                <a:cs typeface="+mn-cs"/>
              </a:defRPr>
            </a:lvl8pPr>
            <a:lvl9pPr marL="6031748" indent="0" algn="ctr">
              <a:buNone/>
              <a:defRPr sz="2639">
                <a:latin typeface="+mn-lt"/>
                <a:ea typeface="+mn-ea"/>
                <a:cs typeface="+mn-cs"/>
              </a:defRPr>
            </a:lvl9pPr>
          </a:lstStyle>
          <a:p>
            <a:pPr algn="ctr" defTabSz="914400"/>
            <a:r>
              <a:rPr lang="en-US" sz="3000" b="1" u="sng" kern="0" dirty="0">
                <a:solidFill>
                  <a:srgbClr val="000000"/>
                </a:solidFill>
                <a:latin typeface="Arial Narrow"/>
              </a:rPr>
              <a:t>Gold</a:t>
            </a:r>
          </a:p>
          <a:p>
            <a:pPr marL="571276" indent="-571500" defTabSz="914400">
              <a:buFont typeface="Arial" panose="020B0604020202020204" pitchFamily="34" charset="0"/>
              <a:buChar char="•"/>
            </a:pPr>
            <a:r>
              <a:rPr lang="en-US" sz="3000" kern="0" dirty="0">
                <a:solidFill>
                  <a:srgbClr val="000000"/>
                </a:solidFill>
                <a:latin typeface="Arial Narrow"/>
              </a:rPr>
              <a:t>Gold is up 3.61% the past 3 months and down 1.78% YTD</a:t>
            </a:r>
          </a:p>
        </p:txBody>
      </p:sp>
      <p:sp>
        <p:nvSpPr>
          <p:cNvPr id="9" name="Subtitle 1">
            <a:extLst>
              <a:ext uri="{FF2B5EF4-FFF2-40B4-BE49-F238E27FC236}">
                <a16:creationId xmlns:a16="http://schemas.microsoft.com/office/drawing/2014/main" id="{4093ABCE-21F5-866A-32B6-CF9595F649A6}"/>
              </a:ext>
            </a:extLst>
          </p:cNvPr>
          <p:cNvSpPr txBox="1">
            <a:spLocks/>
          </p:cNvSpPr>
          <p:nvPr/>
        </p:nvSpPr>
        <p:spPr>
          <a:xfrm>
            <a:off x="10608277" y="7008666"/>
            <a:ext cx="9158535" cy="2151323"/>
          </a:xfrm>
          <a:prstGeom prst="rect">
            <a:avLst/>
          </a:prstGeom>
        </p:spPr>
        <p:txBody>
          <a:bodyPr lIns="91440" tIns="45720" rIns="91440" bIns="45720" anchor="t"/>
          <a:lstStyle>
            <a:lvl1pPr marL="0" indent="0" algn="l">
              <a:buNone/>
              <a:defRPr sz="3958" b="0" i="0">
                <a:latin typeface="Arial Narrow" panose="020B0604020202020204" pitchFamily="34" charset="0"/>
                <a:ea typeface="+mn-ea"/>
                <a:cs typeface="+mn-cs"/>
              </a:defRPr>
            </a:lvl1pPr>
            <a:lvl2pPr marL="753969" indent="0" algn="ctr">
              <a:buNone/>
              <a:defRPr sz="3298">
                <a:latin typeface="+mn-lt"/>
                <a:ea typeface="+mn-ea"/>
                <a:cs typeface="+mn-cs"/>
              </a:defRPr>
            </a:lvl2pPr>
            <a:lvl3pPr marL="1507937" indent="0" algn="ctr">
              <a:buNone/>
              <a:defRPr sz="2968">
                <a:latin typeface="+mn-lt"/>
                <a:ea typeface="+mn-ea"/>
                <a:cs typeface="+mn-cs"/>
              </a:defRPr>
            </a:lvl3pPr>
            <a:lvl4pPr marL="2261906" indent="0" algn="ctr">
              <a:buNone/>
              <a:defRPr sz="2639">
                <a:latin typeface="+mn-lt"/>
                <a:ea typeface="+mn-ea"/>
                <a:cs typeface="+mn-cs"/>
              </a:defRPr>
            </a:lvl4pPr>
            <a:lvl5pPr marL="3015874" indent="0" algn="ctr">
              <a:buNone/>
              <a:defRPr sz="2639">
                <a:latin typeface="+mn-lt"/>
                <a:ea typeface="+mn-ea"/>
                <a:cs typeface="+mn-cs"/>
              </a:defRPr>
            </a:lvl5pPr>
            <a:lvl6pPr marL="3769843" indent="0" algn="ctr">
              <a:buNone/>
              <a:defRPr sz="2639">
                <a:latin typeface="+mn-lt"/>
                <a:ea typeface="+mn-ea"/>
                <a:cs typeface="+mn-cs"/>
              </a:defRPr>
            </a:lvl6pPr>
            <a:lvl7pPr marL="4523811" indent="0" algn="ctr">
              <a:buNone/>
              <a:defRPr sz="2639">
                <a:latin typeface="+mn-lt"/>
                <a:ea typeface="+mn-ea"/>
                <a:cs typeface="+mn-cs"/>
              </a:defRPr>
            </a:lvl7pPr>
            <a:lvl8pPr marL="5277780" indent="0" algn="ctr">
              <a:buNone/>
              <a:defRPr sz="2639">
                <a:latin typeface="+mn-lt"/>
                <a:ea typeface="+mn-ea"/>
                <a:cs typeface="+mn-cs"/>
              </a:defRPr>
            </a:lvl8pPr>
            <a:lvl9pPr marL="6031748" indent="0" algn="ctr">
              <a:buNone/>
              <a:defRPr sz="2639">
                <a:latin typeface="+mn-lt"/>
                <a:ea typeface="+mn-ea"/>
                <a:cs typeface="+mn-cs"/>
              </a:defRPr>
            </a:lvl9pPr>
          </a:lstStyle>
          <a:p>
            <a:pPr algn="ctr" defTabSz="914400"/>
            <a:r>
              <a:rPr lang="en-US" sz="3000" b="1" u="sng" kern="0" dirty="0">
                <a:solidFill>
                  <a:srgbClr val="000000"/>
                </a:solidFill>
                <a:latin typeface="Arial Narrow"/>
              </a:rPr>
              <a:t>Portfolio Impact</a:t>
            </a:r>
          </a:p>
          <a:p>
            <a:pPr marL="571276" indent="-571500" defTabSz="914400">
              <a:buFont typeface="Arial" panose="020B0604020202020204" pitchFamily="34" charset="0"/>
              <a:buChar char="•"/>
            </a:pPr>
            <a:r>
              <a:rPr lang="en-US" sz="3000" kern="0" dirty="0">
                <a:solidFill>
                  <a:srgbClr val="000000"/>
                </a:solidFill>
                <a:latin typeface="Arial Narrow"/>
              </a:rPr>
              <a:t>Students research commodities prices and trends to find opportunities in the market</a:t>
            </a:r>
          </a:p>
        </p:txBody>
      </p:sp>
    </p:spTree>
    <p:extLst>
      <p:ext uri="{BB962C8B-B14F-4D97-AF65-F5344CB8AC3E}">
        <p14:creationId xmlns:p14="http://schemas.microsoft.com/office/powerpoint/2010/main" val="25847207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B0D249D-E06C-19B7-9BA5-0BA108A4DEBC}"/>
              </a:ext>
            </a:extLst>
          </p:cNvPr>
          <p:cNvSpPr>
            <a:spLocks noGrp="1"/>
          </p:cNvSpPr>
          <p:nvPr>
            <p:ph type="ctrTitle"/>
          </p:nvPr>
        </p:nvSpPr>
        <p:spPr>
          <a:xfrm>
            <a:off x="996133" y="2421357"/>
            <a:ext cx="18093690" cy="6453122"/>
          </a:xfrm>
        </p:spPr>
        <p:txBody>
          <a:bodyPr lIns="91440" tIns="45720" rIns="91440" bIns="45720" anchor="ctr"/>
          <a:lstStyle/>
          <a:p>
            <a:pPr algn="ctr"/>
            <a:r>
              <a:rPr lang="en-US" sz="9600">
                <a:latin typeface="Arial Black"/>
              </a:rPr>
              <a:t>Current</a:t>
            </a:r>
            <a:br>
              <a:rPr lang="en-US" sz="9600">
                <a:latin typeface="Arial Black"/>
              </a:rPr>
            </a:br>
            <a:r>
              <a:rPr lang="en-US" sz="9600"/>
              <a:t>Events</a:t>
            </a:r>
            <a:endParaRPr lang="en-US"/>
          </a:p>
        </p:txBody>
      </p:sp>
    </p:spTree>
    <p:extLst>
      <p:ext uri="{BB962C8B-B14F-4D97-AF65-F5344CB8AC3E}">
        <p14:creationId xmlns:p14="http://schemas.microsoft.com/office/powerpoint/2010/main" val="39316834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9BE3E2ED-4743-234A-91AF-A0ADB4FE2316}"/>
              </a:ext>
            </a:extLst>
          </p:cNvPr>
          <p:cNvSpPr>
            <a:spLocks noGrp="1"/>
          </p:cNvSpPr>
          <p:nvPr>
            <p:ph type="subTitle" idx="1"/>
          </p:nvPr>
        </p:nvSpPr>
        <p:spPr>
          <a:xfrm>
            <a:off x="0" y="2139044"/>
            <a:ext cx="20104100" cy="6716264"/>
          </a:xfrm>
        </p:spPr>
        <p:txBody>
          <a:bodyPr lIns="150781" tIns="75390" rIns="150781" bIns="75390" anchor="t"/>
          <a:lstStyle/>
          <a:p>
            <a:pPr marL="565442" indent="-565442">
              <a:buFont typeface="Arial"/>
              <a:buChar char="•"/>
            </a:pPr>
            <a:r>
              <a:rPr lang="en-US" sz="3200" dirty="0">
                <a:latin typeface="Arial Narrow"/>
              </a:rPr>
              <a:t>Midterm Election Results</a:t>
            </a:r>
          </a:p>
          <a:p>
            <a:pPr marL="1319376" lvl="1" indent="-565442" algn="l">
              <a:buFont typeface="Arial"/>
              <a:buChar char="•"/>
            </a:pPr>
            <a:r>
              <a:rPr lang="en-US" sz="3200" dirty="0">
                <a:latin typeface="Arial Narrow"/>
              </a:rPr>
              <a:t>House of Representatives: </a:t>
            </a:r>
            <a:r>
              <a:rPr lang="en-US" sz="3200" b="1" dirty="0">
                <a:latin typeface="Arial Narrow"/>
              </a:rPr>
              <a:t>222 Republican </a:t>
            </a:r>
            <a:r>
              <a:rPr lang="en-US" sz="3200" dirty="0">
                <a:latin typeface="Arial Narrow"/>
              </a:rPr>
              <a:t>seats to </a:t>
            </a:r>
            <a:r>
              <a:rPr lang="en-US" sz="3200" b="1" dirty="0">
                <a:latin typeface="Arial Narrow"/>
              </a:rPr>
              <a:t>213 Democrat </a:t>
            </a:r>
            <a:r>
              <a:rPr lang="en-US" sz="3200" dirty="0">
                <a:latin typeface="Arial Narrow"/>
              </a:rPr>
              <a:t>seats</a:t>
            </a:r>
          </a:p>
          <a:p>
            <a:pPr marL="1319376" lvl="1" indent="-565442" algn="l">
              <a:buFont typeface="Arial"/>
              <a:buChar char="•"/>
            </a:pPr>
            <a:r>
              <a:rPr lang="en-US" sz="3200" dirty="0">
                <a:latin typeface="Arial Narrow"/>
              </a:rPr>
              <a:t>Senate: </a:t>
            </a:r>
            <a:r>
              <a:rPr lang="en-US" sz="3200" b="1" dirty="0">
                <a:latin typeface="Arial Narrow"/>
              </a:rPr>
              <a:t>49 Republican</a:t>
            </a:r>
            <a:r>
              <a:rPr lang="en-US" sz="3200" dirty="0">
                <a:latin typeface="Arial Narrow"/>
              </a:rPr>
              <a:t> seats to </a:t>
            </a:r>
            <a:r>
              <a:rPr lang="en-US" sz="3200" b="1" dirty="0">
                <a:latin typeface="Arial Narrow"/>
              </a:rPr>
              <a:t>51 Democrat</a:t>
            </a:r>
            <a:r>
              <a:rPr lang="en-US" sz="3200" dirty="0">
                <a:latin typeface="Arial Narrow"/>
              </a:rPr>
              <a:t> seats</a:t>
            </a:r>
          </a:p>
          <a:p>
            <a:pPr marL="1319376" lvl="1" indent="-565442" algn="l">
              <a:buFont typeface="Arial"/>
              <a:buChar char="•"/>
            </a:pPr>
            <a:r>
              <a:rPr lang="en-US" sz="3200" dirty="0">
                <a:latin typeface="Arial Narrow"/>
              </a:rPr>
              <a:t>Governor: </a:t>
            </a:r>
            <a:r>
              <a:rPr lang="en-US" sz="3200" b="1" dirty="0">
                <a:latin typeface="Arial Narrow"/>
              </a:rPr>
              <a:t>26 Republican </a:t>
            </a:r>
            <a:r>
              <a:rPr lang="en-US" sz="3200" dirty="0">
                <a:latin typeface="Arial Narrow"/>
              </a:rPr>
              <a:t>seats to </a:t>
            </a:r>
            <a:r>
              <a:rPr lang="en-US" sz="3200" b="1" dirty="0">
                <a:latin typeface="Arial Narrow"/>
              </a:rPr>
              <a:t>24 Democrat </a:t>
            </a:r>
            <a:r>
              <a:rPr lang="en-US" sz="3200" dirty="0">
                <a:latin typeface="Arial Narrow"/>
              </a:rPr>
              <a:t>seats</a:t>
            </a:r>
          </a:p>
          <a:p>
            <a:pPr marL="565442" indent="-565442">
              <a:buFont typeface="Arial"/>
              <a:buChar char="•"/>
            </a:pPr>
            <a:r>
              <a:rPr lang="en-US" sz="3200" dirty="0">
                <a:latin typeface="Arial Narrow"/>
              </a:rPr>
              <a:t>Railroad Strike</a:t>
            </a:r>
          </a:p>
          <a:p>
            <a:pPr marL="1319376" lvl="1" indent="-565442" algn="l">
              <a:buFont typeface="Arial"/>
              <a:buChar char="•"/>
            </a:pPr>
            <a:r>
              <a:rPr lang="en-US" sz="3200" dirty="0">
                <a:solidFill>
                  <a:srgbClr val="000000"/>
                </a:solidFill>
                <a:latin typeface="Arial Narrow"/>
              </a:rPr>
              <a:t>Congress passes a bill to avert major railroad strike which prevents a major blow to the economy though it did not provide everything workers were asking for, making it possible for issue to reemerge sometime in the future</a:t>
            </a:r>
          </a:p>
          <a:p>
            <a:pPr marL="565442" indent="-565442">
              <a:buFont typeface="Arial"/>
              <a:buChar char="•"/>
            </a:pPr>
            <a:r>
              <a:rPr lang="en-US" sz="3200" dirty="0">
                <a:solidFill>
                  <a:srgbClr val="000000"/>
                </a:solidFill>
                <a:latin typeface="Arial Narrow"/>
              </a:rPr>
              <a:t>Cryptocurrency and the SEC</a:t>
            </a:r>
          </a:p>
          <a:p>
            <a:pPr marL="1319376" lvl="1" indent="-565442" algn="l">
              <a:buFont typeface="Arial"/>
              <a:buChar char="•"/>
            </a:pPr>
            <a:r>
              <a:rPr lang="en-US" sz="3200" dirty="0">
                <a:latin typeface="Arial Narrow"/>
              </a:rPr>
              <a:t>The SEC has issued new guidelines requiring companies issuing securities to </a:t>
            </a:r>
            <a:r>
              <a:rPr lang="en-US" sz="3200" b="1" dirty="0">
                <a:latin typeface="Arial Narrow"/>
              </a:rPr>
              <a:t>disclose their exposure and risk</a:t>
            </a:r>
            <a:r>
              <a:rPr lang="en-US" sz="3200" dirty="0">
                <a:latin typeface="Arial Narrow"/>
              </a:rPr>
              <a:t> in the crypto markets in a step for greater </a:t>
            </a:r>
            <a:r>
              <a:rPr lang="en-US" sz="3200" b="1" dirty="0">
                <a:latin typeface="Arial Narrow"/>
              </a:rPr>
              <a:t>transparency</a:t>
            </a:r>
            <a:r>
              <a:rPr lang="en-US" sz="3200" dirty="0">
                <a:latin typeface="Arial Narrow"/>
              </a:rPr>
              <a:t> and </a:t>
            </a:r>
            <a:r>
              <a:rPr lang="en-US" sz="3200" b="1" dirty="0">
                <a:latin typeface="Arial Narrow"/>
              </a:rPr>
              <a:t>regulation</a:t>
            </a:r>
            <a:r>
              <a:rPr lang="en-US" sz="3200" dirty="0">
                <a:latin typeface="Arial Narrow"/>
              </a:rPr>
              <a:t> in the Crypto markets</a:t>
            </a:r>
          </a:p>
          <a:p>
            <a:pPr marL="565442" indent="-565442">
              <a:buFont typeface="Arial"/>
              <a:buChar char="•"/>
            </a:pPr>
            <a:r>
              <a:rPr lang="en-US" sz="3200" dirty="0">
                <a:latin typeface="Arial Narrow"/>
              </a:rPr>
              <a:t>CHIPS and Science Act</a:t>
            </a:r>
          </a:p>
          <a:p>
            <a:pPr marL="1319376" lvl="1" indent="-565442" algn="l">
              <a:buFont typeface="Arial"/>
              <a:buChar char="•"/>
            </a:pPr>
            <a:r>
              <a:rPr lang="en-US" sz="3200" dirty="0">
                <a:latin typeface="Arial Narrow"/>
              </a:rPr>
              <a:t>Will </a:t>
            </a:r>
            <a:r>
              <a:rPr lang="en-US" sz="3200" b="1" dirty="0">
                <a:latin typeface="Arial Narrow"/>
              </a:rPr>
              <a:t>boost</a:t>
            </a:r>
            <a:r>
              <a:rPr lang="en-US" sz="3200" dirty="0">
                <a:latin typeface="Arial Narrow"/>
              </a:rPr>
              <a:t> American semiconductor research, development, and production in technology </a:t>
            </a:r>
          </a:p>
          <a:p>
            <a:pPr marL="1319376" lvl="1" indent="-565442" algn="l">
              <a:buFont typeface="Arial"/>
              <a:buChar char="•"/>
            </a:pPr>
            <a:r>
              <a:rPr lang="en-US" sz="3200" dirty="0">
                <a:latin typeface="Arial Narrow"/>
              </a:rPr>
              <a:t>The US currently relies on </a:t>
            </a:r>
            <a:r>
              <a:rPr lang="en-US" sz="3200" b="1" dirty="0">
                <a:latin typeface="Arial Narrow"/>
              </a:rPr>
              <a:t>East Asia</a:t>
            </a:r>
            <a:r>
              <a:rPr lang="en-US" sz="3200" dirty="0">
                <a:latin typeface="Arial Narrow"/>
              </a:rPr>
              <a:t> for 75% of global production of semiconductors while the US only produces about 10%</a:t>
            </a:r>
          </a:p>
          <a:p>
            <a:pPr marL="1319376" lvl="1" indent="-565442" algn="l">
              <a:buFont typeface="Arial"/>
              <a:buChar char="•"/>
            </a:pPr>
            <a:endParaRPr lang="en-US" sz="2540" dirty="0">
              <a:latin typeface="Arial Narrow"/>
            </a:endParaRPr>
          </a:p>
          <a:p>
            <a:pPr marL="1319376" lvl="1" indent="-565442" algn="l">
              <a:buFont typeface="Arial"/>
              <a:buChar char="•"/>
            </a:pPr>
            <a:endParaRPr lang="en-US" sz="3200" dirty="0">
              <a:solidFill>
                <a:srgbClr val="000000"/>
              </a:solidFill>
              <a:latin typeface="Arial Narrow"/>
            </a:endParaRPr>
          </a:p>
          <a:p>
            <a:pPr marL="1319376" lvl="1" indent="-565442" algn="l">
              <a:buFont typeface="Arial"/>
              <a:buChar char="•"/>
            </a:pPr>
            <a:endParaRPr lang="en-US" sz="3200" dirty="0">
              <a:latin typeface="Arial Narrow"/>
            </a:endParaRPr>
          </a:p>
        </p:txBody>
      </p:sp>
      <p:sp>
        <p:nvSpPr>
          <p:cNvPr id="9" name="Title 2">
            <a:extLst>
              <a:ext uri="{FF2B5EF4-FFF2-40B4-BE49-F238E27FC236}">
                <a16:creationId xmlns:a16="http://schemas.microsoft.com/office/drawing/2014/main" id="{4CDFC419-D10D-0EB5-1E18-0578D84FEA08}"/>
              </a:ext>
            </a:extLst>
          </p:cNvPr>
          <p:cNvSpPr>
            <a:spLocks noGrp="1"/>
          </p:cNvSpPr>
          <p:nvPr>
            <p:ph type="ctrTitle"/>
          </p:nvPr>
        </p:nvSpPr>
        <p:spPr>
          <a:xfrm>
            <a:off x="1005205" y="746665"/>
            <a:ext cx="18093690" cy="1081670"/>
          </a:xfrm>
        </p:spPr>
        <p:txBody>
          <a:bodyPr lIns="91440" tIns="45720" rIns="91440" bIns="45720" anchor="b"/>
          <a:lstStyle/>
          <a:p>
            <a:r>
              <a:rPr lang="en-US" dirty="0">
                <a:latin typeface="Arial Black"/>
              </a:rPr>
              <a:t>Domestic Politics</a:t>
            </a:r>
            <a:endParaRPr lang="en-US" dirty="0"/>
          </a:p>
        </p:txBody>
      </p:sp>
    </p:spTree>
    <p:extLst>
      <p:ext uri="{BB962C8B-B14F-4D97-AF65-F5344CB8AC3E}">
        <p14:creationId xmlns:p14="http://schemas.microsoft.com/office/powerpoint/2010/main" val="27336291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9BE3E2ED-4743-234A-91AF-A0ADB4FE2316}"/>
              </a:ext>
            </a:extLst>
          </p:cNvPr>
          <p:cNvSpPr>
            <a:spLocks noGrp="1"/>
          </p:cNvSpPr>
          <p:nvPr>
            <p:ph type="subTitle" idx="1"/>
          </p:nvPr>
        </p:nvSpPr>
        <p:spPr>
          <a:xfrm>
            <a:off x="0" y="1828336"/>
            <a:ext cx="19869151" cy="7026972"/>
          </a:xfrm>
        </p:spPr>
        <p:txBody>
          <a:bodyPr lIns="150781" tIns="75390" rIns="150781" bIns="75390" anchor="t"/>
          <a:lstStyle/>
          <a:p>
            <a:pPr marL="565442" indent="-565442">
              <a:buFont typeface="Arial"/>
              <a:buChar char="•"/>
            </a:pPr>
            <a:r>
              <a:rPr lang="en-US" sz="3200" dirty="0">
                <a:latin typeface="Arial Narrow"/>
              </a:rPr>
              <a:t>Russo-Ukrainian War</a:t>
            </a:r>
          </a:p>
          <a:p>
            <a:pPr marL="1319376" lvl="1" indent="-565442" algn="l">
              <a:buFont typeface="Arial"/>
              <a:buChar char="•"/>
            </a:pPr>
            <a:r>
              <a:rPr lang="en-US" sz="3200" dirty="0">
                <a:latin typeface="Arial Narrow"/>
              </a:rPr>
              <a:t>President Vladmir Putin has set the stage for a protracted war with Ukraine </a:t>
            </a:r>
          </a:p>
          <a:p>
            <a:pPr marL="1319376" lvl="1" indent="-565442" algn="l">
              <a:buFont typeface="Arial"/>
              <a:buChar char="•"/>
            </a:pPr>
            <a:r>
              <a:rPr lang="en-US" sz="3200" dirty="0">
                <a:latin typeface="Arial Narrow"/>
              </a:rPr>
              <a:t>The Russian Federation and Ukraine are among the top producers of </a:t>
            </a:r>
            <a:r>
              <a:rPr lang="en-US" sz="3200" b="1" dirty="0">
                <a:latin typeface="Arial Narrow"/>
              </a:rPr>
              <a:t>agricultural commodities </a:t>
            </a:r>
            <a:r>
              <a:rPr lang="en-US" sz="3200" dirty="0">
                <a:latin typeface="Arial Narrow"/>
              </a:rPr>
              <a:t>in the world, which is greatly affecting countries around the globe</a:t>
            </a:r>
          </a:p>
          <a:p>
            <a:pPr marL="1319376" lvl="1" indent="-565442" algn="l">
              <a:buFont typeface="Arial"/>
              <a:buChar char="•"/>
            </a:pPr>
            <a:r>
              <a:rPr lang="en-US" sz="3200" dirty="0">
                <a:latin typeface="Arial Narrow"/>
              </a:rPr>
              <a:t>Over 30 countries have imposed </a:t>
            </a:r>
            <a:r>
              <a:rPr lang="en-US" sz="3200" b="1" dirty="0">
                <a:latin typeface="Arial Narrow"/>
              </a:rPr>
              <a:t>sanctions</a:t>
            </a:r>
            <a:r>
              <a:rPr lang="en-US" sz="3200" dirty="0">
                <a:latin typeface="Arial Narrow"/>
              </a:rPr>
              <a:t> on Russia including cutting energy imports, stopping shipments of key imports (semiconductors and other electronics), and blocking financial transactions</a:t>
            </a:r>
            <a:endParaRPr lang="en-US" sz="2870" dirty="0">
              <a:latin typeface="Arial Narrow"/>
            </a:endParaRPr>
          </a:p>
          <a:p>
            <a:pPr marL="565442" indent="-565442">
              <a:buFont typeface="Arial"/>
              <a:buChar char="•"/>
            </a:pPr>
            <a:r>
              <a:rPr lang="en-US" sz="3200" dirty="0">
                <a:latin typeface="Arial Narrow"/>
              </a:rPr>
              <a:t>China’s COVID-19 Policies</a:t>
            </a:r>
          </a:p>
          <a:p>
            <a:pPr marL="1319376" lvl="1" indent="-565442" algn="l">
              <a:buFont typeface="Arial"/>
              <a:buChar char="•"/>
            </a:pPr>
            <a:r>
              <a:rPr lang="en-US" sz="3200" b="1" dirty="0">
                <a:latin typeface="Arial Narrow"/>
              </a:rPr>
              <a:t>Xi Jinping </a:t>
            </a:r>
            <a:r>
              <a:rPr lang="en-US" sz="3200" dirty="0">
                <a:latin typeface="Arial Narrow"/>
              </a:rPr>
              <a:t>has secured his third term as China's president through the 20th National Congress of the Chinese Communist party</a:t>
            </a:r>
          </a:p>
          <a:p>
            <a:pPr marL="1319376" lvl="1" indent="-565442" algn="l">
              <a:buFont typeface="Arial"/>
              <a:buChar char="•"/>
            </a:pPr>
            <a:r>
              <a:rPr lang="en-US" sz="3200" dirty="0">
                <a:solidFill>
                  <a:srgbClr val="000000"/>
                </a:solidFill>
                <a:latin typeface="Arial Narrow"/>
              </a:rPr>
              <a:t>Since the launch of the Zero-Covid policy in 2019, China has signaled it will loosen restrictions in wake of rare public protests of the measure and potentially through a letter from Foxconn Technology Group's leader Terry Gou that warned of China losing their central position in global supply chains </a:t>
            </a:r>
            <a:endParaRPr lang="en-US" sz="3200" dirty="0">
              <a:latin typeface="Arial Narrow"/>
            </a:endParaRPr>
          </a:p>
          <a:p>
            <a:pPr marL="565442" indent="-565442">
              <a:buFont typeface="Arial"/>
              <a:buChar char="•"/>
            </a:pPr>
            <a:r>
              <a:rPr lang="en-US" sz="3200" dirty="0">
                <a:latin typeface="Arial Narrow"/>
              </a:rPr>
              <a:t>U.K.’s New Prime Minister</a:t>
            </a:r>
          </a:p>
          <a:p>
            <a:pPr marL="1319376" lvl="1" indent="-565442" algn="l">
              <a:buFont typeface="Arial"/>
              <a:buChar char="•"/>
            </a:pPr>
            <a:r>
              <a:rPr lang="en-US" sz="3200" b="1" dirty="0">
                <a:latin typeface="Arial Narrow"/>
              </a:rPr>
              <a:t>Liz Truss </a:t>
            </a:r>
            <a:r>
              <a:rPr lang="en-US" sz="3200" dirty="0">
                <a:latin typeface="Arial Narrow"/>
              </a:rPr>
              <a:t>resigned as Prime Minister after serving nearly 45 days due to her failing budgets</a:t>
            </a:r>
          </a:p>
          <a:p>
            <a:pPr marL="1319376" lvl="1" indent="-565442" algn="l">
              <a:buFont typeface="Arial"/>
              <a:buChar char="•"/>
            </a:pPr>
            <a:r>
              <a:rPr lang="en-US" sz="3200" b="1" dirty="0">
                <a:latin typeface="Arial Narrow"/>
              </a:rPr>
              <a:t>Rishi Sunak </a:t>
            </a:r>
            <a:r>
              <a:rPr lang="en-US" sz="3200" dirty="0">
                <a:latin typeface="Arial Narrow"/>
              </a:rPr>
              <a:t>became the latest UK Prime Minister on October 25th, 2022, in hopes to bring stability to UK economy </a:t>
            </a:r>
          </a:p>
          <a:p>
            <a:pPr marL="1319376" lvl="1" indent="-565442" algn="l">
              <a:buFont typeface="Arial"/>
              <a:buChar char="•"/>
            </a:pPr>
            <a:endParaRPr lang="en-US" sz="3200" dirty="0">
              <a:solidFill>
                <a:srgbClr val="000000"/>
              </a:solidFill>
              <a:latin typeface="Arial Narrow"/>
            </a:endParaRPr>
          </a:p>
          <a:p>
            <a:pPr marL="1319376" lvl="1" indent="-565442" algn="l">
              <a:buFont typeface="Arial"/>
              <a:buChar char="•"/>
            </a:pPr>
            <a:endParaRPr lang="en-US" sz="3200" dirty="0">
              <a:latin typeface="Arial Narrow"/>
            </a:endParaRPr>
          </a:p>
        </p:txBody>
      </p:sp>
      <p:sp>
        <p:nvSpPr>
          <p:cNvPr id="9" name="Title 2">
            <a:extLst>
              <a:ext uri="{FF2B5EF4-FFF2-40B4-BE49-F238E27FC236}">
                <a16:creationId xmlns:a16="http://schemas.microsoft.com/office/drawing/2014/main" id="{4CDFC419-D10D-0EB5-1E18-0578D84FEA08}"/>
              </a:ext>
            </a:extLst>
          </p:cNvPr>
          <p:cNvSpPr>
            <a:spLocks noGrp="1"/>
          </p:cNvSpPr>
          <p:nvPr>
            <p:ph type="ctrTitle"/>
          </p:nvPr>
        </p:nvSpPr>
        <p:spPr>
          <a:xfrm>
            <a:off x="1005205" y="746665"/>
            <a:ext cx="18093690" cy="1081670"/>
          </a:xfrm>
        </p:spPr>
        <p:txBody>
          <a:bodyPr lIns="91440" tIns="45720" rIns="91440" bIns="45720" anchor="b"/>
          <a:lstStyle/>
          <a:p>
            <a:r>
              <a:rPr lang="en-US" dirty="0">
                <a:latin typeface="Arial Black"/>
              </a:rPr>
              <a:t>International Politics</a:t>
            </a:r>
            <a:endParaRPr lang="en-US" dirty="0"/>
          </a:p>
        </p:txBody>
      </p:sp>
    </p:spTree>
    <p:extLst>
      <p:ext uri="{BB962C8B-B14F-4D97-AF65-F5344CB8AC3E}">
        <p14:creationId xmlns:p14="http://schemas.microsoft.com/office/powerpoint/2010/main" val="28634314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A616FAAF-6BA1-900C-CED9-61C6A6F28699}"/>
              </a:ext>
            </a:extLst>
          </p:cNvPr>
          <p:cNvSpPr>
            <a:spLocks noGrp="1"/>
          </p:cNvSpPr>
          <p:nvPr>
            <p:ph type="subTitle" idx="1"/>
          </p:nvPr>
        </p:nvSpPr>
        <p:spPr>
          <a:xfrm>
            <a:off x="5252306" y="2428272"/>
            <a:ext cx="9092344" cy="5759314"/>
          </a:xfrm>
        </p:spPr>
        <p:txBody>
          <a:bodyPr lIns="91440" tIns="45720" rIns="91440" bIns="45720" anchor="t"/>
          <a:lstStyle/>
          <a:p>
            <a:pPr marL="571500" indent="-571500">
              <a:buFont typeface="Arial"/>
              <a:buChar char="•"/>
            </a:pPr>
            <a:r>
              <a:rPr lang="en-US" sz="3000" dirty="0">
                <a:latin typeface="Arial Narrow"/>
              </a:rPr>
              <a:t>Mortgage rates have reached a </a:t>
            </a:r>
            <a:r>
              <a:rPr lang="en-US" sz="3000" b="1" dirty="0">
                <a:latin typeface="Arial Narrow"/>
              </a:rPr>
              <a:t>20 year high</a:t>
            </a:r>
            <a:r>
              <a:rPr lang="en-US" sz="3000" dirty="0">
                <a:latin typeface="Arial Narrow"/>
              </a:rPr>
              <a:t> of 7% in October and November</a:t>
            </a:r>
            <a:endParaRPr lang="en-US" sz="3000" dirty="0">
              <a:solidFill>
                <a:srgbClr val="000000"/>
              </a:solidFill>
              <a:latin typeface="Arial Narrow"/>
            </a:endParaRPr>
          </a:p>
          <a:p>
            <a:pPr marL="571500" indent="-571500">
              <a:buFont typeface="Arial,Sans-Serif"/>
              <a:buChar char="•"/>
            </a:pPr>
            <a:r>
              <a:rPr lang="en-US" sz="3000" dirty="0">
                <a:latin typeface="Arial Narrow"/>
              </a:rPr>
              <a:t>Home prices have soared </a:t>
            </a:r>
            <a:r>
              <a:rPr lang="en-US" sz="3000" b="1" dirty="0">
                <a:latin typeface="Arial Narrow"/>
              </a:rPr>
              <a:t>45% </a:t>
            </a:r>
            <a:r>
              <a:rPr lang="en-US" sz="3000" dirty="0">
                <a:latin typeface="Arial Narrow"/>
              </a:rPr>
              <a:t>from January 2020-June 2022</a:t>
            </a:r>
          </a:p>
          <a:p>
            <a:pPr marL="571500" indent="-571500">
              <a:buFont typeface="Arial"/>
              <a:buChar char="•"/>
            </a:pPr>
            <a:r>
              <a:rPr lang="en-US" sz="3000" dirty="0">
                <a:latin typeface="Arial Narrow"/>
              </a:rPr>
              <a:t>Housing demand has slumped, but supply remains low while prices are falling but remain above pre pandemic levels</a:t>
            </a:r>
            <a:endParaRPr lang="en-US" sz="3000" dirty="0"/>
          </a:p>
          <a:p>
            <a:pPr marL="571500" indent="-571500">
              <a:buFont typeface="Arial"/>
              <a:buChar char="•"/>
            </a:pPr>
            <a:r>
              <a:rPr lang="en-US" sz="3000" dirty="0">
                <a:latin typeface="Arial Narrow"/>
              </a:rPr>
              <a:t>This is not the worst the housing market has seen as interest rates were </a:t>
            </a:r>
            <a:r>
              <a:rPr lang="en-US" sz="3000" b="1" dirty="0">
                <a:latin typeface="Arial Narrow"/>
              </a:rPr>
              <a:t>7% to 21% </a:t>
            </a:r>
            <a:r>
              <a:rPr lang="en-US" sz="3000" dirty="0">
                <a:latin typeface="Arial Narrow"/>
              </a:rPr>
              <a:t>between 1978-1983</a:t>
            </a:r>
          </a:p>
          <a:p>
            <a:pPr marL="571500" indent="-571500">
              <a:buFont typeface="Arial"/>
              <a:buChar char="•"/>
            </a:pPr>
            <a:r>
              <a:rPr lang="en-US" sz="3000" dirty="0">
                <a:latin typeface="Arial Narrow"/>
              </a:rPr>
              <a:t>The length of a housing market slump depends on how long the Fed takes to get control of inflation. </a:t>
            </a:r>
          </a:p>
          <a:p>
            <a:pPr marL="571500" indent="-571500">
              <a:buFont typeface="Arial"/>
              <a:buChar char="•"/>
            </a:pPr>
            <a:r>
              <a:rPr lang="en-US" sz="3000" dirty="0">
                <a:latin typeface="Arial Narrow"/>
              </a:rPr>
              <a:t>The National Association of Realtors still sees a </a:t>
            </a:r>
            <a:r>
              <a:rPr lang="en-US" sz="3000" b="1" dirty="0">
                <a:latin typeface="Arial Narrow"/>
              </a:rPr>
              <a:t>1.2%</a:t>
            </a:r>
            <a:r>
              <a:rPr lang="en-US" sz="3000" dirty="0">
                <a:latin typeface="Arial Narrow"/>
              </a:rPr>
              <a:t> increase in the next year. </a:t>
            </a:r>
          </a:p>
          <a:p>
            <a:pPr marL="571500" indent="-571500">
              <a:buFont typeface="Arial"/>
              <a:buChar char="•"/>
            </a:pPr>
            <a:endParaRPr lang="en-US" sz="3000" dirty="0">
              <a:latin typeface="Arial Narrow"/>
            </a:endParaRPr>
          </a:p>
        </p:txBody>
      </p:sp>
      <p:sp>
        <p:nvSpPr>
          <p:cNvPr id="3" name="Title 2">
            <a:extLst>
              <a:ext uri="{FF2B5EF4-FFF2-40B4-BE49-F238E27FC236}">
                <a16:creationId xmlns:a16="http://schemas.microsoft.com/office/drawing/2014/main" id="{6E2FA8F6-6DDE-1036-5389-6B13202B478F}"/>
              </a:ext>
            </a:extLst>
          </p:cNvPr>
          <p:cNvSpPr>
            <a:spLocks noGrp="1"/>
          </p:cNvSpPr>
          <p:nvPr>
            <p:ph type="ctrTitle"/>
          </p:nvPr>
        </p:nvSpPr>
        <p:spPr>
          <a:xfrm>
            <a:off x="928745" y="873506"/>
            <a:ext cx="18093690" cy="1081670"/>
          </a:xfrm>
        </p:spPr>
        <p:txBody>
          <a:bodyPr lIns="91440" tIns="45720" rIns="91440" bIns="45720" anchor="b"/>
          <a:lstStyle/>
          <a:p>
            <a:r>
              <a:rPr lang="en-US" sz="6000" dirty="0">
                <a:latin typeface="Arial Black"/>
              </a:rPr>
              <a:t>Housing Market</a:t>
            </a:r>
            <a:endParaRPr lang="en-US" sz="6000" dirty="0"/>
          </a:p>
        </p:txBody>
      </p:sp>
      <p:pic>
        <p:nvPicPr>
          <p:cNvPr id="4" name="Picture 4" descr="Chart, line chart&#10;&#10;Description automatically generated">
            <a:extLst>
              <a:ext uri="{FF2B5EF4-FFF2-40B4-BE49-F238E27FC236}">
                <a16:creationId xmlns:a16="http://schemas.microsoft.com/office/drawing/2014/main" id="{2C7B3185-09E3-99F2-1EAF-D1861343EFF4}"/>
              </a:ext>
            </a:extLst>
          </p:cNvPr>
          <p:cNvPicPr>
            <a:picLocks noChangeAspect="1"/>
          </p:cNvPicPr>
          <p:nvPr/>
        </p:nvPicPr>
        <p:blipFill>
          <a:blip r:embed="rId2"/>
          <a:stretch>
            <a:fillRect/>
          </a:stretch>
        </p:blipFill>
        <p:spPr>
          <a:xfrm>
            <a:off x="409763" y="2106738"/>
            <a:ext cx="4636974" cy="6402383"/>
          </a:xfrm>
          <a:prstGeom prst="rect">
            <a:avLst/>
          </a:prstGeom>
          <a:ln>
            <a:noFill/>
          </a:ln>
          <a:effectLst>
            <a:outerShdw blurRad="292100" dist="139700" dir="2700000" algn="tl" rotWithShape="0">
              <a:srgbClr val="333333">
                <a:alpha val="65000"/>
              </a:srgbClr>
            </a:outerShdw>
          </a:effectLst>
        </p:spPr>
      </p:pic>
      <p:pic>
        <p:nvPicPr>
          <p:cNvPr id="6" name="Picture 4" descr="Chart, line chart&#10;&#10;Description automatically generated">
            <a:extLst>
              <a:ext uri="{FF2B5EF4-FFF2-40B4-BE49-F238E27FC236}">
                <a16:creationId xmlns:a16="http://schemas.microsoft.com/office/drawing/2014/main" id="{BC7AD885-4D87-924C-7E34-23D301FC18FE}"/>
              </a:ext>
            </a:extLst>
          </p:cNvPr>
          <p:cNvPicPr>
            <a:picLocks noChangeAspect="1"/>
          </p:cNvPicPr>
          <p:nvPr/>
        </p:nvPicPr>
        <p:blipFill>
          <a:blip r:embed="rId3"/>
          <a:stretch>
            <a:fillRect/>
          </a:stretch>
        </p:blipFill>
        <p:spPr>
          <a:xfrm>
            <a:off x="14550219" y="1955176"/>
            <a:ext cx="4851212" cy="640238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8003818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9BE3E2ED-4743-234A-91AF-A0ADB4FE2316}"/>
              </a:ext>
            </a:extLst>
          </p:cNvPr>
          <p:cNvSpPr>
            <a:spLocks noGrp="1"/>
          </p:cNvSpPr>
          <p:nvPr>
            <p:ph type="subTitle" idx="1"/>
          </p:nvPr>
        </p:nvSpPr>
        <p:spPr>
          <a:xfrm>
            <a:off x="7048500" y="2141188"/>
            <a:ext cx="12630151" cy="7026972"/>
          </a:xfrm>
        </p:spPr>
        <p:txBody>
          <a:bodyPr lIns="150781" tIns="75390" rIns="150781" bIns="75390" anchor="t"/>
          <a:lstStyle/>
          <a:p>
            <a:pPr marL="571500" indent="-571500">
              <a:spcAft>
                <a:spcPts val="600"/>
              </a:spcAft>
              <a:buFont typeface="Arial"/>
              <a:buChar char="•"/>
            </a:pPr>
            <a:r>
              <a:rPr lang="en-US" sz="2800" dirty="0">
                <a:latin typeface="Arial Narrow"/>
              </a:rPr>
              <a:t>Consumer spending in the United States increased to </a:t>
            </a:r>
            <a:r>
              <a:rPr lang="en-US" sz="2800" b="1" dirty="0">
                <a:latin typeface="Arial Narrow"/>
              </a:rPr>
              <a:t>$14,159.90B</a:t>
            </a:r>
            <a:r>
              <a:rPr lang="en-US" sz="2800" dirty="0">
                <a:latin typeface="Arial Narrow"/>
              </a:rPr>
              <a:t> in the third quarter of 2022 from </a:t>
            </a:r>
            <a:r>
              <a:rPr lang="en-US" sz="2800" b="1" dirty="0">
                <a:latin typeface="Arial Narrow"/>
              </a:rPr>
              <a:t>$14,099.50B</a:t>
            </a:r>
            <a:r>
              <a:rPr lang="en-US" sz="2800" dirty="0">
                <a:latin typeface="Arial Narrow"/>
              </a:rPr>
              <a:t> in the second quarter of 2022</a:t>
            </a:r>
            <a:endParaRPr lang="en-US" sz="2800" dirty="0">
              <a:solidFill>
                <a:srgbClr val="000000"/>
              </a:solidFill>
              <a:latin typeface="Arial Narrow"/>
            </a:endParaRPr>
          </a:p>
          <a:p>
            <a:pPr marL="571500" indent="-571500">
              <a:spcAft>
                <a:spcPts val="600"/>
              </a:spcAft>
              <a:buFont typeface="Arial"/>
              <a:buChar char="•"/>
            </a:pPr>
            <a:r>
              <a:rPr lang="en-US" sz="2800" dirty="0">
                <a:latin typeface="Arial Narrow"/>
              </a:rPr>
              <a:t>Consumer spending in the United States is expected to be </a:t>
            </a:r>
            <a:r>
              <a:rPr lang="en-US" sz="2800" b="1" dirty="0">
                <a:latin typeface="Arial Narrow"/>
              </a:rPr>
              <a:t>$14,107.00B </a:t>
            </a:r>
            <a:r>
              <a:rPr lang="en-US" sz="2800" dirty="0">
                <a:latin typeface="Arial Narrow"/>
              </a:rPr>
              <a:t>by the end of this quarter, according to Trading Economics global macro models and analyst expectations </a:t>
            </a:r>
          </a:p>
          <a:p>
            <a:pPr marL="571500" indent="-571500">
              <a:spcAft>
                <a:spcPts val="600"/>
              </a:spcAft>
              <a:buFont typeface="Arial"/>
              <a:buChar char="•"/>
            </a:pPr>
            <a:r>
              <a:rPr lang="en-US" sz="2800" dirty="0">
                <a:latin typeface="Arial Narrow"/>
              </a:rPr>
              <a:t>In the long-term, the United States Consumer Spending is projected to trend around </a:t>
            </a:r>
            <a:r>
              <a:rPr lang="en-US" sz="2800" b="1" dirty="0">
                <a:latin typeface="Arial Narrow"/>
              </a:rPr>
              <a:t>$14,291.00B </a:t>
            </a:r>
            <a:r>
              <a:rPr lang="en-US" sz="2800" dirty="0">
                <a:latin typeface="Arial Narrow"/>
              </a:rPr>
              <a:t>in 2023 and </a:t>
            </a:r>
            <a:r>
              <a:rPr lang="en-US" sz="2800" b="1" dirty="0">
                <a:latin typeface="Arial Narrow"/>
              </a:rPr>
              <a:t>$14,591.00B</a:t>
            </a:r>
            <a:r>
              <a:rPr lang="en-US" sz="2800" dirty="0">
                <a:latin typeface="Arial Narrow"/>
              </a:rPr>
              <a:t> in 2024</a:t>
            </a:r>
          </a:p>
          <a:p>
            <a:pPr marL="571500" indent="-571500">
              <a:spcAft>
                <a:spcPts val="600"/>
              </a:spcAft>
              <a:buFont typeface="Arial"/>
              <a:buChar char="•"/>
            </a:pPr>
            <a:r>
              <a:rPr lang="en-US" sz="2800" dirty="0">
                <a:latin typeface="Arial Narrow"/>
              </a:rPr>
              <a:t>Consumer spending accounts for about two-thirds of GDP, as </a:t>
            </a:r>
            <a:r>
              <a:rPr lang="en-US" sz="2800" b="1" dirty="0">
                <a:latin typeface="Arial Narrow"/>
              </a:rPr>
              <a:t>shelter</a:t>
            </a:r>
            <a:r>
              <a:rPr lang="en-US" sz="2800" dirty="0">
                <a:latin typeface="Arial Narrow"/>
              </a:rPr>
              <a:t>, </a:t>
            </a:r>
            <a:r>
              <a:rPr lang="en-US" sz="2800" b="1" dirty="0">
                <a:latin typeface="Arial Narrow"/>
              </a:rPr>
              <a:t>food</a:t>
            </a:r>
            <a:r>
              <a:rPr lang="en-US" sz="2800" dirty="0">
                <a:latin typeface="Arial Narrow"/>
              </a:rPr>
              <a:t>, </a:t>
            </a:r>
            <a:r>
              <a:rPr lang="en-US" sz="2800" b="1" dirty="0">
                <a:latin typeface="Arial Narrow"/>
              </a:rPr>
              <a:t>vacation</a:t>
            </a:r>
            <a:r>
              <a:rPr lang="en-US" sz="2800" dirty="0">
                <a:latin typeface="Arial Narrow"/>
              </a:rPr>
              <a:t>, and </a:t>
            </a:r>
            <a:r>
              <a:rPr lang="en-US" sz="2800" b="1" dirty="0">
                <a:latin typeface="Arial Narrow"/>
              </a:rPr>
              <a:t>clothing</a:t>
            </a:r>
            <a:r>
              <a:rPr lang="en-US" sz="2800" dirty="0">
                <a:latin typeface="Arial Narrow"/>
              </a:rPr>
              <a:t> all fit into this category</a:t>
            </a:r>
          </a:p>
          <a:p>
            <a:pPr marL="571500" indent="-571500">
              <a:spcAft>
                <a:spcPts val="600"/>
              </a:spcAft>
              <a:buFont typeface="Arial"/>
              <a:buChar char="•"/>
            </a:pPr>
            <a:r>
              <a:rPr lang="en-US" sz="2800" dirty="0">
                <a:latin typeface="Arial Narrow"/>
              </a:rPr>
              <a:t>U.S. consumer spending </a:t>
            </a:r>
            <a:r>
              <a:rPr lang="en-US" sz="2800" b="1" dirty="0">
                <a:latin typeface="Arial Narrow"/>
              </a:rPr>
              <a:t>increased</a:t>
            </a:r>
            <a:r>
              <a:rPr lang="en-US" sz="2800" dirty="0">
                <a:latin typeface="Arial Narrow"/>
              </a:rPr>
              <a:t> solidly in October, while inflation moderated, giving the economy a powerful boost at the start of the fourth quarter as it faces rising headwinds from the Federal Reserve's aggressive monetary policy tightening</a:t>
            </a:r>
          </a:p>
          <a:p>
            <a:pPr marL="571500" indent="-571500">
              <a:spcAft>
                <a:spcPts val="600"/>
              </a:spcAft>
              <a:buFont typeface="Arial"/>
              <a:buChar char="•"/>
            </a:pPr>
            <a:r>
              <a:rPr lang="en-US" sz="2800" dirty="0">
                <a:latin typeface="Arial Narrow"/>
              </a:rPr>
              <a:t>Consumer spending jumped </a:t>
            </a:r>
            <a:r>
              <a:rPr lang="en-US" sz="2800" b="1" dirty="0">
                <a:latin typeface="Arial Narrow"/>
              </a:rPr>
              <a:t>0.8% </a:t>
            </a:r>
            <a:r>
              <a:rPr lang="en-US" sz="2800" dirty="0">
                <a:latin typeface="Arial Narrow"/>
              </a:rPr>
              <a:t>after an unrevised </a:t>
            </a:r>
            <a:r>
              <a:rPr lang="en-US" sz="2800" b="1" dirty="0">
                <a:latin typeface="Arial Narrow"/>
              </a:rPr>
              <a:t>0.6% </a:t>
            </a:r>
            <a:r>
              <a:rPr lang="en-US" sz="2800" dirty="0">
                <a:latin typeface="Arial Narrow"/>
              </a:rPr>
              <a:t>increase in September Spending on goods increased </a:t>
            </a:r>
            <a:r>
              <a:rPr lang="en-US" sz="2800" b="1" dirty="0">
                <a:latin typeface="Arial Narrow"/>
              </a:rPr>
              <a:t>1.4%</a:t>
            </a:r>
            <a:r>
              <a:rPr lang="en-US" sz="2800" dirty="0">
                <a:latin typeface="Arial Narrow"/>
              </a:rPr>
              <a:t>, driven by purchases of motor vehicles, furniture and recreational goods</a:t>
            </a:r>
          </a:p>
          <a:p>
            <a:pPr marL="571500" indent="-571500">
              <a:spcAft>
                <a:spcPts val="600"/>
              </a:spcAft>
              <a:buFont typeface="Arial"/>
              <a:buChar char="•"/>
            </a:pPr>
            <a:endParaRPr lang="en-US" sz="2800" dirty="0">
              <a:latin typeface="Arial Narrow"/>
            </a:endParaRPr>
          </a:p>
          <a:p>
            <a:pPr marL="1319376" lvl="1" indent="-565442" algn="l">
              <a:buFont typeface="Arial"/>
              <a:buChar char="•"/>
            </a:pPr>
            <a:endParaRPr lang="en-US" sz="2800" dirty="0">
              <a:latin typeface="Arial Narrow"/>
            </a:endParaRPr>
          </a:p>
        </p:txBody>
      </p:sp>
      <p:sp>
        <p:nvSpPr>
          <p:cNvPr id="9" name="Title 2">
            <a:extLst>
              <a:ext uri="{FF2B5EF4-FFF2-40B4-BE49-F238E27FC236}">
                <a16:creationId xmlns:a16="http://schemas.microsoft.com/office/drawing/2014/main" id="{4CDFC419-D10D-0EB5-1E18-0578D84FEA08}"/>
              </a:ext>
            </a:extLst>
          </p:cNvPr>
          <p:cNvSpPr>
            <a:spLocks noGrp="1"/>
          </p:cNvSpPr>
          <p:nvPr>
            <p:ph type="ctrTitle"/>
          </p:nvPr>
        </p:nvSpPr>
        <p:spPr>
          <a:xfrm>
            <a:off x="1005205" y="746665"/>
            <a:ext cx="18093690" cy="1081670"/>
          </a:xfrm>
        </p:spPr>
        <p:txBody>
          <a:bodyPr lIns="91440" tIns="45720" rIns="91440" bIns="45720" anchor="b"/>
          <a:lstStyle/>
          <a:p>
            <a:r>
              <a:rPr lang="en-US" dirty="0">
                <a:latin typeface="Arial Black"/>
              </a:rPr>
              <a:t>Consumer Spending</a:t>
            </a:r>
            <a:endParaRPr lang="en-US" dirty="0"/>
          </a:p>
        </p:txBody>
      </p:sp>
      <p:pic>
        <p:nvPicPr>
          <p:cNvPr id="3" name="Picture 4" descr="Chart, bar chart&#10;&#10;Description automatically generated">
            <a:extLst>
              <a:ext uri="{FF2B5EF4-FFF2-40B4-BE49-F238E27FC236}">
                <a16:creationId xmlns:a16="http://schemas.microsoft.com/office/drawing/2014/main" id="{E2D83CD3-5AA8-9787-DFC7-815FBBDABC0E}"/>
              </a:ext>
            </a:extLst>
          </p:cNvPr>
          <p:cNvPicPr>
            <a:picLocks noChangeAspect="1"/>
          </p:cNvPicPr>
          <p:nvPr/>
        </p:nvPicPr>
        <p:blipFill>
          <a:blip r:embed="rId2"/>
          <a:stretch>
            <a:fillRect/>
          </a:stretch>
        </p:blipFill>
        <p:spPr>
          <a:xfrm>
            <a:off x="662305" y="3579686"/>
            <a:ext cx="6074793" cy="414997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2804532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9BE3E2ED-4743-234A-91AF-A0ADB4FE2316}"/>
              </a:ext>
            </a:extLst>
          </p:cNvPr>
          <p:cNvSpPr>
            <a:spLocks noGrp="1"/>
          </p:cNvSpPr>
          <p:nvPr>
            <p:ph type="subTitle" idx="1"/>
          </p:nvPr>
        </p:nvSpPr>
        <p:spPr>
          <a:xfrm>
            <a:off x="866775" y="3404283"/>
            <a:ext cx="10163176" cy="3992912"/>
          </a:xfrm>
        </p:spPr>
        <p:txBody>
          <a:bodyPr lIns="150781" tIns="75390" rIns="150781" bIns="75390" anchor="t"/>
          <a:lstStyle/>
          <a:p>
            <a:pPr marL="571500" indent="-571500">
              <a:lnSpc>
                <a:spcPct val="90000"/>
              </a:lnSpc>
              <a:spcAft>
                <a:spcPts val="600"/>
              </a:spcAft>
              <a:buFont typeface="Arial"/>
              <a:buChar char="•"/>
            </a:pPr>
            <a:r>
              <a:rPr lang="en-US" sz="3200" dirty="0">
                <a:latin typeface="Arial Narrow"/>
              </a:rPr>
              <a:t>Companies such as </a:t>
            </a:r>
            <a:r>
              <a:rPr lang="en-US" sz="3200" b="1" dirty="0">
                <a:latin typeface="Arial Narrow"/>
              </a:rPr>
              <a:t>Meta</a:t>
            </a:r>
            <a:r>
              <a:rPr lang="en-US" sz="3200" dirty="0">
                <a:latin typeface="Arial Narrow"/>
              </a:rPr>
              <a:t> and </a:t>
            </a:r>
            <a:r>
              <a:rPr lang="en-US" sz="3200" b="1" dirty="0">
                <a:latin typeface="Arial Narrow"/>
              </a:rPr>
              <a:t>HP</a:t>
            </a:r>
            <a:r>
              <a:rPr lang="en-US" sz="3200" dirty="0">
                <a:latin typeface="Arial Narrow"/>
              </a:rPr>
              <a:t> have been laying off workers while others such as </a:t>
            </a:r>
            <a:r>
              <a:rPr lang="en-US" sz="3200" b="1" dirty="0">
                <a:latin typeface="Arial Narrow"/>
              </a:rPr>
              <a:t>Alphabet</a:t>
            </a:r>
            <a:r>
              <a:rPr lang="en-US" sz="3200" dirty="0">
                <a:latin typeface="Arial Narrow"/>
              </a:rPr>
              <a:t> are executing hiring freezes</a:t>
            </a:r>
          </a:p>
          <a:p>
            <a:pPr marL="571500" indent="-571500">
              <a:lnSpc>
                <a:spcPct val="90000"/>
              </a:lnSpc>
              <a:spcAft>
                <a:spcPts val="600"/>
              </a:spcAft>
              <a:buFont typeface="Arial"/>
              <a:buChar char="•"/>
            </a:pPr>
            <a:r>
              <a:rPr lang="en-US" sz="3200" dirty="0">
                <a:latin typeface="Arial Narrow"/>
              </a:rPr>
              <a:t>While more of these announcements are coming out, economists do not see this as an overall issue</a:t>
            </a:r>
          </a:p>
          <a:p>
            <a:pPr marL="571500" indent="-571500">
              <a:lnSpc>
                <a:spcPct val="90000"/>
              </a:lnSpc>
              <a:spcAft>
                <a:spcPts val="600"/>
              </a:spcAft>
              <a:buFont typeface="Arial"/>
              <a:buChar char="•"/>
            </a:pPr>
            <a:r>
              <a:rPr lang="en-US" sz="3200" dirty="0">
                <a:latin typeface="Arial Narrow"/>
              </a:rPr>
              <a:t>Over 300 companies were surveyed about hiring, </a:t>
            </a:r>
            <a:r>
              <a:rPr lang="en-US" sz="3200" b="1" dirty="0">
                <a:latin typeface="Arial Narrow"/>
              </a:rPr>
              <a:t>84%</a:t>
            </a:r>
            <a:r>
              <a:rPr lang="en-US" sz="3200" dirty="0">
                <a:latin typeface="Arial Narrow"/>
              </a:rPr>
              <a:t> said that they would continue to hire next year, but not as much</a:t>
            </a:r>
          </a:p>
          <a:p>
            <a:pPr marL="1319376" lvl="1" indent="-565442" algn="l">
              <a:buFont typeface="Arial"/>
              <a:buChar char="•"/>
            </a:pPr>
            <a:endParaRPr lang="en-US" sz="3200" dirty="0">
              <a:latin typeface="Arial Narrow"/>
            </a:endParaRPr>
          </a:p>
        </p:txBody>
      </p:sp>
      <p:sp>
        <p:nvSpPr>
          <p:cNvPr id="9" name="Title 2">
            <a:extLst>
              <a:ext uri="{FF2B5EF4-FFF2-40B4-BE49-F238E27FC236}">
                <a16:creationId xmlns:a16="http://schemas.microsoft.com/office/drawing/2014/main" id="{4CDFC419-D10D-0EB5-1E18-0578D84FEA08}"/>
              </a:ext>
            </a:extLst>
          </p:cNvPr>
          <p:cNvSpPr>
            <a:spLocks noGrp="1"/>
          </p:cNvSpPr>
          <p:nvPr>
            <p:ph type="ctrTitle"/>
          </p:nvPr>
        </p:nvSpPr>
        <p:spPr>
          <a:xfrm>
            <a:off x="1005205" y="746665"/>
            <a:ext cx="18093690" cy="1081670"/>
          </a:xfrm>
        </p:spPr>
        <p:txBody>
          <a:bodyPr lIns="91440" tIns="45720" rIns="91440" bIns="45720" anchor="b"/>
          <a:lstStyle/>
          <a:p>
            <a:r>
              <a:rPr lang="en-US" dirty="0">
                <a:latin typeface="Arial Black"/>
              </a:rPr>
              <a:t>Employment</a:t>
            </a:r>
            <a:endParaRPr lang="en-US" dirty="0"/>
          </a:p>
        </p:txBody>
      </p:sp>
      <p:pic>
        <p:nvPicPr>
          <p:cNvPr id="4" name="Picture 5" descr="Chart, bar chart&#10;&#10;Description automatically generated">
            <a:extLst>
              <a:ext uri="{FF2B5EF4-FFF2-40B4-BE49-F238E27FC236}">
                <a16:creationId xmlns:a16="http://schemas.microsoft.com/office/drawing/2014/main" id="{48F3A32D-41C0-414D-4D5A-72B532288112}"/>
              </a:ext>
            </a:extLst>
          </p:cNvPr>
          <p:cNvPicPr>
            <a:picLocks noChangeAspect="1"/>
          </p:cNvPicPr>
          <p:nvPr/>
        </p:nvPicPr>
        <p:blipFill rotWithShape="1">
          <a:blip r:embed="rId2"/>
          <a:stretch/>
        </p:blipFill>
        <p:spPr>
          <a:xfrm>
            <a:off x="11572430" y="1628338"/>
            <a:ext cx="7798246" cy="754480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90072769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B0D249D-E06C-19B7-9BA5-0BA108A4DEBC}"/>
              </a:ext>
            </a:extLst>
          </p:cNvPr>
          <p:cNvSpPr>
            <a:spLocks noGrp="1"/>
          </p:cNvSpPr>
          <p:nvPr>
            <p:ph type="ctrTitle"/>
          </p:nvPr>
        </p:nvSpPr>
        <p:spPr>
          <a:xfrm>
            <a:off x="996133" y="2421357"/>
            <a:ext cx="18093690" cy="6453122"/>
          </a:xfrm>
        </p:spPr>
        <p:txBody>
          <a:bodyPr lIns="91440" tIns="45720" rIns="91440" bIns="45720" anchor="ctr"/>
          <a:lstStyle/>
          <a:p>
            <a:pPr algn="ctr"/>
            <a:r>
              <a:rPr lang="en-US" sz="9600">
                <a:latin typeface="Arial Black"/>
              </a:rPr>
              <a:t>Sector </a:t>
            </a:r>
            <a:br>
              <a:rPr lang="en-US" sz="9600">
                <a:latin typeface="Arial Black"/>
              </a:rPr>
            </a:br>
            <a:r>
              <a:rPr lang="en-US" sz="9600">
                <a:latin typeface="Arial Black"/>
              </a:rPr>
              <a:t>Overviews</a:t>
            </a:r>
            <a:endParaRPr lang="en-US"/>
          </a:p>
        </p:txBody>
      </p:sp>
    </p:spTree>
    <p:extLst>
      <p:ext uri="{BB962C8B-B14F-4D97-AF65-F5344CB8AC3E}">
        <p14:creationId xmlns:p14="http://schemas.microsoft.com/office/powerpoint/2010/main" val="17027633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A616FAAF-6BA1-900C-CED9-61C6A6F28699}"/>
              </a:ext>
            </a:extLst>
          </p:cNvPr>
          <p:cNvSpPr>
            <a:spLocks noGrp="1"/>
          </p:cNvSpPr>
          <p:nvPr>
            <p:ph type="subTitle" idx="1"/>
          </p:nvPr>
        </p:nvSpPr>
        <p:spPr>
          <a:xfrm>
            <a:off x="10037825" y="1828335"/>
            <a:ext cx="9144000" cy="7319047"/>
          </a:xfrm>
        </p:spPr>
        <p:txBody>
          <a:bodyPr lIns="91440" tIns="45720" rIns="91440" bIns="45720" anchor="t"/>
          <a:lstStyle/>
          <a:p>
            <a:pPr marL="457200" indent="-457200">
              <a:buFont typeface="Arial"/>
              <a:buChar char="•"/>
            </a:pPr>
            <a:r>
              <a:rPr lang="en-US" sz="3400" dirty="0">
                <a:latin typeface="Arial Narrow"/>
              </a:rPr>
              <a:t>The </a:t>
            </a:r>
            <a:r>
              <a:rPr lang="en-US" sz="3400" b="1" dirty="0">
                <a:latin typeface="Arial Narrow"/>
              </a:rPr>
              <a:t>industrials</a:t>
            </a:r>
            <a:r>
              <a:rPr lang="en-US" sz="3400" dirty="0">
                <a:latin typeface="Arial Narrow"/>
              </a:rPr>
              <a:t> sector is comprised of firms that produce capital goods used in manufacturing, resource extraction, and construction.</a:t>
            </a:r>
          </a:p>
          <a:p>
            <a:pPr marL="457200" indent="-457200">
              <a:buFont typeface="Arial"/>
              <a:buChar char="•"/>
            </a:pPr>
            <a:r>
              <a:rPr lang="en-US" sz="3400" dirty="0">
                <a:latin typeface="Arial Narrow"/>
              </a:rPr>
              <a:t>This sector is directly correlated with economic conditions within the market as well as government spending</a:t>
            </a:r>
            <a:endParaRPr lang="en-US" dirty="0"/>
          </a:p>
          <a:p>
            <a:pPr marL="457200" indent="-457200">
              <a:buFont typeface="Arial"/>
              <a:buChar char="•"/>
            </a:pPr>
            <a:r>
              <a:rPr lang="en-US" sz="3400" dirty="0">
                <a:latin typeface="Arial Narrow"/>
              </a:rPr>
              <a:t>Represented within the past 3 months price change in percent in the left, the Industrials sector returned </a:t>
            </a:r>
            <a:r>
              <a:rPr lang="en-US" sz="3400" b="1" dirty="0">
                <a:latin typeface="Arial Narrow"/>
              </a:rPr>
              <a:t>8.54%</a:t>
            </a:r>
            <a:r>
              <a:rPr lang="en-US" sz="3400" dirty="0">
                <a:latin typeface="Arial Narrow"/>
              </a:rPr>
              <a:t>;</a:t>
            </a:r>
            <a:r>
              <a:rPr lang="en-US" sz="3400" b="1" dirty="0">
                <a:latin typeface="Arial Narrow"/>
              </a:rPr>
              <a:t> </a:t>
            </a:r>
            <a:r>
              <a:rPr lang="en-US" sz="3400" dirty="0">
                <a:latin typeface="Arial Narrow"/>
              </a:rPr>
              <a:t>beating the overall market by 6.85%</a:t>
            </a:r>
          </a:p>
          <a:p>
            <a:pPr marL="457200" indent="-457200">
              <a:buFont typeface="Arial"/>
              <a:buChar char="•"/>
            </a:pPr>
            <a:r>
              <a:rPr lang="en-US" sz="3400" dirty="0">
                <a:latin typeface="Arial Narrow"/>
              </a:rPr>
              <a:t>Considerations we took when navigating around industrials investments dealt with the government infostructure bill and climate/warfare damage (hurricane season and war in Ukraine)</a:t>
            </a:r>
            <a:br>
              <a:rPr lang="en-US" sz="3400" dirty="0">
                <a:latin typeface="Arial Narrow"/>
              </a:rPr>
            </a:br>
            <a:endParaRPr lang="en-US" sz="3400" dirty="0">
              <a:latin typeface="Arial Narrow"/>
            </a:endParaRPr>
          </a:p>
          <a:p>
            <a:pPr marL="571500" indent="-571500">
              <a:buFont typeface="Arial"/>
              <a:buChar char="•"/>
            </a:pPr>
            <a:endParaRPr lang="en-US" sz="3950" dirty="0">
              <a:latin typeface="Arial Narrow"/>
            </a:endParaRPr>
          </a:p>
        </p:txBody>
      </p:sp>
      <p:sp>
        <p:nvSpPr>
          <p:cNvPr id="3" name="Title 2">
            <a:extLst>
              <a:ext uri="{FF2B5EF4-FFF2-40B4-BE49-F238E27FC236}">
                <a16:creationId xmlns:a16="http://schemas.microsoft.com/office/drawing/2014/main" id="{6E2FA8F6-6DDE-1036-5389-6B13202B478F}"/>
              </a:ext>
            </a:extLst>
          </p:cNvPr>
          <p:cNvSpPr>
            <a:spLocks noGrp="1"/>
          </p:cNvSpPr>
          <p:nvPr>
            <p:ph type="ctrTitle"/>
          </p:nvPr>
        </p:nvSpPr>
        <p:spPr>
          <a:xfrm>
            <a:off x="1005205" y="610045"/>
            <a:ext cx="18093690" cy="1081670"/>
          </a:xfrm>
        </p:spPr>
        <p:txBody>
          <a:bodyPr lIns="91440" tIns="45720" rIns="91440" bIns="45720" anchor="b"/>
          <a:lstStyle/>
          <a:p>
            <a:r>
              <a:rPr lang="en-US" sz="6000">
                <a:latin typeface="Arial Black"/>
              </a:rPr>
              <a:t>Industrials</a:t>
            </a:r>
            <a:endParaRPr lang="en-US" sz="6000"/>
          </a:p>
        </p:txBody>
      </p:sp>
      <p:graphicFrame>
        <p:nvGraphicFramePr>
          <p:cNvPr id="5" name="Table 5">
            <a:extLst>
              <a:ext uri="{FF2B5EF4-FFF2-40B4-BE49-F238E27FC236}">
                <a16:creationId xmlns:a16="http://schemas.microsoft.com/office/drawing/2014/main" id="{CC5069BE-26A7-C21D-8D89-629FD977B3DD}"/>
              </a:ext>
            </a:extLst>
          </p:cNvPr>
          <p:cNvGraphicFramePr>
            <a:graphicFrameLocks noGrp="1"/>
          </p:cNvGraphicFramePr>
          <p:nvPr>
            <p:extLst>
              <p:ext uri="{D42A27DB-BD31-4B8C-83A1-F6EECF244321}">
                <p14:modId xmlns:p14="http://schemas.microsoft.com/office/powerpoint/2010/main" val="2169599833"/>
              </p:ext>
            </p:extLst>
          </p:nvPr>
        </p:nvGraphicFramePr>
        <p:xfrm>
          <a:off x="1015547" y="7381108"/>
          <a:ext cx="8611542" cy="2025972"/>
        </p:xfrm>
        <a:graphic>
          <a:graphicData uri="http://schemas.openxmlformats.org/drawingml/2006/table">
            <a:tbl>
              <a:tblPr firstRow="1" bandRow="1">
                <a:tableStyleId>{D7AC3CCA-C797-4891-BE02-D94E43425B78}</a:tableStyleId>
              </a:tblPr>
              <a:tblGrid>
                <a:gridCol w="4305771">
                  <a:extLst>
                    <a:ext uri="{9D8B030D-6E8A-4147-A177-3AD203B41FA5}">
                      <a16:colId xmlns:a16="http://schemas.microsoft.com/office/drawing/2014/main" val="263714738"/>
                    </a:ext>
                  </a:extLst>
                </a:gridCol>
                <a:gridCol w="4305771">
                  <a:extLst>
                    <a:ext uri="{9D8B030D-6E8A-4147-A177-3AD203B41FA5}">
                      <a16:colId xmlns:a16="http://schemas.microsoft.com/office/drawing/2014/main" val="4267350143"/>
                    </a:ext>
                  </a:extLst>
                </a:gridCol>
              </a:tblGrid>
              <a:tr h="506493">
                <a:tc>
                  <a:txBody>
                    <a:bodyPr/>
                    <a:lstStyle/>
                    <a:p>
                      <a:pPr lvl="0" algn="ctr">
                        <a:buNone/>
                      </a:pPr>
                      <a:r>
                        <a:rPr lang="en-US" sz="2400" b="0" dirty="0">
                          <a:latin typeface="Arial Narrow" panose="020B0606020202030204" pitchFamily="34" charset="0"/>
                        </a:rPr>
                        <a:t>Position Strategy</a:t>
                      </a:r>
                    </a:p>
                  </a:txBody>
                  <a:tcPr anchor="ctr">
                    <a:lnL w="12700">
                      <a:solidFill>
                        <a:schemeClr val="tx1"/>
                      </a:solidFill>
                    </a:lnL>
                    <a:lnR w="12700">
                      <a:solidFill>
                        <a:schemeClr val="tx1"/>
                      </a:solidFill>
                    </a:lnR>
                    <a:lnT w="12700">
                      <a:solidFill>
                        <a:schemeClr val="tx1"/>
                      </a:solidFill>
                    </a:lnT>
                    <a:lnB w="12700">
                      <a:solidFill>
                        <a:schemeClr val="tx1"/>
                      </a:solidFill>
                    </a:lnB>
                  </a:tcPr>
                </a:tc>
                <a:tc>
                  <a:txBody>
                    <a:bodyPr/>
                    <a:lstStyle/>
                    <a:p>
                      <a:pPr algn="ctr"/>
                      <a:r>
                        <a:rPr lang="en-US" sz="2400" b="0">
                          <a:latin typeface="Arial Narrow" panose="020B0606020202030204" pitchFamily="34" charset="0"/>
                        </a:rPr>
                        <a:t>Overweight</a:t>
                      </a:r>
                    </a:p>
                  </a:txBody>
                  <a:tcPr anchor="ctr">
                    <a:lnL w="12700">
                      <a:solidFill>
                        <a:schemeClr val="tx1"/>
                      </a:solidFill>
                    </a:lnL>
                    <a:lnR w="12700">
                      <a:solidFill>
                        <a:schemeClr val="tx1"/>
                      </a:solidFill>
                    </a:lnR>
                    <a:lnT w="12700">
                      <a:solidFill>
                        <a:schemeClr val="tx1"/>
                      </a:solidFill>
                    </a:lnT>
                    <a:lnB w="12700">
                      <a:solidFill>
                        <a:schemeClr val="tx1"/>
                      </a:solidFill>
                    </a:lnB>
                  </a:tcPr>
                </a:tc>
                <a:extLst>
                  <a:ext uri="{0D108BD9-81ED-4DB2-BD59-A6C34878D82A}">
                    <a16:rowId xmlns:a16="http://schemas.microsoft.com/office/drawing/2014/main" val="1800712312"/>
                  </a:ext>
                </a:extLst>
              </a:tr>
              <a:tr h="506493">
                <a:tc>
                  <a:txBody>
                    <a:bodyPr/>
                    <a:lstStyle/>
                    <a:p>
                      <a:pPr algn="ctr"/>
                      <a:r>
                        <a:rPr lang="en-US" sz="2400" b="0" dirty="0">
                          <a:latin typeface="Arial Narrow" panose="020B0606020202030204" pitchFamily="34" charset="0"/>
                        </a:rPr>
                        <a:t>SAP Target</a:t>
                      </a:r>
                    </a:p>
                  </a:txBody>
                  <a:tcPr anchor="ctr">
                    <a:lnL w="12700">
                      <a:solidFill>
                        <a:schemeClr val="tx1"/>
                      </a:solidFill>
                    </a:lnL>
                    <a:lnR w="12700">
                      <a:solidFill>
                        <a:schemeClr val="tx1"/>
                      </a:solidFill>
                    </a:lnR>
                    <a:lnT w="12700">
                      <a:solidFill>
                        <a:schemeClr val="tx1"/>
                      </a:solidFill>
                    </a:lnT>
                    <a:lnB w="12700">
                      <a:solidFill>
                        <a:schemeClr val="tx1"/>
                      </a:solidFill>
                    </a:lnB>
                  </a:tcPr>
                </a:tc>
                <a:tc>
                  <a:txBody>
                    <a:bodyPr/>
                    <a:lstStyle/>
                    <a:p>
                      <a:pPr algn="ctr"/>
                      <a:r>
                        <a:rPr lang="en-US" sz="2400">
                          <a:latin typeface="Arial Narrow" panose="020B0606020202030204" pitchFamily="34" charset="0"/>
                        </a:rPr>
                        <a:t>12.00%</a:t>
                      </a:r>
                    </a:p>
                  </a:txBody>
                  <a:tcPr anchor="ctr">
                    <a:lnL w="12700">
                      <a:solidFill>
                        <a:schemeClr val="tx1"/>
                      </a:solidFill>
                    </a:lnL>
                    <a:lnR w="12700">
                      <a:solidFill>
                        <a:schemeClr val="tx1"/>
                      </a:solidFill>
                    </a:lnR>
                    <a:lnT w="12700">
                      <a:solidFill>
                        <a:schemeClr val="tx1"/>
                      </a:solidFill>
                    </a:lnT>
                    <a:lnB w="12700">
                      <a:solidFill>
                        <a:schemeClr val="tx1"/>
                      </a:solidFill>
                    </a:lnB>
                  </a:tcPr>
                </a:tc>
                <a:extLst>
                  <a:ext uri="{0D108BD9-81ED-4DB2-BD59-A6C34878D82A}">
                    <a16:rowId xmlns:a16="http://schemas.microsoft.com/office/drawing/2014/main" val="2499436881"/>
                  </a:ext>
                </a:extLst>
              </a:tr>
              <a:tr h="506493">
                <a:tc>
                  <a:txBody>
                    <a:bodyPr/>
                    <a:lstStyle/>
                    <a:p>
                      <a:pPr algn="ctr"/>
                      <a:r>
                        <a:rPr lang="en-US" sz="2400" b="0" dirty="0">
                          <a:latin typeface="Arial Narrow" panose="020B0606020202030204" pitchFamily="34" charset="0"/>
                        </a:rPr>
                        <a:t>S&amp;P Contribution</a:t>
                      </a:r>
                    </a:p>
                  </a:txBody>
                  <a:tcPr anchor="ctr">
                    <a:lnL w="12700">
                      <a:solidFill>
                        <a:schemeClr val="tx1"/>
                      </a:solidFill>
                    </a:lnL>
                    <a:lnR w="12700">
                      <a:solidFill>
                        <a:schemeClr val="tx1"/>
                      </a:solidFill>
                    </a:lnR>
                    <a:lnT w="12700">
                      <a:solidFill>
                        <a:schemeClr val="tx1"/>
                      </a:solidFill>
                    </a:lnT>
                    <a:lnB w="12700">
                      <a:solidFill>
                        <a:schemeClr val="tx1"/>
                      </a:solidFill>
                    </a:lnB>
                  </a:tcPr>
                </a:tc>
                <a:tc>
                  <a:txBody>
                    <a:bodyPr/>
                    <a:lstStyle/>
                    <a:p>
                      <a:pPr lvl="0" algn="ctr">
                        <a:buNone/>
                      </a:pPr>
                      <a:r>
                        <a:rPr lang="en-US" sz="2400" b="0" i="0" u="none" strike="noStrike" noProof="0" dirty="0">
                          <a:latin typeface="Arial Narrow" panose="020B0606020202030204" pitchFamily="34" charset="0"/>
                        </a:rPr>
                        <a:t>8.35%</a:t>
                      </a:r>
                    </a:p>
                  </a:txBody>
                  <a:tcPr anchor="ctr">
                    <a:lnL w="12700">
                      <a:solidFill>
                        <a:schemeClr val="tx1"/>
                      </a:solidFill>
                    </a:lnL>
                    <a:lnR w="12700">
                      <a:solidFill>
                        <a:schemeClr val="tx1"/>
                      </a:solidFill>
                    </a:lnR>
                    <a:lnT w="12700">
                      <a:solidFill>
                        <a:schemeClr val="tx1"/>
                      </a:solidFill>
                    </a:lnT>
                    <a:lnB w="12700">
                      <a:solidFill>
                        <a:schemeClr val="tx1"/>
                      </a:solidFill>
                    </a:lnB>
                  </a:tcPr>
                </a:tc>
                <a:extLst>
                  <a:ext uri="{0D108BD9-81ED-4DB2-BD59-A6C34878D82A}">
                    <a16:rowId xmlns:a16="http://schemas.microsoft.com/office/drawing/2014/main" val="2877541336"/>
                  </a:ext>
                </a:extLst>
              </a:tr>
              <a:tr h="506493">
                <a:tc>
                  <a:txBody>
                    <a:bodyPr/>
                    <a:lstStyle/>
                    <a:p>
                      <a:pPr algn="ctr"/>
                      <a:r>
                        <a:rPr lang="en-US" sz="2400" b="0" dirty="0">
                          <a:latin typeface="Arial Narrow" panose="020B0606020202030204" pitchFamily="34" charset="0"/>
                        </a:rPr>
                        <a:t>SAP Contribution</a:t>
                      </a:r>
                    </a:p>
                  </a:txBody>
                  <a:tcPr anchor="ctr">
                    <a:lnT w="12700">
                      <a:solidFill>
                        <a:schemeClr val="tx1"/>
                      </a:solidFill>
                    </a:lnT>
                  </a:tcPr>
                </a:tc>
                <a:tc>
                  <a:txBody>
                    <a:bodyPr/>
                    <a:lstStyle/>
                    <a:p>
                      <a:pPr lvl="0" algn="ctr">
                        <a:buNone/>
                      </a:pPr>
                      <a:r>
                        <a:rPr lang="en-US" sz="2400" b="0" i="0" u="none" strike="noStrike" noProof="0" dirty="0">
                          <a:latin typeface="Arial Narrow" panose="020B0606020202030204" pitchFamily="34" charset="0"/>
                        </a:rPr>
                        <a:t>13.05%</a:t>
                      </a:r>
                    </a:p>
                  </a:txBody>
                  <a:tcPr anchor="ctr">
                    <a:lnT w="12700">
                      <a:solidFill>
                        <a:schemeClr val="tx1"/>
                      </a:solidFill>
                    </a:lnT>
                  </a:tcPr>
                </a:tc>
                <a:extLst>
                  <a:ext uri="{0D108BD9-81ED-4DB2-BD59-A6C34878D82A}">
                    <a16:rowId xmlns:a16="http://schemas.microsoft.com/office/drawing/2014/main" val="2531461660"/>
                  </a:ext>
                </a:extLst>
              </a:tr>
            </a:tbl>
          </a:graphicData>
        </a:graphic>
      </p:graphicFrame>
      <p:pic>
        <p:nvPicPr>
          <p:cNvPr id="6" name="Picture 7" descr="Chart, line chart&#10;&#10;Description automatically generated">
            <a:extLst>
              <a:ext uri="{FF2B5EF4-FFF2-40B4-BE49-F238E27FC236}">
                <a16:creationId xmlns:a16="http://schemas.microsoft.com/office/drawing/2014/main" id="{7B8AA72E-A448-D92C-1214-AEE631BCB28A}"/>
              </a:ext>
            </a:extLst>
          </p:cNvPr>
          <p:cNvPicPr>
            <a:picLocks noChangeAspect="1"/>
          </p:cNvPicPr>
          <p:nvPr/>
        </p:nvPicPr>
        <p:blipFill rotWithShape="1">
          <a:blip r:embed="rId3"/>
          <a:srcRect l="303" t="11610" r="559" b="3540"/>
          <a:stretch/>
        </p:blipFill>
        <p:spPr>
          <a:xfrm>
            <a:off x="1046045" y="2592561"/>
            <a:ext cx="8528470" cy="3732039"/>
          </a:xfrm>
          <a:prstGeom prst="rect">
            <a:avLst/>
          </a:prstGeom>
        </p:spPr>
      </p:pic>
    </p:spTree>
    <p:extLst>
      <p:ext uri="{BB962C8B-B14F-4D97-AF65-F5344CB8AC3E}">
        <p14:creationId xmlns:p14="http://schemas.microsoft.com/office/powerpoint/2010/main" val="379270676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descr="Chart, line chart&#10;&#10;Description automatically generated">
            <a:extLst>
              <a:ext uri="{FF2B5EF4-FFF2-40B4-BE49-F238E27FC236}">
                <a16:creationId xmlns:a16="http://schemas.microsoft.com/office/drawing/2014/main" id="{520D7D6E-9B12-0A73-A252-735C0214D9B9}"/>
              </a:ext>
            </a:extLst>
          </p:cNvPr>
          <p:cNvPicPr>
            <a:picLocks noChangeAspect="1"/>
          </p:cNvPicPr>
          <p:nvPr/>
        </p:nvPicPr>
        <p:blipFill>
          <a:blip r:embed="rId2"/>
          <a:stretch>
            <a:fillRect/>
          </a:stretch>
        </p:blipFill>
        <p:spPr>
          <a:xfrm>
            <a:off x="1038053" y="2622514"/>
            <a:ext cx="8589036" cy="3827794"/>
          </a:xfrm>
          <a:prstGeom prst="rect">
            <a:avLst/>
          </a:prstGeom>
        </p:spPr>
      </p:pic>
      <p:sp>
        <p:nvSpPr>
          <p:cNvPr id="2" name="Subtitle 1">
            <a:extLst>
              <a:ext uri="{FF2B5EF4-FFF2-40B4-BE49-F238E27FC236}">
                <a16:creationId xmlns:a16="http://schemas.microsoft.com/office/drawing/2014/main" id="{A616FAAF-6BA1-900C-CED9-61C6A6F28699}"/>
              </a:ext>
            </a:extLst>
          </p:cNvPr>
          <p:cNvSpPr>
            <a:spLocks noGrp="1"/>
          </p:cNvSpPr>
          <p:nvPr>
            <p:ph type="subTitle" idx="1"/>
          </p:nvPr>
        </p:nvSpPr>
        <p:spPr>
          <a:xfrm>
            <a:off x="10037825" y="1828335"/>
            <a:ext cx="9061070" cy="7319047"/>
          </a:xfrm>
        </p:spPr>
        <p:txBody>
          <a:bodyPr lIns="91440" tIns="45720" rIns="91440" bIns="45720" anchor="t"/>
          <a:lstStyle/>
          <a:p>
            <a:pPr marL="457200" indent="-457200" defTabSz="914400">
              <a:buFont typeface="Arial"/>
              <a:buChar char="•"/>
            </a:pPr>
            <a:r>
              <a:rPr lang="en-US" sz="3400" kern="0" dirty="0">
                <a:latin typeface="Arial Narrow"/>
              </a:rPr>
              <a:t>The </a:t>
            </a:r>
            <a:r>
              <a:rPr lang="en-US" sz="3400" b="1" kern="0" dirty="0">
                <a:latin typeface="Arial Narrow"/>
              </a:rPr>
              <a:t>materials</a:t>
            </a:r>
            <a:r>
              <a:rPr lang="en-US" sz="3400" kern="0" dirty="0">
                <a:latin typeface="Arial Narrow"/>
              </a:rPr>
              <a:t> sector comprises of companies that manufacture chemicals, building materials, and paper products as well as companies engaged in commodities exploration and processing</a:t>
            </a:r>
          </a:p>
          <a:p>
            <a:pPr marL="457200" indent="-457200" defTabSz="914400">
              <a:buFont typeface="Arial"/>
              <a:buChar char="•"/>
            </a:pPr>
            <a:r>
              <a:rPr lang="en-US" sz="3400" kern="0" dirty="0">
                <a:latin typeface="Arial Narrow"/>
              </a:rPr>
              <a:t>Sub-sectors of the basic materials sector: mining, forestry, and chemical production</a:t>
            </a:r>
            <a:endParaRPr lang="en-US" sz="3400" kern="0" dirty="0">
              <a:solidFill>
                <a:sysClr val="windowText" lastClr="000000"/>
              </a:solidFill>
              <a:latin typeface="Arial Narrow"/>
            </a:endParaRPr>
          </a:p>
          <a:p>
            <a:pPr marL="457200" indent="-457200" defTabSz="914400">
              <a:buFont typeface="Arial"/>
              <a:buChar char="•"/>
            </a:pPr>
            <a:r>
              <a:rPr lang="en-US" sz="3400" kern="0" dirty="0">
                <a:latin typeface="Arial Narrow"/>
              </a:rPr>
              <a:t>The basic materials market relies heavily on the demand for products that are used in production, for all physical goods are created from raw material</a:t>
            </a:r>
            <a:endParaRPr lang="en-US" sz="3400" kern="0" dirty="0">
              <a:solidFill>
                <a:sysClr val="windowText" lastClr="000000"/>
              </a:solidFill>
              <a:latin typeface="Arial Narrow"/>
            </a:endParaRPr>
          </a:p>
          <a:p>
            <a:pPr marL="457200" indent="-457200" defTabSz="914400">
              <a:buFont typeface="Arial"/>
              <a:buChar char="•"/>
            </a:pPr>
            <a:r>
              <a:rPr lang="en-US" sz="3400" kern="0" dirty="0">
                <a:latin typeface="Arial Narrow"/>
              </a:rPr>
              <a:t>The materials sector has </a:t>
            </a:r>
            <a:r>
              <a:rPr lang="en-US" sz="3400" b="1" kern="0" dirty="0">
                <a:latin typeface="Arial Narrow"/>
              </a:rPr>
              <a:t>underperformed</a:t>
            </a:r>
            <a:r>
              <a:rPr lang="en-US" sz="3400" kern="0" dirty="0">
                <a:latin typeface="Arial Narrow"/>
              </a:rPr>
              <a:t> in the past year and has declined in the overall sector returns. (as of 11/30/2022 the materials sector had a –7.69% return)</a:t>
            </a:r>
            <a:endParaRPr lang="en-US" sz="3400" kern="0" dirty="0">
              <a:solidFill>
                <a:sysClr val="windowText" lastClr="000000"/>
              </a:solidFill>
              <a:latin typeface="Arial Narrow"/>
            </a:endParaRPr>
          </a:p>
          <a:p>
            <a:pPr marL="571500" indent="-571500" defTabSz="914400">
              <a:buFont typeface="Arial"/>
              <a:buChar char="•"/>
            </a:pPr>
            <a:endParaRPr lang="en-US" sz="3950" kern="0" dirty="0">
              <a:solidFill>
                <a:sysClr val="windowText" lastClr="000000"/>
              </a:solidFill>
              <a:latin typeface="Arial Narrow"/>
            </a:endParaRPr>
          </a:p>
          <a:p>
            <a:pPr marL="457200" indent="-457200">
              <a:buFont typeface="Arial"/>
              <a:buChar char="•"/>
            </a:pPr>
            <a:endParaRPr lang="en-US" sz="3400" dirty="0">
              <a:latin typeface="Arial Narrow"/>
            </a:endParaRPr>
          </a:p>
          <a:p>
            <a:pPr marL="571500" indent="-571500">
              <a:buFont typeface="Arial"/>
              <a:buChar char="•"/>
            </a:pPr>
            <a:endParaRPr lang="en-US" sz="3950" dirty="0">
              <a:latin typeface="Arial Narrow"/>
            </a:endParaRPr>
          </a:p>
        </p:txBody>
      </p:sp>
      <p:sp>
        <p:nvSpPr>
          <p:cNvPr id="3" name="Title 2">
            <a:extLst>
              <a:ext uri="{FF2B5EF4-FFF2-40B4-BE49-F238E27FC236}">
                <a16:creationId xmlns:a16="http://schemas.microsoft.com/office/drawing/2014/main" id="{6E2FA8F6-6DDE-1036-5389-6B13202B478F}"/>
              </a:ext>
            </a:extLst>
          </p:cNvPr>
          <p:cNvSpPr>
            <a:spLocks noGrp="1"/>
          </p:cNvSpPr>
          <p:nvPr>
            <p:ph type="ctrTitle"/>
          </p:nvPr>
        </p:nvSpPr>
        <p:spPr>
          <a:xfrm>
            <a:off x="1005205" y="610045"/>
            <a:ext cx="18093690" cy="1081670"/>
          </a:xfrm>
        </p:spPr>
        <p:txBody>
          <a:bodyPr lIns="91440" tIns="45720" rIns="91440" bIns="45720" anchor="b"/>
          <a:lstStyle/>
          <a:p>
            <a:r>
              <a:rPr lang="en-US" sz="6000" dirty="0">
                <a:latin typeface="Arial Black"/>
              </a:rPr>
              <a:t>Materials</a:t>
            </a:r>
            <a:endParaRPr lang="en-US" sz="6000" dirty="0"/>
          </a:p>
        </p:txBody>
      </p:sp>
      <p:graphicFrame>
        <p:nvGraphicFramePr>
          <p:cNvPr id="5" name="Table 5">
            <a:extLst>
              <a:ext uri="{FF2B5EF4-FFF2-40B4-BE49-F238E27FC236}">
                <a16:creationId xmlns:a16="http://schemas.microsoft.com/office/drawing/2014/main" id="{CC5069BE-26A7-C21D-8D89-629FD977B3DD}"/>
              </a:ext>
            </a:extLst>
          </p:cNvPr>
          <p:cNvGraphicFramePr>
            <a:graphicFrameLocks noGrp="1"/>
          </p:cNvGraphicFramePr>
          <p:nvPr>
            <p:extLst>
              <p:ext uri="{D42A27DB-BD31-4B8C-83A1-F6EECF244321}">
                <p14:modId xmlns:p14="http://schemas.microsoft.com/office/powerpoint/2010/main" val="4151612291"/>
              </p:ext>
            </p:extLst>
          </p:nvPr>
        </p:nvGraphicFramePr>
        <p:xfrm>
          <a:off x="1015547" y="7381108"/>
          <a:ext cx="8611542" cy="2025972"/>
        </p:xfrm>
        <a:graphic>
          <a:graphicData uri="http://schemas.openxmlformats.org/drawingml/2006/table">
            <a:tbl>
              <a:tblPr firstRow="1" bandRow="1">
                <a:tableStyleId>{D7AC3CCA-C797-4891-BE02-D94E43425B78}</a:tableStyleId>
              </a:tblPr>
              <a:tblGrid>
                <a:gridCol w="4305771">
                  <a:extLst>
                    <a:ext uri="{9D8B030D-6E8A-4147-A177-3AD203B41FA5}">
                      <a16:colId xmlns:a16="http://schemas.microsoft.com/office/drawing/2014/main" val="263714738"/>
                    </a:ext>
                  </a:extLst>
                </a:gridCol>
                <a:gridCol w="4305771">
                  <a:extLst>
                    <a:ext uri="{9D8B030D-6E8A-4147-A177-3AD203B41FA5}">
                      <a16:colId xmlns:a16="http://schemas.microsoft.com/office/drawing/2014/main" val="4267350143"/>
                    </a:ext>
                  </a:extLst>
                </a:gridCol>
              </a:tblGrid>
              <a:tr h="506493">
                <a:tc>
                  <a:txBody>
                    <a:bodyPr/>
                    <a:lstStyle/>
                    <a:p>
                      <a:pPr lvl="0" algn="ctr">
                        <a:buNone/>
                      </a:pPr>
                      <a:r>
                        <a:rPr lang="en-US" sz="2400" b="0" dirty="0">
                          <a:latin typeface="Arial Narrow" panose="020B0606020202030204" pitchFamily="34" charset="0"/>
                        </a:rPr>
                        <a:t>Position Strategy</a:t>
                      </a:r>
                    </a:p>
                  </a:txBody>
                  <a:tcPr anchor="ctr">
                    <a:lnL w="12700">
                      <a:solidFill>
                        <a:schemeClr val="tx1"/>
                      </a:solidFill>
                    </a:lnL>
                    <a:lnR w="12700">
                      <a:solidFill>
                        <a:schemeClr val="tx1"/>
                      </a:solidFill>
                    </a:lnR>
                    <a:lnT w="12700">
                      <a:solidFill>
                        <a:schemeClr val="tx1"/>
                      </a:solidFill>
                    </a:lnT>
                    <a:lnB w="12700">
                      <a:solidFill>
                        <a:schemeClr val="tx1"/>
                      </a:solidFill>
                    </a:lnB>
                  </a:tcPr>
                </a:tc>
                <a:tc>
                  <a:txBody>
                    <a:bodyPr/>
                    <a:lstStyle/>
                    <a:p>
                      <a:pPr algn="ctr"/>
                      <a:r>
                        <a:rPr lang="en-US" sz="2400" b="0" dirty="0">
                          <a:latin typeface="Arial Narrow" panose="020B0606020202030204" pitchFamily="34" charset="0"/>
                        </a:rPr>
                        <a:t>Overweight</a:t>
                      </a:r>
                    </a:p>
                  </a:txBody>
                  <a:tcPr anchor="ctr">
                    <a:lnL w="12700">
                      <a:solidFill>
                        <a:schemeClr val="tx1"/>
                      </a:solidFill>
                    </a:lnL>
                    <a:lnR w="12700">
                      <a:solidFill>
                        <a:schemeClr val="tx1"/>
                      </a:solidFill>
                    </a:lnR>
                    <a:lnT w="12700">
                      <a:solidFill>
                        <a:schemeClr val="tx1"/>
                      </a:solidFill>
                    </a:lnT>
                    <a:lnB w="12700">
                      <a:solidFill>
                        <a:schemeClr val="tx1"/>
                      </a:solidFill>
                    </a:lnB>
                  </a:tcPr>
                </a:tc>
                <a:extLst>
                  <a:ext uri="{0D108BD9-81ED-4DB2-BD59-A6C34878D82A}">
                    <a16:rowId xmlns:a16="http://schemas.microsoft.com/office/drawing/2014/main" val="1800712312"/>
                  </a:ext>
                </a:extLst>
              </a:tr>
              <a:tr h="506493">
                <a:tc>
                  <a:txBody>
                    <a:bodyPr/>
                    <a:lstStyle/>
                    <a:p>
                      <a:pPr algn="ctr"/>
                      <a:r>
                        <a:rPr lang="en-US" sz="2400" b="0" dirty="0">
                          <a:latin typeface="Arial Narrow" panose="020B0606020202030204" pitchFamily="34" charset="0"/>
                        </a:rPr>
                        <a:t>SAP Target</a:t>
                      </a:r>
                    </a:p>
                  </a:txBody>
                  <a:tcPr anchor="ctr">
                    <a:lnL w="12700">
                      <a:solidFill>
                        <a:schemeClr val="tx1"/>
                      </a:solidFill>
                    </a:lnL>
                    <a:lnR w="12700">
                      <a:solidFill>
                        <a:schemeClr val="tx1"/>
                      </a:solidFill>
                    </a:lnR>
                    <a:lnT w="12700">
                      <a:solidFill>
                        <a:schemeClr val="tx1"/>
                      </a:solidFill>
                    </a:lnT>
                    <a:lnB w="12700">
                      <a:solidFill>
                        <a:schemeClr val="tx1"/>
                      </a:solidFill>
                    </a:lnB>
                  </a:tcPr>
                </a:tc>
                <a:tc>
                  <a:txBody>
                    <a:bodyPr/>
                    <a:lstStyle/>
                    <a:p>
                      <a:pPr algn="ctr"/>
                      <a:r>
                        <a:rPr lang="en-US" sz="2400" dirty="0">
                          <a:latin typeface="Arial Narrow" panose="020B0606020202030204" pitchFamily="34" charset="0"/>
                        </a:rPr>
                        <a:t>2.50%</a:t>
                      </a:r>
                    </a:p>
                  </a:txBody>
                  <a:tcPr anchor="ctr">
                    <a:lnL w="12700">
                      <a:solidFill>
                        <a:schemeClr val="tx1"/>
                      </a:solidFill>
                    </a:lnL>
                    <a:lnR w="12700">
                      <a:solidFill>
                        <a:schemeClr val="tx1"/>
                      </a:solidFill>
                    </a:lnR>
                    <a:lnT w="12700">
                      <a:solidFill>
                        <a:schemeClr val="tx1"/>
                      </a:solidFill>
                    </a:lnT>
                    <a:lnB w="12700">
                      <a:solidFill>
                        <a:schemeClr val="tx1"/>
                      </a:solidFill>
                    </a:lnB>
                  </a:tcPr>
                </a:tc>
                <a:extLst>
                  <a:ext uri="{0D108BD9-81ED-4DB2-BD59-A6C34878D82A}">
                    <a16:rowId xmlns:a16="http://schemas.microsoft.com/office/drawing/2014/main" val="2499436881"/>
                  </a:ext>
                </a:extLst>
              </a:tr>
              <a:tr h="506493">
                <a:tc>
                  <a:txBody>
                    <a:bodyPr/>
                    <a:lstStyle/>
                    <a:p>
                      <a:pPr algn="ctr"/>
                      <a:r>
                        <a:rPr lang="en-US" sz="2400" b="0" dirty="0">
                          <a:latin typeface="Arial Narrow" panose="020B0606020202030204" pitchFamily="34" charset="0"/>
                        </a:rPr>
                        <a:t>S&amp;P Contribution</a:t>
                      </a:r>
                    </a:p>
                  </a:txBody>
                  <a:tcPr anchor="ctr">
                    <a:lnL w="12700">
                      <a:solidFill>
                        <a:schemeClr val="tx1"/>
                      </a:solidFill>
                    </a:lnL>
                    <a:lnR w="12700">
                      <a:solidFill>
                        <a:schemeClr val="tx1"/>
                      </a:solidFill>
                    </a:lnR>
                    <a:lnT w="12700">
                      <a:solidFill>
                        <a:schemeClr val="tx1"/>
                      </a:solidFill>
                    </a:lnT>
                    <a:lnB w="12700">
                      <a:solidFill>
                        <a:schemeClr val="tx1"/>
                      </a:solidFill>
                    </a:lnB>
                  </a:tcPr>
                </a:tc>
                <a:tc>
                  <a:txBody>
                    <a:bodyPr/>
                    <a:lstStyle/>
                    <a:p>
                      <a:pPr lvl="0" algn="ctr">
                        <a:buNone/>
                      </a:pPr>
                      <a:r>
                        <a:rPr lang="en-US" sz="2400" b="0" i="0" u="none" strike="noStrike" noProof="0" dirty="0">
                          <a:latin typeface="Arial Narrow" panose="020B0606020202030204" pitchFamily="34" charset="0"/>
                        </a:rPr>
                        <a:t>2.22%</a:t>
                      </a:r>
                    </a:p>
                  </a:txBody>
                  <a:tcPr anchor="ctr">
                    <a:lnL w="12700">
                      <a:solidFill>
                        <a:schemeClr val="tx1"/>
                      </a:solidFill>
                    </a:lnL>
                    <a:lnR w="12700">
                      <a:solidFill>
                        <a:schemeClr val="tx1"/>
                      </a:solidFill>
                    </a:lnR>
                    <a:lnT w="12700">
                      <a:solidFill>
                        <a:schemeClr val="tx1"/>
                      </a:solidFill>
                    </a:lnT>
                    <a:lnB w="12700">
                      <a:solidFill>
                        <a:schemeClr val="tx1"/>
                      </a:solidFill>
                    </a:lnB>
                  </a:tcPr>
                </a:tc>
                <a:extLst>
                  <a:ext uri="{0D108BD9-81ED-4DB2-BD59-A6C34878D82A}">
                    <a16:rowId xmlns:a16="http://schemas.microsoft.com/office/drawing/2014/main" val="2877541336"/>
                  </a:ext>
                </a:extLst>
              </a:tr>
              <a:tr h="506493">
                <a:tc>
                  <a:txBody>
                    <a:bodyPr/>
                    <a:lstStyle/>
                    <a:p>
                      <a:pPr algn="ctr"/>
                      <a:r>
                        <a:rPr lang="en-US" sz="2400" b="0" dirty="0">
                          <a:latin typeface="Arial Narrow" panose="020B0606020202030204" pitchFamily="34" charset="0"/>
                        </a:rPr>
                        <a:t>SAP Contribution</a:t>
                      </a:r>
                    </a:p>
                  </a:txBody>
                  <a:tcPr anchor="ctr">
                    <a:lnT w="12700">
                      <a:solidFill>
                        <a:schemeClr val="tx1"/>
                      </a:solidFill>
                    </a:lnT>
                  </a:tcPr>
                </a:tc>
                <a:tc>
                  <a:txBody>
                    <a:bodyPr/>
                    <a:lstStyle/>
                    <a:p>
                      <a:pPr lvl="0" algn="ctr">
                        <a:buNone/>
                      </a:pPr>
                      <a:r>
                        <a:rPr lang="en-US" sz="2400" b="0" i="0" u="none" strike="noStrike" noProof="0" dirty="0">
                          <a:latin typeface="Arial Narrow" panose="020B0606020202030204" pitchFamily="34" charset="0"/>
                        </a:rPr>
                        <a:t>2.60%</a:t>
                      </a:r>
                    </a:p>
                  </a:txBody>
                  <a:tcPr anchor="ctr">
                    <a:lnT w="12700">
                      <a:solidFill>
                        <a:schemeClr val="tx1"/>
                      </a:solidFill>
                    </a:lnT>
                  </a:tcPr>
                </a:tc>
                <a:extLst>
                  <a:ext uri="{0D108BD9-81ED-4DB2-BD59-A6C34878D82A}">
                    <a16:rowId xmlns:a16="http://schemas.microsoft.com/office/drawing/2014/main" val="2531461660"/>
                  </a:ext>
                </a:extLst>
              </a:tr>
            </a:tbl>
          </a:graphicData>
        </a:graphic>
      </p:graphicFrame>
      <p:sp>
        <p:nvSpPr>
          <p:cNvPr id="6" name="Subtitle 1">
            <a:extLst>
              <a:ext uri="{FF2B5EF4-FFF2-40B4-BE49-F238E27FC236}">
                <a16:creationId xmlns:a16="http://schemas.microsoft.com/office/drawing/2014/main" id="{4D922E26-C57A-1D9F-C2E7-80EB2717CBE4}"/>
              </a:ext>
            </a:extLst>
          </p:cNvPr>
          <p:cNvSpPr txBox="1">
            <a:spLocks/>
          </p:cNvSpPr>
          <p:nvPr/>
        </p:nvSpPr>
        <p:spPr>
          <a:xfrm>
            <a:off x="10037825" y="1828335"/>
            <a:ext cx="9144000" cy="7319047"/>
          </a:xfrm>
          <a:prstGeom prst="rect">
            <a:avLst/>
          </a:prstGeom>
        </p:spPr>
        <p:txBody>
          <a:bodyPr lIns="91440" tIns="45720" rIns="91440" bIns="45720" anchor="t"/>
          <a:lstStyle>
            <a:lvl1pPr marL="0" indent="0" algn="l">
              <a:buNone/>
              <a:defRPr sz="3958" b="0" i="0">
                <a:latin typeface="Arial Narrow" panose="020B0604020202020204" pitchFamily="34" charset="0"/>
                <a:ea typeface="+mn-ea"/>
                <a:cs typeface="+mn-cs"/>
              </a:defRPr>
            </a:lvl1pPr>
            <a:lvl2pPr marL="753969" indent="0" algn="ctr">
              <a:buNone/>
              <a:defRPr sz="3298">
                <a:latin typeface="+mn-lt"/>
                <a:ea typeface="+mn-ea"/>
                <a:cs typeface="+mn-cs"/>
              </a:defRPr>
            </a:lvl2pPr>
            <a:lvl3pPr marL="1507937" indent="0" algn="ctr">
              <a:buNone/>
              <a:defRPr sz="2968">
                <a:latin typeface="+mn-lt"/>
                <a:ea typeface="+mn-ea"/>
                <a:cs typeface="+mn-cs"/>
              </a:defRPr>
            </a:lvl3pPr>
            <a:lvl4pPr marL="2261906" indent="0" algn="ctr">
              <a:buNone/>
              <a:defRPr sz="2639">
                <a:latin typeface="+mn-lt"/>
                <a:ea typeface="+mn-ea"/>
                <a:cs typeface="+mn-cs"/>
              </a:defRPr>
            </a:lvl4pPr>
            <a:lvl5pPr marL="3015874" indent="0" algn="ctr">
              <a:buNone/>
              <a:defRPr sz="2639">
                <a:latin typeface="+mn-lt"/>
                <a:ea typeface="+mn-ea"/>
                <a:cs typeface="+mn-cs"/>
              </a:defRPr>
            </a:lvl5pPr>
            <a:lvl6pPr marL="3769843" indent="0" algn="ctr">
              <a:buNone/>
              <a:defRPr sz="2639">
                <a:latin typeface="+mn-lt"/>
                <a:ea typeface="+mn-ea"/>
                <a:cs typeface="+mn-cs"/>
              </a:defRPr>
            </a:lvl6pPr>
            <a:lvl7pPr marL="4523811" indent="0" algn="ctr">
              <a:buNone/>
              <a:defRPr sz="2639">
                <a:latin typeface="+mn-lt"/>
                <a:ea typeface="+mn-ea"/>
                <a:cs typeface="+mn-cs"/>
              </a:defRPr>
            </a:lvl7pPr>
            <a:lvl8pPr marL="5277780" indent="0" algn="ctr">
              <a:buNone/>
              <a:defRPr sz="2639">
                <a:latin typeface="+mn-lt"/>
                <a:ea typeface="+mn-ea"/>
                <a:cs typeface="+mn-cs"/>
              </a:defRPr>
            </a:lvl8pPr>
            <a:lvl9pPr marL="6031748" indent="0" algn="ctr">
              <a:buNone/>
              <a:defRPr sz="2639">
                <a:latin typeface="+mn-lt"/>
                <a:ea typeface="+mn-ea"/>
                <a:cs typeface="+mn-cs"/>
              </a:defRPr>
            </a:lvl9pPr>
          </a:lstStyle>
          <a:p>
            <a:pPr marL="457200" indent="-457200" defTabSz="914400">
              <a:buFont typeface="Arial"/>
              <a:buChar char="•"/>
            </a:pPr>
            <a:br>
              <a:rPr lang="en-US" sz="3400" kern="0" dirty="0">
                <a:solidFill>
                  <a:sysClr val="windowText" lastClr="000000"/>
                </a:solidFill>
                <a:latin typeface="Arial Narrow"/>
              </a:rPr>
            </a:br>
            <a:endParaRPr lang="en-US" sz="3400" kern="0" dirty="0">
              <a:solidFill>
                <a:sysClr val="windowText" lastClr="000000"/>
              </a:solidFill>
              <a:latin typeface="Arial Narrow"/>
            </a:endParaRPr>
          </a:p>
          <a:p>
            <a:pPr marL="571500" indent="-571500" defTabSz="914400">
              <a:buFont typeface="Arial"/>
              <a:buChar char="•"/>
            </a:pPr>
            <a:endParaRPr lang="en-US" sz="3950" kern="0" dirty="0">
              <a:solidFill>
                <a:sysClr val="windowText" lastClr="000000"/>
              </a:solidFill>
              <a:latin typeface="Arial Narrow"/>
            </a:endParaRPr>
          </a:p>
        </p:txBody>
      </p:sp>
    </p:spTree>
    <p:extLst>
      <p:ext uri="{BB962C8B-B14F-4D97-AF65-F5344CB8AC3E}">
        <p14:creationId xmlns:p14="http://schemas.microsoft.com/office/powerpoint/2010/main" val="39614821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A616FAAF-6BA1-900C-CED9-61C6A6F28699}"/>
              </a:ext>
            </a:extLst>
          </p:cNvPr>
          <p:cNvSpPr>
            <a:spLocks noGrp="1"/>
          </p:cNvSpPr>
          <p:nvPr>
            <p:ph type="subTitle" idx="1"/>
          </p:nvPr>
        </p:nvSpPr>
        <p:spPr>
          <a:xfrm>
            <a:off x="10406432" y="2057518"/>
            <a:ext cx="8692463" cy="6251031"/>
          </a:xfrm>
        </p:spPr>
        <p:txBody>
          <a:bodyPr lIns="91440" tIns="45720" rIns="91440" bIns="45720" anchor="t"/>
          <a:lstStyle/>
          <a:p>
            <a:pPr marL="742950" indent="-742950">
              <a:buAutoNum type="arabicPeriod"/>
            </a:pPr>
            <a:r>
              <a:rPr lang="en-US" sz="4000" dirty="0">
                <a:latin typeface="Arial Narrow"/>
              </a:rPr>
              <a:t>Investment Policy</a:t>
            </a:r>
          </a:p>
          <a:p>
            <a:pPr marL="742950" indent="-742950">
              <a:buAutoNum type="arabicPeriod"/>
            </a:pPr>
            <a:r>
              <a:rPr lang="en-US" sz="4000" dirty="0">
                <a:latin typeface="Arial Narrow"/>
              </a:rPr>
              <a:t>Market Performance</a:t>
            </a:r>
          </a:p>
          <a:p>
            <a:pPr marL="742950" indent="-742950">
              <a:buAutoNum type="arabicPeriod"/>
            </a:pPr>
            <a:r>
              <a:rPr lang="en-US" sz="4000" dirty="0">
                <a:latin typeface="Arial Narrow"/>
              </a:rPr>
              <a:t>Economic Conditions</a:t>
            </a:r>
          </a:p>
          <a:p>
            <a:pPr marL="742950" indent="-742950">
              <a:buAutoNum type="arabicPeriod"/>
            </a:pPr>
            <a:r>
              <a:rPr lang="en-US" sz="4000" dirty="0">
                <a:latin typeface="Arial Narrow"/>
              </a:rPr>
              <a:t>Current Events</a:t>
            </a:r>
          </a:p>
          <a:p>
            <a:pPr marL="742950" indent="-742950">
              <a:buAutoNum type="arabicPeriod"/>
            </a:pPr>
            <a:r>
              <a:rPr lang="en-US" sz="4000" dirty="0">
                <a:latin typeface="Arial Narrow"/>
              </a:rPr>
              <a:t>Sector Overviews</a:t>
            </a:r>
          </a:p>
          <a:p>
            <a:pPr marL="742950" indent="-742950">
              <a:buAutoNum type="arabicPeriod"/>
            </a:pPr>
            <a:r>
              <a:rPr lang="en-US" sz="4000" dirty="0">
                <a:latin typeface="Arial Narrow"/>
              </a:rPr>
              <a:t>ETF Performance</a:t>
            </a:r>
          </a:p>
          <a:p>
            <a:pPr marL="742950" indent="-742950">
              <a:buAutoNum type="arabicPeriod"/>
            </a:pPr>
            <a:r>
              <a:rPr lang="en-US" sz="4000" dirty="0">
                <a:latin typeface="Arial Narrow"/>
              </a:rPr>
              <a:t>Growth Strategy</a:t>
            </a:r>
          </a:p>
          <a:p>
            <a:pPr marL="742950" indent="-742950">
              <a:buAutoNum type="arabicPeriod"/>
            </a:pPr>
            <a:r>
              <a:rPr lang="en-US" sz="4000" dirty="0">
                <a:latin typeface="Arial Narrow"/>
              </a:rPr>
              <a:t>Value Strategy</a:t>
            </a:r>
          </a:p>
          <a:p>
            <a:pPr marL="742950" indent="-742950">
              <a:buAutoNum type="arabicPeriod"/>
            </a:pPr>
            <a:r>
              <a:rPr lang="en-US" sz="4000" dirty="0">
                <a:latin typeface="Arial Narrow"/>
              </a:rPr>
              <a:t>Risk Analysis</a:t>
            </a:r>
          </a:p>
          <a:p>
            <a:pPr marL="742950" indent="-742950">
              <a:buAutoNum type="arabicPeriod"/>
            </a:pPr>
            <a:r>
              <a:rPr lang="en-US" sz="4000" dirty="0">
                <a:latin typeface="Arial Narrow"/>
              </a:rPr>
              <a:t>Performance Review</a:t>
            </a:r>
          </a:p>
        </p:txBody>
      </p:sp>
      <p:sp>
        <p:nvSpPr>
          <p:cNvPr id="3" name="Title 2">
            <a:extLst>
              <a:ext uri="{FF2B5EF4-FFF2-40B4-BE49-F238E27FC236}">
                <a16:creationId xmlns:a16="http://schemas.microsoft.com/office/drawing/2014/main" id="{6E2FA8F6-6DDE-1036-5389-6B13202B478F}"/>
              </a:ext>
            </a:extLst>
          </p:cNvPr>
          <p:cNvSpPr>
            <a:spLocks noGrp="1"/>
          </p:cNvSpPr>
          <p:nvPr>
            <p:ph type="ctrTitle"/>
          </p:nvPr>
        </p:nvSpPr>
        <p:spPr>
          <a:xfrm>
            <a:off x="1005205" y="610045"/>
            <a:ext cx="18093690" cy="1081670"/>
          </a:xfrm>
        </p:spPr>
        <p:txBody>
          <a:bodyPr lIns="91440" tIns="45720" rIns="91440" bIns="45720" anchor="b"/>
          <a:lstStyle/>
          <a:p>
            <a:r>
              <a:rPr lang="en-US" sz="6000">
                <a:latin typeface="Arial Black"/>
              </a:rPr>
              <a:t>Table of Contents</a:t>
            </a:r>
            <a:endParaRPr lang="en-US"/>
          </a:p>
        </p:txBody>
      </p:sp>
      <p:pic>
        <p:nvPicPr>
          <p:cNvPr id="2050" name="Picture 2">
            <a:extLst>
              <a:ext uri="{FF2B5EF4-FFF2-40B4-BE49-F238E27FC236}">
                <a16:creationId xmlns:a16="http://schemas.microsoft.com/office/drawing/2014/main" id="{938E3042-F7AC-B088-0111-0D82A5A5790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47167" y="1699122"/>
            <a:ext cx="5574260" cy="69678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343549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A616FAAF-6BA1-900C-CED9-61C6A6F28699}"/>
              </a:ext>
            </a:extLst>
          </p:cNvPr>
          <p:cNvSpPr>
            <a:spLocks noGrp="1"/>
          </p:cNvSpPr>
          <p:nvPr>
            <p:ph type="subTitle" idx="1"/>
          </p:nvPr>
        </p:nvSpPr>
        <p:spPr>
          <a:xfrm>
            <a:off x="10037825" y="1828335"/>
            <a:ext cx="9061070" cy="6967825"/>
          </a:xfrm>
        </p:spPr>
        <p:txBody>
          <a:bodyPr lIns="91440" tIns="45720" rIns="91440" bIns="45720" anchor="t"/>
          <a:lstStyle/>
          <a:p>
            <a:pPr marL="571500" indent="-571500">
              <a:buFont typeface="Arial"/>
              <a:buChar char="•"/>
            </a:pPr>
            <a:r>
              <a:rPr lang="en-US" sz="3400" dirty="0">
                <a:latin typeface="Arial Narrow"/>
              </a:rPr>
              <a:t>The </a:t>
            </a:r>
            <a:r>
              <a:rPr lang="en-US" sz="3400" b="1" dirty="0">
                <a:latin typeface="Arial Narrow"/>
              </a:rPr>
              <a:t>real estate </a:t>
            </a:r>
            <a:r>
              <a:rPr lang="en-US" sz="3400" dirty="0">
                <a:latin typeface="Arial Narrow"/>
              </a:rPr>
              <a:t>sector is comprised of four main categories, each with a unique purpose and use: land, residential, commercial, and industrial</a:t>
            </a:r>
            <a:endParaRPr lang="en-US" sz="3400" dirty="0">
              <a:solidFill>
                <a:srgbClr val="000000"/>
              </a:solidFill>
              <a:latin typeface="Arial Narrow"/>
            </a:endParaRPr>
          </a:p>
          <a:p>
            <a:pPr marL="571500" indent="-571500">
              <a:buFont typeface="Arial"/>
              <a:buChar char="•"/>
            </a:pPr>
            <a:r>
              <a:rPr lang="en-US" sz="3400" dirty="0">
                <a:latin typeface="Arial Narrow"/>
              </a:rPr>
              <a:t>Even though the real estate sector is comprised of many categories, we can see how in this market, the real estate sector has transformed, for homebuyers have recently become hesitant about purchasing new homes with the current interest rate hikes by the Federal Reserve</a:t>
            </a:r>
          </a:p>
          <a:p>
            <a:pPr marL="571500" indent="-571500">
              <a:buFont typeface="Arial"/>
              <a:buChar char="•"/>
            </a:pPr>
            <a:r>
              <a:rPr lang="en-US" sz="3400" dirty="0">
                <a:latin typeface="Arial Narrow"/>
              </a:rPr>
              <a:t>Due to many factors, such as: mortgage rate increases, decrease in mortgage applications, rate hikes by the Federal Reserve, and fears of a recession, we </a:t>
            </a:r>
            <a:r>
              <a:rPr lang="en-US" sz="3400" b="1" dirty="0">
                <a:latin typeface="Arial Narrow"/>
              </a:rPr>
              <a:t>underweighted</a:t>
            </a:r>
            <a:r>
              <a:rPr lang="en-US" sz="3400" dirty="0">
                <a:latin typeface="Arial Narrow"/>
              </a:rPr>
              <a:t> this sector and decided not to invest in it </a:t>
            </a:r>
          </a:p>
          <a:p>
            <a:pPr marL="571500" indent="-571500">
              <a:buFont typeface="Arial"/>
              <a:buChar char="•"/>
            </a:pPr>
            <a:endParaRPr lang="en-US" sz="3400" dirty="0">
              <a:latin typeface="Arial Narrow"/>
            </a:endParaRPr>
          </a:p>
        </p:txBody>
      </p:sp>
      <p:sp>
        <p:nvSpPr>
          <p:cNvPr id="3" name="Title 2">
            <a:extLst>
              <a:ext uri="{FF2B5EF4-FFF2-40B4-BE49-F238E27FC236}">
                <a16:creationId xmlns:a16="http://schemas.microsoft.com/office/drawing/2014/main" id="{6E2FA8F6-6DDE-1036-5389-6B13202B478F}"/>
              </a:ext>
            </a:extLst>
          </p:cNvPr>
          <p:cNvSpPr>
            <a:spLocks noGrp="1"/>
          </p:cNvSpPr>
          <p:nvPr>
            <p:ph type="ctrTitle"/>
          </p:nvPr>
        </p:nvSpPr>
        <p:spPr>
          <a:xfrm>
            <a:off x="1005205" y="610045"/>
            <a:ext cx="18093690" cy="1081670"/>
          </a:xfrm>
        </p:spPr>
        <p:txBody>
          <a:bodyPr lIns="91440" tIns="45720" rIns="91440" bIns="45720" anchor="b"/>
          <a:lstStyle/>
          <a:p>
            <a:r>
              <a:rPr lang="en-US" sz="6000" dirty="0">
                <a:latin typeface="Arial Black"/>
              </a:rPr>
              <a:t>Real Estate</a:t>
            </a:r>
            <a:endParaRPr lang="en-US" dirty="0"/>
          </a:p>
        </p:txBody>
      </p:sp>
      <p:graphicFrame>
        <p:nvGraphicFramePr>
          <p:cNvPr id="5" name="Table 5">
            <a:extLst>
              <a:ext uri="{FF2B5EF4-FFF2-40B4-BE49-F238E27FC236}">
                <a16:creationId xmlns:a16="http://schemas.microsoft.com/office/drawing/2014/main" id="{CC5069BE-26A7-C21D-8D89-629FD977B3DD}"/>
              </a:ext>
            </a:extLst>
          </p:cNvPr>
          <p:cNvGraphicFramePr>
            <a:graphicFrameLocks noGrp="1"/>
          </p:cNvGraphicFramePr>
          <p:nvPr>
            <p:extLst>
              <p:ext uri="{D42A27DB-BD31-4B8C-83A1-F6EECF244321}">
                <p14:modId xmlns:p14="http://schemas.microsoft.com/office/powerpoint/2010/main" val="1371321995"/>
              </p:ext>
            </p:extLst>
          </p:nvPr>
        </p:nvGraphicFramePr>
        <p:xfrm>
          <a:off x="1015547" y="7381108"/>
          <a:ext cx="8611542" cy="2025972"/>
        </p:xfrm>
        <a:graphic>
          <a:graphicData uri="http://schemas.openxmlformats.org/drawingml/2006/table">
            <a:tbl>
              <a:tblPr firstRow="1" bandRow="1">
                <a:tableStyleId>{D7AC3CCA-C797-4891-BE02-D94E43425B78}</a:tableStyleId>
              </a:tblPr>
              <a:tblGrid>
                <a:gridCol w="4305771">
                  <a:extLst>
                    <a:ext uri="{9D8B030D-6E8A-4147-A177-3AD203B41FA5}">
                      <a16:colId xmlns:a16="http://schemas.microsoft.com/office/drawing/2014/main" val="263714738"/>
                    </a:ext>
                  </a:extLst>
                </a:gridCol>
                <a:gridCol w="4305771">
                  <a:extLst>
                    <a:ext uri="{9D8B030D-6E8A-4147-A177-3AD203B41FA5}">
                      <a16:colId xmlns:a16="http://schemas.microsoft.com/office/drawing/2014/main" val="4267350143"/>
                    </a:ext>
                  </a:extLst>
                </a:gridCol>
              </a:tblGrid>
              <a:tr h="506493">
                <a:tc>
                  <a:txBody>
                    <a:bodyPr/>
                    <a:lstStyle/>
                    <a:p>
                      <a:pPr lvl="0" algn="ctr">
                        <a:buNone/>
                      </a:pPr>
                      <a:r>
                        <a:rPr lang="en-US" sz="2400" b="0" dirty="0">
                          <a:latin typeface="Arial Narrow" panose="020B0606020202030204" pitchFamily="34" charset="0"/>
                        </a:rPr>
                        <a:t>Position Strategy</a:t>
                      </a:r>
                    </a:p>
                  </a:txBody>
                  <a:tcPr anchor="ctr">
                    <a:lnL w="12700">
                      <a:solidFill>
                        <a:schemeClr val="tx1"/>
                      </a:solidFill>
                    </a:lnL>
                    <a:lnR w="12700">
                      <a:solidFill>
                        <a:schemeClr val="tx1"/>
                      </a:solidFill>
                    </a:lnR>
                    <a:lnT w="12700">
                      <a:solidFill>
                        <a:schemeClr val="tx1"/>
                      </a:solidFill>
                    </a:lnT>
                    <a:lnB w="12700">
                      <a:solidFill>
                        <a:schemeClr val="tx1"/>
                      </a:solidFill>
                    </a:lnB>
                  </a:tcPr>
                </a:tc>
                <a:tc>
                  <a:txBody>
                    <a:bodyPr/>
                    <a:lstStyle/>
                    <a:p>
                      <a:pPr algn="ctr"/>
                      <a:r>
                        <a:rPr lang="en-US" sz="2400" b="0">
                          <a:latin typeface="Arial Narrow" panose="020B0606020202030204" pitchFamily="34" charset="0"/>
                        </a:rPr>
                        <a:t>Underweight</a:t>
                      </a:r>
                    </a:p>
                  </a:txBody>
                  <a:tcPr anchor="ctr">
                    <a:lnL w="12700">
                      <a:solidFill>
                        <a:schemeClr val="tx1"/>
                      </a:solidFill>
                    </a:lnL>
                    <a:lnR w="12700">
                      <a:solidFill>
                        <a:schemeClr val="tx1"/>
                      </a:solidFill>
                    </a:lnR>
                    <a:lnT w="12700">
                      <a:solidFill>
                        <a:schemeClr val="tx1"/>
                      </a:solidFill>
                    </a:lnT>
                    <a:lnB w="12700">
                      <a:solidFill>
                        <a:schemeClr val="tx1"/>
                      </a:solidFill>
                    </a:lnB>
                  </a:tcPr>
                </a:tc>
                <a:extLst>
                  <a:ext uri="{0D108BD9-81ED-4DB2-BD59-A6C34878D82A}">
                    <a16:rowId xmlns:a16="http://schemas.microsoft.com/office/drawing/2014/main" val="1800712312"/>
                  </a:ext>
                </a:extLst>
              </a:tr>
              <a:tr h="506493">
                <a:tc>
                  <a:txBody>
                    <a:bodyPr/>
                    <a:lstStyle/>
                    <a:p>
                      <a:pPr algn="ctr"/>
                      <a:r>
                        <a:rPr lang="en-US" sz="2400" b="0" dirty="0">
                          <a:latin typeface="Arial Narrow" panose="020B0606020202030204" pitchFamily="34" charset="0"/>
                        </a:rPr>
                        <a:t>SAP Target</a:t>
                      </a:r>
                    </a:p>
                  </a:txBody>
                  <a:tcPr anchor="ctr">
                    <a:lnL w="12700">
                      <a:solidFill>
                        <a:schemeClr val="tx1"/>
                      </a:solidFill>
                    </a:lnL>
                    <a:lnR w="12700">
                      <a:solidFill>
                        <a:schemeClr val="tx1"/>
                      </a:solidFill>
                    </a:lnR>
                    <a:lnT w="12700">
                      <a:solidFill>
                        <a:schemeClr val="tx1"/>
                      </a:solidFill>
                    </a:lnT>
                    <a:lnB w="12700">
                      <a:solidFill>
                        <a:schemeClr val="tx1"/>
                      </a:solidFill>
                    </a:lnB>
                  </a:tcPr>
                </a:tc>
                <a:tc>
                  <a:txBody>
                    <a:bodyPr/>
                    <a:lstStyle/>
                    <a:p>
                      <a:pPr algn="ctr"/>
                      <a:r>
                        <a:rPr lang="en-US" sz="2400">
                          <a:latin typeface="Arial Narrow" panose="020B0606020202030204" pitchFamily="34" charset="0"/>
                        </a:rPr>
                        <a:t>0.00%</a:t>
                      </a:r>
                    </a:p>
                  </a:txBody>
                  <a:tcPr anchor="ctr">
                    <a:lnL w="12700">
                      <a:solidFill>
                        <a:schemeClr val="tx1"/>
                      </a:solidFill>
                    </a:lnL>
                    <a:lnR w="12700">
                      <a:solidFill>
                        <a:schemeClr val="tx1"/>
                      </a:solidFill>
                    </a:lnR>
                    <a:lnT w="12700">
                      <a:solidFill>
                        <a:schemeClr val="tx1"/>
                      </a:solidFill>
                    </a:lnT>
                    <a:lnB w="12700">
                      <a:solidFill>
                        <a:schemeClr val="tx1"/>
                      </a:solidFill>
                    </a:lnB>
                  </a:tcPr>
                </a:tc>
                <a:extLst>
                  <a:ext uri="{0D108BD9-81ED-4DB2-BD59-A6C34878D82A}">
                    <a16:rowId xmlns:a16="http://schemas.microsoft.com/office/drawing/2014/main" val="2499436881"/>
                  </a:ext>
                </a:extLst>
              </a:tr>
              <a:tr h="506493">
                <a:tc>
                  <a:txBody>
                    <a:bodyPr/>
                    <a:lstStyle/>
                    <a:p>
                      <a:pPr algn="ctr"/>
                      <a:r>
                        <a:rPr lang="en-US" sz="2400" b="0">
                          <a:latin typeface="Arial Narrow" panose="020B0606020202030204" pitchFamily="34" charset="0"/>
                        </a:rPr>
                        <a:t>S&amp;P Contribution</a:t>
                      </a:r>
                    </a:p>
                  </a:txBody>
                  <a:tcPr anchor="ctr">
                    <a:lnL w="12700">
                      <a:solidFill>
                        <a:schemeClr val="tx1"/>
                      </a:solidFill>
                    </a:lnL>
                    <a:lnR w="12700">
                      <a:solidFill>
                        <a:schemeClr val="tx1"/>
                      </a:solidFill>
                    </a:lnR>
                    <a:lnT w="12700">
                      <a:solidFill>
                        <a:schemeClr val="tx1"/>
                      </a:solidFill>
                    </a:lnT>
                    <a:lnB w="12700">
                      <a:solidFill>
                        <a:schemeClr val="tx1"/>
                      </a:solidFill>
                    </a:lnB>
                  </a:tcPr>
                </a:tc>
                <a:tc>
                  <a:txBody>
                    <a:bodyPr/>
                    <a:lstStyle/>
                    <a:p>
                      <a:pPr lvl="0" algn="ctr">
                        <a:buNone/>
                      </a:pPr>
                      <a:r>
                        <a:rPr lang="en-US" sz="2400" b="0" i="0" u="none" strike="noStrike" noProof="0" dirty="0">
                          <a:latin typeface="Arial Narrow" panose="020B0606020202030204" pitchFamily="34" charset="0"/>
                        </a:rPr>
                        <a:t>2.89%</a:t>
                      </a:r>
                      <a:endParaRPr lang="en-US" sz="2400" dirty="0">
                        <a:latin typeface="Arial Narrow" panose="020B0606020202030204" pitchFamily="34" charset="0"/>
                      </a:endParaRPr>
                    </a:p>
                  </a:txBody>
                  <a:tcPr anchor="ctr">
                    <a:lnL w="12700">
                      <a:solidFill>
                        <a:schemeClr val="tx1"/>
                      </a:solidFill>
                    </a:lnL>
                    <a:lnR w="12700">
                      <a:solidFill>
                        <a:schemeClr val="tx1"/>
                      </a:solidFill>
                    </a:lnR>
                    <a:lnT w="12700">
                      <a:solidFill>
                        <a:schemeClr val="tx1"/>
                      </a:solidFill>
                    </a:lnT>
                    <a:lnB w="12700">
                      <a:solidFill>
                        <a:schemeClr val="tx1"/>
                      </a:solidFill>
                    </a:lnB>
                  </a:tcPr>
                </a:tc>
                <a:extLst>
                  <a:ext uri="{0D108BD9-81ED-4DB2-BD59-A6C34878D82A}">
                    <a16:rowId xmlns:a16="http://schemas.microsoft.com/office/drawing/2014/main" val="2877541336"/>
                  </a:ext>
                </a:extLst>
              </a:tr>
              <a:tr h="506493">
                <a:tc>
                  <a:txBody>
                    <a:bodyPr/>
                    <a:lstStyle/>
                    <a:p>
                      <a:pPr algn="ctr"/>
                      <a:r>
                        <a:rPr lang="en-US" sz="2400" b="0" dirty="0">
                          <a:latin typeface="Arial Narrow" panose="020B0606020202030204" pitchFamily="34" charset="0"/>
                        </a:rPr>
                        <a:t>SAP Contribution</a:t>
                      </a:r>
                    </a:p>
                  </a:txBody>
                  <a:tcPr anchor="ctr">
                    <a:lnT w="12700">
                      <a:solidFill>
                        <a:schemeClr val="tx1"/>
                      </a:solidFill>
                    </a:lnT>
                  </a:tcPr>
                </a:tc>
                <a:tc>
                  <a:txBody>
                    <a:bodyPr/>
                    <a:lstStyle/>
                    <a:p>
                      <a:pPr lvl="0" algn="ctr">
                        <a:buNone/>
                      </a:pPr>
                      <a:r>
                        <a:rPr lang="en-US" sz="2400" b="0" i="0" u="none" strike="noStrike" noProof="0" dirty="0">
                          <a:latin typeface="Arial Narrow" panose="020B0606020202030204" pitchFamily="34" charset="0"/>
                        </a:rPr>
                        <a:t>0.00%</a:t>
                      </a:r>
                      <a:endParaRPr lang="en-US" sz="2400" dirty="0">
                        <a:latin typeface="Arial Narrow" panose="020B0606020202030204" pitchFamily="34" charset="0"/>
                      </a:endParaRPr>
                    </a:p>
                  </a:txBody>
                  <a:tcPr anchor="ctr">
                    <a:lnT w="12700">
                      <a:solidFill>
                        <a:schemeClr val="tx1"/>
                      </a:solidFill>
                    </a:lnT>
                  </a:tcPr>
                </a:tc>
                <a:extLst>
                  <a:ext uri="{0D108BD9-81ED-4DB2-BD59-A6C34878D82A}">
                    <a16:rowId xmlns:a16="http://schemas.microsoft.com/office/drawing/2014/main" val="2531461660"/>
                  </a:ext>
                </a:extLst>
              </a:tr>
            </a:tbl>
          </a:graphicData>
        </a:graphic>
      </p:graphicFrame>
      <p:pic>
        <p:nvPicPr>
          <p:cNvPr id="6" name="Picture 6" descr="A picture containing chart&#10;&#10;Description automatically generated">
            <a:extLst>
              <a:ext uri="{FF2B5EF4-FFF2-40B4-BE49-F238E27FC236}">
                <a16:creationId xmlns:a16="http://schemas.microsoft.com/office/drawing/2014/main" id="{3F23FF32-9169-B96E-EF4B-E488C0640673}"/>
              </a:ext>
            </a:extLst>
          </p:cNvPr>
          <p:cNvPicPr>
            <a:picLocks noChangeAspect="1"/>
          </p:cNvPicPr>
          <p:nvPr/>
        </p:nvPicPr>
        <p:blipFill rotWithShape="1">
          <a:blip r:embed="rId2"/>
          <a:srcRect l="561" t="1538" r="561" b="1835"/>
          <a:stretch/>
        </p:blipFill>
        <p:spPr>
          <a:xfrm>
            <a:off x="1038053" y="2740658"/>
            <a:ext cx="8595861" cy="3831336"/>
          </a:xfrm>
          <a:prstGeom prst="rect">
            <a:avLst/>
          </a:prstGeom>
        </p:spPr>
      </p:pic>
    </p:spTree>
    <p:extLst>
      <p:ext uri="{BB962C8B-B14F-4D97-AF65-F5344CB8AC3E}">
        <p14:creationId xmlns:p14="http://schemas.microsoft.com/office/powerpoint/2010/main" val="75167337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A616FAAF-6BA1-900C-CED9-61C6A6F28699}"/>
              </a:ext>
            </a:extLst>
          </p:cNvPr>
          <p:cNvSpPr>
            <a:spLocks noGrp="1"/>
          </p:cNvSpPr>
          <p:nvPr>
            <p:ph type="subTitle" idx="1"/>
          </p:nvPr>
        </p:nvSpPr>
        <p:spPr>
          <a:xfrm>
            <a:off x="10037825" y="1828335"/>
            <a:ext cx="9061070" cy="6967825"/>
          </a:xfrm>
        </p:spPr>
        <p:txBody>
          <a:bodyPr lIns="91440" tIns="45720" rIns="91440" bIns="45720" anchor="t"/>
          <a:lstStyle/>
          <a:p>
            <a:pPr marL="571500" indent="-571500">
              <a:buFont typeface="Arial"/>
              <a:buChar char="•"/>
            </a:pPr>
            <a:endParaRPr lang="en-US" sz="3950">
              <a:latin typeface="Arial Narrow"/>
            </a:endParaRPr>
          </a:p>
          <a:p>
            <a:endParaRPr lang="en-US" sz="3950">
              <a:latin typeface="Arial Narrow"/>
            </a:endParaRPr>
          </a:p>
          <a:p>
            <a:pPr marL="571500" indent="-571500">
              <a:buFont typeface="Arial"/>
              <a:buChar char="•"/>
            </a:pPr>
            <a:endParaRPr lang="en-US"/>
          </a:p>
          <a:p>
            <a:pPr marL="571500" indent="-571500">
              <a:buFont typeface="Arial"/>
              <a:buChar char="•"/>
            </a:pPr>
            <a:endParaRPr lang="en-US" sz="3950">
              <a:latin typeface="Arial Narrow"/>
            </a:endParaRPr>
          </a:p>
        </p:txBody>
      </p:sp>
      <p:sp>
        <p:nvSpPr>
          <p:cNvPr id="3" name="Title 2">
            <a:extLst>
              <a:ext uri="{FF2B5EF4-FFF2-40B4-BE49-F238E27FC236}">
                <a16:creationId xmlns:a16="http://schemas.microsoft.com/office/drawing/2014/main" id="{6E2FA8F6-6DDE-1036-5389-6B13202B478F}"/>
              </a:ext>
            </a:extLst>
          </p:cNvPr>
          <p:cNvSpPr>
            <a:spLocks noGrp="1"/>
          </p:cNvSpPr>
          <p:nvPr>
            <p:ph type="ctrTitle"/>
          </p:nvPr>
        </p:nvSpPr>
        <p:spPr>
          <a:xfrm>
            <a:off x="1005205" y="610045"/>
            <a:ext cx="18093690" cy="1081670"/>
          </a:xfrm>
        </p:spPr>
        <p:txBody>
          <a:bodyPr lIns="91440" tIns="45720" rIns="91440" bIns="45720" anchor="b"/>
          <a:lstStyle/>
          <a:p>
            <a:r>
              <a:rPr lang="en-US" sz="6000">
                <a:latin typeface="Arial Black"/>
              </a:rPr>
              <a:t>Financials</a:t>
            </a:r>
          </a:p>
        </p:txBody>
      </p:sp>
      <p:graphicFrame>
        <p:nvGraphicFramePr>
          <p:cNvPr id="6" name="Table 5">
            <a:extLst>
              <a:ext uri="{FF2B5EF4-FFF2-40B4-BE49-F238E27FC236}">
                <a16:creationId xmlns:a16="http://schemas.microsoft.com/office/drawing/2014/main" id="{717946F1-210B-605C-7087-1B95665BD809}"/>
              </a:ext>
            </a:extLst>
          </p:cNvPr>
          <p:cNvGraphicFramePr>
            <a:graphicFrameLocks noGrp="1"/>
          </p:cNvGraphicFramePr>
          <p:nvPr>
            <p:extLst>
              <p:ext uri="{D42A27DB-BD31-4B8C-83A1-F6EECF244321}">
                <p14:modId xmlns:p14="http://schemas.microsoft.com/office/powerpoint/2010/main" val="18885552"/>
              </p:ext>
            </p:extLst>
          </p:nvPr>
        </p:nvGraphicFramePr>
        <p:xfrm>
          <a:off x="1015547" y="7381108"/>
          <a:ext cx="8611542" cy="2025972"/>
        </p:xfrm>
        <a:graphic>
          <a:graphicData uri="http://schemas.openxmlformats.org/drawingml/2006/table">
            <a:tbl>
              <a:tblPr firstRow="1" bandRow="1">
                <a:tableStyleId>{D7AC3CCA-C797-4891-BE02-D94E43425B78}</a:tableStyleId>
              </a:tblPr>
              <a:tblGrid>
                <a:gridCol w="4305771">
                  <a:extLst>
                    <a:ext uri="{9D8B030D-6E8A-4147-A177-3AD203B41FA5}">
                      <a16:colId xmlns:a16="http://schemas.microsoft.com/office/drawing/2014/main" val="263714738"/>
                    </a:ext>
                  </a:extLst>
                </a:gridCol>
                <a:gridCol w="4305771">
                  <a:extLst>
                    <a:ext uri="{9D8B030D-6E8A-4147-A177-3AD203B41FA5}">
                      <a16:colId xmlns:a16="http://schemas.microsoft.com/office/drawing/2014/main" val="4267350143"/>
                    </a:ext>
                  </a:extLst>
                </a:gridCol>
              </a:tblGrid>
              <a:tr h="506493">
                <a:tc>
                  <a:txBody>
                    <a:bodyPr/>
                    <a:lstStyle/>
                    <a:p>
                      <a:pPr lvl="0" algn="ctr">
                        <a:buNone/>
                      </a:pPr>
                      <a:r>
                        <a:rPr lang="en-US" sz="2400" b="0" dirty="0">
                          <a:latin typeface="Arial Narrow" panose="020B0606020202030204" pitchFamily="34" charset="0"/>
                        </a:rPr>
                        <a:t>Position Strategy</a:t>
                      </a:r>
                    </a:p>
                  </a:txBody>
                  <a:tcPr anchor="ctr">
                    <a:lnL w="12700">
                      <a:solidFill>
                        <a:schemeClr val="tx1"/>
                      </a:solidFill>
                    </a:lnL>
                    <a:lnR w="12700">
                      <a:solidFill>
                        <a:schemeClr val="tx1"/>
                      </a:solidFill>
                    </a:lnR>
                    <a:lnT w="12700">
                      <a:solidFill>
                        <a:schemeClr val="tx1"/>
                      </a:solidFill>
                    </a:lnT>
                    <a:lnB w="12700">
                      <a:solidFill>
                        <a:schemeClr val="tx1"/>
                      </a:solidFill>
                    </a:lnB>
                  </a:tcPr>
                </a:tc>
                <a:tc>
                  <a:txBody>
                    <a:bodyPr/>
                    <a:lstStyle/>
                    <a:p>
                      <a:pPr algn="ctr"/>
                      <a:r>
                        <a:rPr lang="en-US" sz="2400" b="0">
                          <a:latin typeface="Arial Narrow" panose="020B0606020202030204" pitchFamily="34" charset="0"/>
                        </a:rPr>
                        <a:t>Underweight</a:t>
                      </a:r>
                    </a:p>
                  </a:txBody>
                  <a:tcPr anchor="ctr">
                    <a:lnL w="12700">
                      <a:solidFill>
                        <a:schemeClr val="tx1"/>
                      </a:solidFill>
                    </a:lnL>
                    <a:lnR w="12700">
                      <a:solidFill>
                        <a:schemeClr val="tx1"/>
                      </a:solidFill>
                    </a:lnR>
                    <a:lnT w="12700">
                      <a:solidFill>
                        <a:schemeClr val="tx1"/>
                      </a:solidFill>
                    </a:lnT>
                    <a:lnB w="12700">
                      <a:solidFill>
                        <a:schemeClr val="tx1"/>
                      </a:solidFill>
                    </a:lnB>
                  </a:tcPr>
                </a:tc>
                <a:extLst>
                  <a:ext uri="{0D108BD9-81ED-4DB2-BD59-A6C34878D82A}">
                    <a16:rowId xmlns:a16="http://schemas.microsoft.com/office/drawing/2014/main" val="1800712312"/>
                  </a:ext>
                </a:extLst>
              </a:tr>
              <a:tr h="506493">
                <a:tc>
                  <a:txBody>
                    <a:bodyPr/>
                    <a:lstStyle/>
                    <a:p>
                      <a:pPr algn="ctr"/>
                      <a:r>
                        <a:rPr lang="en-US" sz="2400" b="0" dirty="0">
                          <a:latin typeface="Arial Narrow" panose="020B0606020202030204" pitchFamily="34" charset="0"/>
                        </a:rPr>
                        <a:t>SAP Target</a:t>
                      </a:r>
                    </a:p>
                  </a:txBody>
                  <a:tcPr anchor="ctr">
                    <a:lnL w="12700">
                      <a:solidFill>
                        <a:schemeClr val="tx1"/>
                      </a:solidFill>
                    </a:lnL>
                    <a:lnR w="12700">
                      <a:solidFill>
                        <a:schemeClr val="tx1"/>
                      </a:solidFill>
                    </a:lnR>
                    <a:lnT w="12700">
                      <a:solidFill>
                        <a:schemeClr val="tx1"/>
                      </a:solidFill>
                    </a:lnT>
                    <a:lnB w="12700">
                      <a:solidFill>
                        <a:schemeClr val="tx1"/>
                      </a:solidFill>
                    </a:lnB>
                  </a:tcPr>
                </a:tc>
                <a:tc>
                  <a:txBody>
                    <a:bodyPr/>
                    <a:lstStyle/>
                    <a:p>
                      <a:pPr algn="ctr"/>
                      <a:r>
                        <a:rPr lang="en-US" sz="2400" dirty="0">
                          <a:latin typeface="Arial Narrow" panose="020B0606020202030204" pitchFamily="34" charset="0"/>
                        </a:rPr>
                        <a:t>9.00%</a:t>
                      </a:r>
                    </a:p>
                  </a:txBody>
                  <a:tcPr anchor="ctr">
                    <a:lnL w="12700">
                      <a:solidFill>
                        <a:schemeClr val="tx1"/>
                      </a:solidFill>
                    </a:lnL>
                    <a:lnR w="12700">
                      <a:solidFill>
                        <a:schemeClr val="tx1"/>
                      </a:solidFill>
                    </a:lnR>
                    <a:lnT w="12700">
                      <a:solidFill>
                        <a:schemeClr val="tx1"/>
                      </a:solidFill>
                    </a:lnT>
                    <a:lnB w="12700">
                      <a:solidFill>
                        <a:schemeClr val="tx1"/>
                      </a:solidFill>
                    </a:lnB>
                  </a:tcPr>
                </a:tc>
                <a:extLst>
                  <a:ext uri="{0D108BD9-81ED-4DB2-BD59-A6C34878D82A}">
                    <a16:rowId xmlns:a16="http://schemas.microsoft.com/office/drawing/2014/main" val="2499436881"/>
                  </a:ext>
                </a:extLst>
              </a:tr>
              <a:tr h="506493">
                <a:tc>
                  <a:txBody>
                    <a:bodyPr/>
                    <a:lstStyle/>
                    <a:p>
                      <a:pPr algn="ctr"/>
                      <a:r>
                        <a:rPr lang="en-US" sz="2400" b="0">
                          <a:latin typeface="Arial Narrow" panose="020B0606020202030204" pitchFamily="34" charset="0"/>
                        </a:rPr>
                        <a:t>S&amp;P Contribution</a:t>
                      </a:r>
                    </a:p>
                  </a:txBody>
                  <a:tcPr anchor="ctr">
                    <a:lnL w="12700">
                      <a:solidFill>
                        <a:schemeClr val="tx1"/>
                      </a:solidFill>
                    </a:lnL>
                    <a:lnR w="12700">
                      <a:solidFill>
                        <a:schemeClr val="tx1"/>
                      </a:solidFill>
                    </a:lnR>
                    <a:lnT w="12700">
                      <a:solidFill>
                        <a:schemeClr val="tx1"/>
                      </a:solidFill>
                    </a:lnT>
                    <a:lnB w="12700">
                      <a:solidFill>
                        <a:schemeClr val="tx1"/>
                      </a:solidFill>
                    </a:lnB>
                  </a:tcPr>
                </a:tc>
                <a:tc>
                  <a:txBody>
                    <a:bodyPr/>
                    <a:lstStyle/>
                    <a:p>
                      <a:pPr lvl="0" algn="ctr">
                        <a:buNone/>
                      </a:pPr>
                      <a:r>
                        <a:rPr lang="en-US" sz="2400" b="0" i="0" u="none" strike="noStrike" noProof="0" dirty="0">
                          <a:latin typeface="Arial Narrow" panose="020B0606020202030204" pitchFamily="34" charset="0"/>
                        </a:rPr>
                        <a:t>12.80%</a:t>
                      </a:r>
                      <a:endParaRPr lang="en-US" sz="2400" dirty="0">
                        <a:latin typeface="Arial Narrow" panose="020B0606020202030204" pitchFamily="34" charset="0"/>
                      </a:endParaRPr>
                    </a:p>
                  </a:txBody>
                  <a:tcPr anchor="ctr">
                    <a:lnL w="12700">
                      <a:solidFill>
                        <a:schemeClr val="tx1"/>
                      </a:solidFill>
                    </a:lnL>
                    <a:lnR w="12700">
                      <a:solidFill>
                        <a:schemeClr val="tx1"/>
                      </a:solidFill>
                    </a:lnR>
                    <a:lnT w="12700">
                      <a:solidFill>
                        <a:schemeClr val="tx1"/>
                      </a:solidFill>
                    </a:lnT>
                    <a:lnB w="12700">
                      <a:solidFill>
                        <a:schemeClr val="tx1"/>
                      </a:solidFill>
                    </a:lnB>
                  </a:tcPr>
                </a:tc>
                <a:extLst>
                  <a:ext uri="{0D108BD9-81ED-4DB2-BD59-A6C34878D82A}">
                    <a16:rowId xmlns:a16="http://schemas.microsoft.com/office/drawing/2014/main" val="2877541336"/>
                  </a:ext>
                </a:extLst>
              </a:tr>
              <a:tr h="506493">
                <a:tc>
                  <a:txBody>
                    <a:bodyPr/>
                    <a:lstStyle/>
                    <a:p>
                      <a:pPr algn="ctr"/>
                      <a:r>
                        <a:rPr lang="en-US" sz="2400" b="0" dirty="0">
                          <a:latin typeface="Arial Narrow" panose="020B0606020202030204" pitchFamily="34" charset="0"/>
                        </a:rPr>
                        <a:t>SAP Contribution</a:t>
                      </a:r>
                    </a:p>
                  </a:txBody>
                  <a:tcPr anchor="ctr">
                    <a:lnT w="12700">
                      <a:solidFill>
                        <a:schemeClr val="tx1"/>
                      </a:solidFill>
                    </a:lnT>
                  </a:tcPr>
                </a:tc>
                <a:tc>
                  <a:txBody>
                    <a:bodyPr/>
                    <a:lstStyle/>
                    <a:p>
                      <a:pPr lvl="0" algn="ctr">
                        <a:buNone/>
                      </a:pPr>
                      <a:r>
                        <a:rPr lang="en-US" sz="2400" b="0" i="0" u="none" strike="noStrike" noProof="0" dirty="0">
                          <a:latin typeface="Arial Narrow" panose="020B0606020202030204" pitchFamily="34" charset="0"/>
                        </a:rPr>
                        <a:t>9.53%</a:t>
                      </a:r>
                      <a:endParaRPr lang="en-US" sz="2400" dirty="0">
                        <a:latin typeface="Arial Narrow" panose="020B0606020202030204" pitchFamily="34" charset="0"/>
                      </a:endParaRPr>
                    </a:p>
                  </a:txBody>
                  <a:tcPr anchor="ctr">
                    <a:lnT w="12700">
                      <a:solidFill>
                        <a:schemeClr val="tx1"/>
                      </a:solidFill>
                    </a:lnT>
                  </a:tcPr>
                </a:tc>
                <a:extLst>
                  <a:ext uri="{0D108BD9-81ED-4DB2-BD59-A6C34878D82A}">
                    <a16:rowId xmlns:a16="http://schemas.microsoft.com/office/drawing/2014/main" val="2531461660"/>
                  </a:ext>
                </a:extLst>
              </a:tr>
            </a:tbl>
          </a:graphicData>
        </a:graphic>
      </p:graphicFrame>
      <p:sp>
        <p:nvSpPr>
          <p:cNvPr id="9" name="Subtitle 1">
            <a:extLst>
              <a:ext uri="{FF2B5EF4-FFF2-40B4-BE49-F238E27FC236}">
                <a16:creationId xmlns:a16="http://schemas.microsoft.com/office/drawing/2014/main" id="{D451AEED-7B1A-6BA1-F6E4-9AC51D75C31A}"/>
              </a:ext>
            </a:extLst>
          </p:cNvPr>
          <p:cNvSpPr txBox="1">
            <a:spLocks/>
          </p:cNvSpPr>
          <p:nvPr/>
        </p:nvSpPr>
        <p:spPr>
          <a:xfrm>
            <a:off x="10037825" y="1828335"/>
            <a:ext cx="9144000" cy="7319047"/>
          </a:xfrm>
          <a:prstGeom prst="rect">
            <a:avLst/>
          </a:prstGeom>
        </p:spPr>
        <p:txBody>
          <a:bodyPr lIns="91440" tIns="45720" rIns="91440" bIns="45720" anchor="t"/>
          <a:lstStyle>
            <a:lvl1pPr marL="0" indent="0" algn="l">
              <a:buNone/>
              <a:defRPr sz="3958" b="0" i="0">
                <a:latin typeface="Arial Narrow" panose="020B0604020202020204" pitchFamily="34" charset="0"/>
                <a:ea typeface="+mn-ea"/>
                <a:cs typeface="+mn-cs"/>
              </a:defRPr>
            </a:lvl1pPr>
            <a:lvl2pPr marL="753969" indent="0" algn="ctr">
              <a:buNone/>
              <a:defRPr sz="3298">
                <a:latin typeface="+mn-lt"/>
                <a:ea typeface="+mn-ea"/>
                <a:cs typeface="+mn-cs"/>
              </a:defRPr>
            </a:lvl2pPr>
            <a:lvl3pPr marL="1507937" indent="0" algn="ctr">
              <a:buNone/>
              <a:defRPr sz="2968">
                <a:latin typeface="+mn-lt"/>
                <a:ea typeface="+mn-ea"/>
                <a:cs typeface="+mn-cs"/>
              </a:defRPr>
            </a:lvl3pPr>
            <a:lvl4pPr marL="2261906" indent="0" algn="ctr">
              <a:buNone/>
              <a:defRPr sz="2639">
                <a:latin typeface="+mn-lt"/>
                <a:ea typeface="+mn-ea"/>
                <a:cs typeface="+mn-cs"/>
              </a:defRPr>
            </a:lvl4pPr>
            <a:lvl5pPr marL="3015874" indent="0" algn="ctr">
              <a:buNone/>
              <a:defRPr sz="2639">
                <a:latin typeface="+mn-lt"/>
                <a:ea typeface="+mn-ea"/>
                <a:cs typeface="+mn-cs"/>
              </a:defRPr>
            </a:lvl5pPr>
            <a:lvl6pPr marL="3769843" indent="0" algn="ctr">
              <a:buNone/>
              <a:defRPr sz="2639">
                <a:latin typeface="+mn-lt"/>
                <a:ea typeface="+mn-ea"/>
                <a:cs typeface="+mn-cs"/>
              </a:defRPr>
            </a:lvl6pPr>
            <a:lvl7pPr marL="4523811" indent="0" algn="ctr">
              <a:buNone/>
              <a:defRPr sz="2639">
                <a:latin typeface="+mn-lt"/>
                <a:ea typeface="+mn-ea"/>
                <a:cs typeface="+mn-cs"/>
              </a:defRPr>
            </a:lvl7pPr>
            <a:lvl8pPr marL="5277780" indent="0" algn="ctr">
              <a:buNone/>
              <a:defRPr sz="2639">
                <a:latin typeface="+mn-lt"/>
                <a:ea typeface="+mn-ea"/>
                <a:cs typeface="+mn-cs"/>
              </a:defRPr>
            </a:lvl8pPr>
            <a:lvl9pPr marL="6031748" indent="0" algn="ctr">
              <a:buNone/>
              <a:defRPr sz="2639">
                <a:latin typeface="+mn-lt"/>
                <a:ea typeface="+mn-ea"/>
                <a:cs typeface="+mn-cs"/>
              </a:defRPr>
            </a:lvl9pPr>
          </a:lstStyle>
          <a:p>
            <a:pPr marL="571500" indent="-571500" defTabSz="914400">
              <a:buFont typeface="Arial"/>
              <a:buChar char="•"/>
            </a:pPr>
            <a:r>
              <a:rPr lang="en-US" sz="3400" kern="0" dirty="0">
                <a:solidFill>
                  <a:sysClr val="windowText" lastClr="000000"/>
                </a:solidFill>
                <a:latin typeface="Arial Narrow"/>
              </a:rPr>
              <a:t>The </a:t>
            </a:r>
            <a:r>
              <a:rPr lang="en-US" sz="3400" b="1" kern="0" dirty="0">
                <a:latin typeface="Arial Narrow"/>
              </a:rPr>
              <a:t>financials</a:t>
            </a:r>
            <a:r>
              <a:rPr lang="en-US" sz="3400" kern="0" dirty="0">
                <a:latin typeface="Arial Narrow"/>
              </a:rPr>
              <a:t> sector is composed of institutions including banks (commercial and investment), insurance companies, payment services, and tax services</a:t>
            </a:r>
          </a:p>
          <a:p>
            <a:pPr marL="571500" indent="-571500" defTabSz="914400">
              <a:buFont typeface="Arial"/>
              <a:buChar char="•"/>
            </a:pPr>
            <a:r>
              <a:rPr lang="en-US" sz="3400" kern="0" dirty="0">
                <a:latin typeface="Arial Narrow"/>
              </a:rPr>
              <a:t>One of the most vital service in this sector is the ability to issue loans and mortgages and without this service, many other sectors are compromised</a:t>
            </a:r>
            <a:endParaRPr lang="en-US" sz="3400" kern="0" dirty="0">
              <a:solidFill>
                <a:sysClr val="windowText" lastClr="000000"/>
              </a:solidFill>
              <a:latin typeface="Arial Narrow"/>
            </a:endParaRPr>
          </a:p>
          <a:p>
            <a:pPr marL="571500" indent="-571500" defTabSz="914400">
              <a:buFont typeface="Arial"/>
              <a:buChar char="•"/>
            </a:pPr>
            <a:r>
              <a:rPr lang="en-US" sz="3400" kern="0" dirty="0">
                <a:latin typeface="Arial Narrow"/>
              </a:rPr>
              <a:t>This sector resonates strongly with the economy; if the economy is healthy, the financial sector is healthy as well</a:t>
            </a:r>
            <a:endParaRPr lang="en-US" sz="3400" kern="0" dirty="0">
              <a:solidFill>
                <a:sysClr val="windowText" lastClr="000000"/>
              </a:solidFill>
            </a:endParaRPr>
          </a:p>
          <a:p>
            <a:pPr marL="571500" indent="-571500" defTabSz="914400">
              <a:buFont typeface="Arial"/>
              <a:buChar char="•"/>
            </a:pPr>
            <a:r>
              <a:rPr lang="en-US" sz="3400" kern="0" dirty="0">
                <a:latin typeface="Arial Narrow"/>
              </a:rPr>
              <a:t>Due to interest rate hikes, recession fears, and the overall health of the economy, we've decided to </a:t>
            </a:r>
            <a:r>
              <a:rPr lang="en-US" sz="3400" b="1" kern="0" dirty="0">
                <a:latin typeface="Arial Narrow"/>
              </a:rPr>
              <a:t>underweight</a:t>
            </a:r>
            <a:r>
              <a:rPr lang="en-US" sz="3400" kern="0" dirty="0">
                <a:latin typeface="Arial Narrow"/>
              </a:rPr>
              <a:t> this sector</a:t>
            </a:r>
            <a:br>
              <a:rPr lang="en-US" sz="3400" kern="0" dirty="0">
                <a:solidFill>
                  <a:sysClr val="windowText" lastClr="000000"/>
                </a:solidFill>
                <a:latin typeface="Arial Narrow"/>
              </a:rPr>
            </a:br>
            <a:endParaRPr lang="en-US" sz="3400" kern="0" dirty="0">
              <a:solidFill>
                <a:sysClr val="windowText" lastClr="000000"/>
              </a:solidFill>
              <a:latin typeface="Arial Narrow"/>
            </a:endParaRPr>
          </a:p>
          <a:p>
            <a:pPr marL="571500" indent="-571500" defTabSz="914400">
              <a:buFont typeface="Arial"/>
              <a:buChar char="•"/>
            </a:pPr>
            <a:endParaRPr lang="en-US" sz="3950" kern="0" dirty="0">
              <a:solidFill>
                <a:sysClr val="windowText" lastClr="000000"/>
              </a:solidFill>
              <a:latin typeface="Arial Narrow"/>
            </a:endParaRPr>
          </a:p>
        </p:txBody>
      </p:sp>
      <p:pic>
        <p:nvPicPr>
          <p:cNvPr id="12" name="Picture 11">
            <a:extLst>
              <a:ext uri="{FF2B5EF4-FFF2-40B4-BE49-F238E27FC236}">
                <a16:creationId xmlns:a16="http://schemas.microsoft.com/office/drawing/2014/main" id="{B70DB22A-4A17-64E3-0F84-FEEEB0E1A532}"/>
              </a:ext>
            </a:extLst>
          </p:cNvPr>
          <p:cNvPicPr>
            <a:picLocks noChangeAspect="1"/>
          </p:cNvPicPr>
          <p:nvPr/>
        </p:nvPicPr>
        <p:blipFill rotWithShape="1">
          <a:blip r:embed="rId2"/>
          <a:srcRect t="2988"/>
          <a:stretch/>
        </p:blipFill>
        <p:spPr>
          <a:xfrm>
            <a:off x="1015547" y="2743199"/>
            <a:ext cx="8565568" cy="3708879"/>
          </a:xfrm>
          <a:prstGeom prst="rect">
            <a:avLst/>
          </a:prstGeom>
        </p:spPr>
      </p:pic>
    </p:spTree>
    <p:extLst>
      <p:ext uri="{BB962C8B-B14F-4D97-AF65-F5344CB8AC3E}">
        <p14:creationId xmlns:p14="http://schemas.microsoft.com/office/powerpoint/2010/main" val="24997229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A616FAAF-6BA1-900C-CED9-61C6A6F28699}"/>
              </a:ext>
            </a:extLst>
          </p:cNvPr>
          <p:cNvSpPr>
            <a:spLocks noGrp="1"/>
          </p:cNvSpPr>
          <p:nvPr>
            <p:ph type="subTitle" idx="1"/>
          </p:nvPr>
        </p:nvSpPr>
        <p:spPr>
          <a:xfrm>
            <a:off x="10037825" y="1828335"/>
            <a:ext cx="9061070" cy="6967825"/>
          </a:xfrm>
        </p:spPr>
        <p:txBody>
          <a:bodyPr lIns="91440" tIns="45720" rIns="91440" bIns="45720" anchor="t"/>
          <a:lstStyle/>
          <a:p>
            <a:pPr marL="571500" indent="-571500">
              <a:buFont typeface="Arial"/>
              <a:buChar char="•"/>
            </a:pPr>
            <a:r>
              <a:rPr lang="en-US" sz="3400" dirty="0">
                <a:latin typeface="Arial Narrow"/>
              </a:rPr>
              <a:t>The </a:t>
            </a:r>
            <a:r>
              <a:rPr lang="en-US" sz="3400" b="1" dirty="0">
                <a:latin typeface="Arial Narrow"/>
              </a:rPr>
              <a:t>consumer staples</a:t>
            </a:r>
            <a:r>
              <a:rPr lang="en-US" sz="3400" dirty="0">
                <a:latin typeface="Arial Narrow"/>
              </a:rPr>
              <a:t> sector has been known to being less volatile and less sensitive to economic conditions</a:t>
            </a:r>
            <a:endParaRPr lang="en-US" sz="3400" dirty="0">
              <a:solidFill>
                <a:srgbClr val="000000"/>
              </a:solidFill>
              <a:latin typeface="Arial Narrow"/>
            </a:endParaRPr>
          </a:p>
          <a:p>
            <a:pPr marL="571500" indent="-571500">
              <a:buFont typeface="Arial"/>
              <a:buChar char="•"/>
            </a:pPr>
            <a:r>
              <a:rPr lang="en-US" sz="3400" dirty="0">
                <a:latin typeface="Arial Narrow"/>
              </a:rPr>
              <a:t>The products and services that are provided from companies in this sector are known to be inelastic to demand </a:t>
            </a:r>
          </a:p>
          <a:p>
            <a:pPr marL="571500" indent="-571500">
              <a:buFont typeface="Arial"/>
              <a:buChar char="•"/>
            </a:pPr>
            <a:r>
              <a:rPr lang="en-US" sz="3400" dirty="0">
                <a:latin typeface="Arial Narrow"/>
              </a:rPr>
              <a:t>Industries within this sector are separated into beverages, food and staples retailing, food products, household products, personal products, and tobacco</a:t>
            </a:r>
          </a:p>
          <a:p>
            <a:pPr marL="571500" indent="-571500">
              <a:buFont typeface="Arial"/>
              <a:buChar char="•"/>
            </a:pPr>
            <a:r>
              <a:rPr lang="en-US" sz="3400" dirty="0">
                <a:latin typeface="Arial Narrow"/>
              </a:rPr>
              <a:t>Even with rising rates, and economic uncertainty, this sector has performed better compared to the S&amp;P 500</a:t>
            </a:r>
          </a:p>
          <a:p>
            <a:endParaRPr lang="en-US" sz="3400" dirty="0">
              <a:latin typeface="Arial Narrow"/>
            </a:endParaRPr>
          </a:p>
          <a:p>
            <a:pPr marL="571500" indent="-571500">
              <a:buFont typeface="Arial"/>
              <a:buChar char="•"/>
            </a:pPr>
            <a:endParaRPr lang="en-US" sz="3400" dirty="0"/>
          </a:p>
          <a:p>
            <a:pPr marL="571500" indent="-571500">
              <a:buFont typeface="Arial"/>
              <a:buChar char="•"/>
            </a:pPr>
            <a:endParaRPr lang="en-US" sz="3400" dirty="0">
              <a:latin typeface="Arial Narrow"/>
            </a:endParaRPr>
          </a:p>
        </p:txBody>
      </p:sp>
      <p:sp>
        <p:nvSpPr>
          <p:cNvPr id="3" name="Title 2">
            <a:extLst>
              <a:ext uri="{FF2B5EF4-FFF2-40B4-BE49-F238E27FC236}">
                <a16:creationId xmlns:a16="http://schemas.microsoft.com/office/drawing/2014/main" id="{6E2FA8F6-6DDE-1036-5389-6B13202B478F}"/>
              </a:ext>
            </a:extLst>
          </p:cNvPr>
          <p:cNvSpPr>
            <a:spLocks noGrp="1"/>
          </p:cNvSpPr>
          <p:nvPr>
            <p:ph type="ctrTitle"/>
          </p:nvPr>
        </p:nvSpPr>
        <p:spPr>
          <a:xfrm>
            <a:off x="1005205" y="610045"/>
            <a:ext cx="18093690" cy="1081670"/>
          </a:xfrm>
        </p:spPr>
        <p:txBody>
          <a:bodyPr lIns="91440" tIns="45720" rIns="91440" bIns="45720" anchor="b"/>
          <a:lstStyle/>
          <a:p>
            <a:r>
              <a:rPr lang="en-US" sz="6000">
                <a:latin typeface="Arial Black"/>
              </a:rPr>
              <a:t>Consumer Staples </a:t>
            </a:r>
            <a:endParaRPr lang="en-US"/>
          </a:p>
        </p:txBody>
      </p:sp>
      <p:graphicFrame>
        <p:nvGraphicFramePr>
          <p:cNvPr id="5" name="Table 5">
            <a:extLst>
              <a:ext uri="{FF2B5EF4-FFF2-40B4-BE49-F238E27FC236}">
                <a16:creationId xmlns:a16="http://schemas.microsoft.com/office/drawing/2014/main" id="{CC5069BE-26A7-C21D-8D89-629FD977B3DD}"/>
              </a:ext>
            </a:extLst>
          </p:cNvPr>
          <p:cNvGraphicFramePr>
            <a:graphicFrameLocks noGrp="1"/>
          </p:cNvGraphicFramePr>
          <p:nvPr>
            <p:extLst>
              <p:ext uri="{D42A27DB-BD31-4B8C-83A1-F6EECF244321}">
                <p14:modId xmlns:p14="http://schemas.microsoft.com/office/powerpoint/2010/main" val="1188192337"/>
              </p:ext>
            </p:extLst>
          </p:nvPr>
        </p:nvGraphicFramePr>
        <p:xfrm>
          <a:off x="1015547" y="7381108"/>
          <a:ext cx="8611542" cy="2025972"/>
        </p:xfrm>
        <a:graphic>
          <a:graphicData uri="http://schemas.openxmlformats.org/drawingml/2006/table">
            <a:tbl>
              <a:tblPr firstRow="1" bandRow="1">
                <a:tableStyleId>{D7AC3CCA-C797-4891-BE02-D94E43425B78}</a:tableStyleId>
              </a:tblPr>
              <a:tblGrid>
                <a:gridCol w="4305771">
                  <a:extLst>
                    <a:ext uri="{9D8B030D-6E8A-4147-A177-3AD203B41FA5}">
                      <a16:colId xmlns:a16="http://schemas.microsoft.com/office/drawing/2014/main" val="263714738"/>
                    </a:ext>
                  </a:extLst>
                </a:gridCol>
                <a:gridCol w="4305771">
                  <a:extLst>
                    <a:ext uri="{9D8B030D-6E8A-4147-A177-3AD203B41FA5}">
                      <a16:colId xmlns:a16="http://schemas.microsoft.com/office/drawing/2014/main" val="4267350143"/>
                    </a:ext>
                  </a:extLst>
                </a:gridCol>
              </a:tblGrid>
              <a:tr h="506493">
                <a:tc>
                  <a:txBody>
                    <a:bodyPr/>
                    <a:lstStyle/>
                    <a:p>
                      <a:pPr lvl="0" algn="ctr">
                        <a:buNone/>
                      </a:pPr>
                      <a:r>
                        <a:rPr lang="en-US" sz="2400" b="0" dirty="0">
                          <a:latin typeface="Arial Narrow" panose="020B0606020202030204" pitchFamily="34" charset="0"/>
                        </a:rPr>
                        <a:t>Position Strategy</a:t>
                      </a:r>
                    </a:p>
                  </a:txBody>
                  <a:tcPr anchor="ctr">
                    <a:lnL w="12700">
                      <a:solidFill>
                        <a:schemeClr val="tx1"/>
                      </a:solidFill>
                    </a:lnL>
                    <a:lnR w="12700">
                      <a:solidFill>
                        <a:schemeClr val="tx1"/>
                      </a:solidFill>
                    </a:lnR>
                    <a:lnT w="12700">
                      <a:solidFill>
                        <a:schemeClr val="tx1"/>
                      </a:solidFill>
                    </a:lnT>
                    <a:lnB w="12700">
                      <a:solidFill>
                        <a:schemeClr val="tx1"/>
                      </a:solidFill>
                    </a:lnB>
                  </a:tcPr>
                </a:tc>
                <a:tc>
                  <a:txBody>
                    <a:bodyPr/>
                    <a:lstStyle/>
                    <a:p>
                      <a:pPr algn="ctr"/>
                      <a:r>
                        <a:rPr lang="en-US" sz="2400" b="0">
                          <a:latin typeface="Arial Narrow" panose="020B0606020202030204" pitchFamily="34" charset="0"/>
                        </a:rPr>
                        <a:t>Overweight</a:t>
                      </a:r>
                    </a:p>
                  </a:txBody>
                  <a:tcPr anchor="ctr">
                    <a:lnL w="12700">
                      <a:solidFill>
                        <a:schemeClr val="tx1"/>
                      </a:solidFill>
                    </a:lnL>
                    <a:lnR w="12700">
                      <a:solidFill>
                        <a:schemeClr val="tx1"/>
                      </a:solidFill>
                    </a:lnR>
                    <a:lnT w="12700">
                      <a:solidFill>
                        <a:schemeClr val="tx1"/>
                      </a:solidFill>
                    </a:lnT>
                    <a:lnB w="12700">
                      <a:solidFill>
                        <a:schemeClr val="tx1"/>
                      </a:solidFill>
                    </a:lnB>
                  </a:tcPr>
                </a:tc>
                <a:extLst>
                  <a:ext uri="{0D108BD9-81ED-4DB2-BD59-A6C34878D82A}">
                    <a16:rowId xmlns:a16="http://schemas.microsoft.com/office/drawing/2014/main" val="1800712312"/>
                  </a:ext>
                </a:extLst>
              </a:tr>
              <a:tr h="506493">
                <a:tc>
                  <a:txBody>
                    <a:bodyPr/>
                    <a:lstStyle/>
                    <a:p>
                      <a:pPr algn="ctr"/>
                      <a:r>
                        <a:rPr lang="en-US" sz="2400" b="0" dirty="0">
                          <a:latin typeface="Arial Narrow" panose="020B0606020202030204" pitchFamily="34" charset="0"/>
                        </a:rPr>
                        <a:t>SAP Target</a:t>
                      </a:r>
                    </a:p>
                  </a:txBody>
                  <a:tcPr anchor="ctr">
                    <a:lnL w="12700">
                      <a:solidFill>
                        <a:schemeClr val="tx1"/>
                      </a:solidFill>
                    </a:lnL>
                    <a:lnR w="12700">
                      <a:solidFill>
                        <a:schemeClr val="tx1"/>
                      </a:solidFill>
                    </a:lnR>
                    <a:lnT w="12700">
                      <a:solidFill>
                        <a:schemeClr val="tx1"/>
                      </a:solidFill>
                    </a:lnT>
                    <a:lnB w="12700">
                      <a:solidFill>
                        <a:schemeClr val="tx1"/>
                      </a:solidFill>
                    </a:lnB>
                  </a:tcPr>
                </a:tc>
                <a:tc>
                  <a:txBody>
                    <a:bodyPr/>
                    <a:lstStyle/>
                    <a:p>
                      <a:pPr algn="ctr"/>
                      <a:r>
                        <a:rPr lang="en-US" sz="2400">
                          <a:latin typeface="Arial Narrow" panose="020B0606020202030204" pitchFamily="34" charset="0"/>
                        </a:rPr>
                        <a:t>10.50%</a:t>
                      </a:r>
                    </a:p>
                  </a:txBody>
                  <a:tcPr anchor="ctr">
                    <a:lnL w="12700">
                      <a:solidFill>
                        <a:schemeClr val="tx1"/>
                      </a:solidFill>
                    </a:lnL>
                    <a:lnR w="12700">
                      <a:solidFill>
                        <a:schemeClr val="tx1"/>
                      </a:solidFill>
                    </a:lnR>
                    <a:lnT w="12700">
                      <a:solidFill>
                        <a:schemeClr val="tx1"/>
                      </a:solidFill>
                    </a:lnT>
                    <a:lnB w="12700">
                      <a:solidFill>
                        <a:schemeClr val="tx1"/>
                      </a:solidFill>
                    </a:lnB>
                  </a:tcPr>
                </a:tc>
                <a:extLst>
                  <a:ext uri="{0D108BD9-81ED-4DB2-BD59-A6C34878D82A}">
                    <a16:rowId xmlns:a16="http://schemas.microsoft.com/office/drawing/2014/main" val="2499436881"/>
                  </a:ext>
                </a:extLst>
              </a:tr>
              <a:tr h="506493">
                <a:tc>
                  <a:txBody>
                    <a:bodyPr/>
                    <a:lstStyle/>
                    <a:p>
                      <a:pPr algn="ctr"/>
                      <a:r>
                        <a:rPr lang="en-US" sz="2400" b="0">
                          <a:latin typeface="Arial Narrow" panose="020B0606020202030204" pitchFamily="34" charset="0"/>
                        </a:rPr>
                        <a:t>S&amp;P Contribution</a:t>
                      </a:r>
                    </a:p>
                  </a:txBody>
                  <a:tcPr anchor="ctr">
                    <a:lnL w="12700">
                      <a:solidFill>
                        <a:schemeClr val="tx1"/>
                      </a:solidFill>
                    </a:lnL>
                    <a:lnR w="12700">
                      <a:solidFill>
                        <a:schemeClr val="tx1"/>
                      </a:solidFill>
                    </a:lnR>
                    <a:lnT w="12700">
                      <a:solidFill>
                        <a:schemeClr val="tx1"/>
                      </a:solidFill>
                    </a:lnT>
                    <a:lnB w="12700">
                      <a:solidFill>
                        <a:schemeClr val="tx1"/>
                      </a:solidFill>
                    </a:lnB>
                  </a:tcPr>
                </a:tc>
                <a:tc>
                  <a:txBody>
                    <a:bodyPr/>
                    <a:lstStyle/>
                    <a:p>
                      <a:pPr lvl="0" algn="ctr">
                        <a:buNone/>
                      </a:pPr>
                      <a:r>
                        <a:rPr lang="en-US" sz="2400" b="0" i="0" u="none" strike="noStrike" noProof="0" dirty="0">
                          <a:latin typeface="Arial Narrow" panose="020B0606020202030204" pitchFamily="34" charset="0"/>
                        </a:rPr>
                        <a:t>7.02%</a:t>
                      </a:r>
                      <a:endParaRPr lang="en-US" sz="2400" dirty="0">
                        <a:latin typeface="Arial Narrow" panose="020B0606020202030204" pitchFamily="34" charset="0"/>
                      </a:endParaRPr>
                    </a:p>
                  </a:txBody>
                  <a:tcPr anchor="ctr">
                    <a:lnL w="12700">
                      <a:solidFill>
                        <a:schemeClr val="tx1"/>
                      </a:solidFill>
                    </a:lnL>
                    <a:lnR w="12700">
                      <a:solidFill>
                        <a:schemeClr val="tx1"/>
                      </a:solidFill>
                    </a:lnR>
                    <a:lnT w="12700">
                      <a:solidFill>
                        <a:schemeClr val="tx1"/>
                      </a:solidFill>
                    </a:lnT>
                    <a:lnB w="12700">
                      <a:solidFill>
                        <a:schemeClr val="tx1"/>
                      </a:solidFill>
                    </a:lnB>
                  </a:tcPr>
                </a:tc>
                <a:extLst>
                  <a:ext uri="{0D108BD9-81ED-4DB2-BD59-A6C34878D82A}">
                    <a16:rowId xmlns:a16="http://schemas.microsoft.com/office/drawing/2014/main" val="2877541336"/>
                  </a:ext>
                </a:extLst>
              </a:tr>
              <a:tr h="506493">
                <a:tc>
                  <a:txBody>
                    <a:bodyPr/>
                    <a:lstStyle/>
                    <a:p>
                      <a:pPr algn="ctr"/>
                      <a:r>
                        <a:rPr lang="en-US" sz="2400" b="0">
                          <a:latin typeface="Arial Narrow" panose="020B0606020202030204" pitchFamily="34" charset="0"/>
                        </a:rPr>
                        <a:t>SAP Contribution</a:t>
                      </a:r>
                    </a:p>
                  </a:txBody>
                  <a:tcPr anchor="ctr">
                    <a:lnT w="12700">
                      <a:solidFill>
                        <a:schemeClr val="tx1"/>
                      </a:solidFill>
                    </a:lnT>
                  </a:tcPr>
                </a:tc>
                <a:tc>
                  <a:txBody>
                    <a:bodyPr/>
                    <a:lstStyle/>
                    <a:p>
                      <a:pPr lvl="0" algn="ctr">
                        <a:buNone/>
                      </a:pPr>
                      <a:r>
                        <a:rPr lang="en-US" sz="2400" b="0" i="0" u="none" strike="noStrike" noProof="0" dirty="0">
                          <a:latin typeface="Arial Narrow" panose="020B0606020202030204" pitchFamily="34" charset="0"/>
                        </a:rPr>
                        <a:t>10.15%</a:t>
                      </a:r>
                      <a:endParaRPr lang="en-US" sz="2400" dirty="0">
                        <a:latin typeface="Arial Narrow" panose="020B0606020202030204" pitchFamily="34" charset="0"/>
                      </a:endParaRPr>
                    </a:p>
                  </a:txBody>
                  <a:tcPr anchor="ctr">
                    <a:lnT w="12700">
                      <a:solidFill>
                        <a:schemeClr val="tx1"/>
                      </a:solidFill>
                    </a:lnT>
                  </a:tcPr>
                </a:tc>
                <a:extLst>
                  <a:ext uri="{0D108BD9-81ED-4DB2-BD59-A6C34878D82A}">
                    <a16:rowId xmlns:a16="http://schemas.microsoft.com/office/drawing/2014/main" val="2531461660"/>
                  </a:ext>
                </a:extLst>
              </a:tr>
            </a:tbl>
          </a:graphicData>
        </a:graphic>
      </p:graphicFrame>
      <p:pic>
        <p:nvPicPr>
          <p:cNvPr id="9" name="Picture 8">
            <a:extLst>
              <a:ext uri="{FF2B5EF4-FFF2-40B4-BE49-F238E27FC236}">
                <a16:creationId xmlns:a16="http://schemas.microsoft.com/office/drawing/2014/main" id="{19ABFEB1-EB8A-2DF6-9DB9-ACB757947B52}"/>
              </a:ext>
            </a:extLst>
          </p:cNvPr>
          <p:cNvPicPr>
            <a:picLocks noChangeAspect="1"/>
          </p:cNvPicPr>
          <p:nvPr/>
        </p:nvPicPr>
        <p:blipFill>
          <a:blip r:embed="rId2"/>
          <a:stretch>
            <a:fillRect/>
          </a:stretch>
        </p:blipFill>
        <p:spPr>
          <a:xfrm>
            <a:off x="1015547" y="2620743"/>
            <a:ext cx="8660181" cy="3831336"/>
          </a:xfrm>
          <a:prstGeom prst="rect">
            <a:avLst/>
          </a:prstGeom>
        </p:spPr>
      </p:pic>
    </p:spTree>
    <p:extLst>
      <p:ext uri="{BB962C8B-B14F-4D97-AF65-F5344CB8AC3E}">
        <p14:creationId xmlns:p14="http://schemas.microsoft.com/office/powerpoint/2010/main" val="26953177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A616FAAF-6BA1-900C-CED9-61C6A6F28699}"/>
              </a:ext>
            </a:extLst>
          </p:cNvPr>
          <p:cNvSpPr>
            <a:spLocks noGrp="1"/>
          </p:cNvSpPr>
          <p:nvPr>
            <p:ph type="subTitle" idx="1"/>
          </p:nvPr>
        </p:nvSpPr>
        <p:spPr>
          <a:xfrm>
            <a:off x="10048298" y="1828604"/>
            <a:ext cx="9049963" cy="7752652"/>
          </a:xfrm>
        </p:spPr>
        <p:txBody>
          <a:bodyPr lIns="91433" tIns="45717" rIns="91433" bIns="45717" anchor="t"/>
          <a:lstStyle/>
          <a:p>
            <a:pPr marL="570678" indent="-570678">
              <a:buFont typeface="Arial"/>
              <a:buChar char="•"/>
            </a:pPr>
            <a:r>
              <a:rPr lang="en-US" sz="3298" dirty="0">
                <a:latin typeface="Arial Narrow"/>
              </a:rPr>
              <a:t>The </a:t>
            </a:r>
            <a:r>
              <a:rPr lang="en-US" sz="3298" b="1" dirty="0">
                <a:latin typeface="Arial Narrow"/>
              </a:rPr>
              <a:t>consumer discretionary </a:t>
            </a:r>
            <a:r>
              <a:rPr lang="en-US" sz="3298" dirty="0">
                <a:latin typeface="Arial Narrow"/>
              </a:rPr>
              <a:t>otherwise known as the consumer cyclical sector, are characterized by how sensitive it is to economic cycles</a:t>
            </a:r>
            <a:endParaRPr lang="en-US" sz="3298" dirty="0">
              <a:solidFill>
                <a:srgbClr val="000000"/>
              </a:solidFill>
              <a:latin typeface="Arial Narrow"/>
            </a:endParaRPr>
          </a:p>
          <a:p>
            <a:pPr marL="570678" indent="-570678">
              <a:buFont typeface="Arial"/>
              <a:buChar char="•"/>
            </a:pPr>
            <a:r>
              <a:rPr lang="en-US" sz="3298" dirty="0">
                <a:solidFill>
                  <a:srgbClr val="000000"/>
                </a:solidFill>
                <a:latin typeface="Arial Narrow"/>
              </a:rPr>
              <a:t>This sector can be divided into two main segments: manufacturing and services segment but are listed as non-essential (automobile, textiles, restaurants, hotels, etc.)</a:t>
            </a:r>
          </a:p>
          <a:p>
            <a:pPr marL="570678" indent="-570678">
              <a:buFont typeface="Arial"/>
              <a:buChar char="•"/>
            </a:pPr>
            <a:r>
              <a:rPr lang="en-US" sz="3298" dirty="0">
                <a:solidFill>
                  <a:srgbClr val="000000"/>
                </a:solidFill>
                <a:latin typeface="Arial Narrow"/>
              </a:rPr>
              <a:t>While inflation has dropped to </a:t>
            </a:r>
            <a:r>
              <a:rPr lang="en-US" sz="3298" b="1" dirty="0">
                <a:solidFill>
                  <a:srgbClr val="000000"/>
                </a:solidFill>
                <a:latin typeface="Arial Narrow"/>
              </a:rPr>
              <a:t>7.7%, </a:t>
            </a:r>
            <a:r>
              <a:rPr lang="en-US" sz="3298" dirty="0">
                <a:solidFill>
                  <a:srgbClr val="000000"/>
                </a:solidFill>
                <a:latin typeface="Arial Narrow"/>
              </a:rPr>
              <a:t>gas prices have gone down, the Fed still plans to raise rates higher than the current </a:t>
            </a:r>
            <a:r>
              <a:rPr lang="en-US" sz="3298" b="1" dirty="0">
                <a:solidFill>
                  <a:srgbClr val="000000"/>
                </a:solidFill>
                <a:latin typeface="Arial Narrow"/>
              </a:rPr>
              <a:t>3.75%</a:t>
            </a:r>
            <a:r>
              <a:rPr lang="en-US" sz="3298" dirty="0">
                <a:solidFill>
                  <a:srgbClr val="000000"/>
                </a:solidFill>
                <a:latin typeface="Arial Narrow"/>
              </a:rPr>
              <a:t>,</a:t>
            </a:r>
            <a:r>
              <a:rPr lang="en-US" sz="3298" b="1" dirty="0">
                <a:solidFill>
                  <a:srgbClr val="000000"/>
                </a:solidFill>
                <a:latin typeface="Arial Narrow"/>
              </a:rPr>
              <a:t> </a:t>
            </a:r>
            <a:r>
              <a:rPr lang="en-US" sz="3298" dirty="0">
                <a:solidFill>
                  <a:srgbClr val="000000"/>
                </a:solidFill>
                <a:latin typeface="Arial Narrow"/>
              </a:rPr>
              <a:t>and fears of recession have not gone away as many analysts argue we're already in one</a:t>
            </a:r>
          </a:p>
          <a:p>
            <a:pPr marL="570678" indent="-570678">
              <a:buFont typeface="Arial"/>
              <a:buChar char="•"/>
            </a:pPr>
            <a:r>
              <a:rPr lang="en-US" sz="3298" dirty="0">
                <a:solidFill>
                  <a:srgbClr val="000000"/>
                </a:solidFill>
                <a:latin typeface="Arial Narrow"/>
              </a:rPr>
              <a:t>Therefore, we've decided to </a:t>
            </a:r>
            <a:r>
              <a:rPr lang="en-US" sz="3298" b="1" dirty="0">
                <a:solidFill>
                  <a:srgbClr val="000000"/>
                </a:solidFill>
                <a:latin typeface="Arial Narrow"/>
              </a:rPr>
              <a:t>underweight</a:t>
            </a:r>
            <a:r>
              <a:rPr lang="en-US" sz="3298" dirty="0">
                <a:solidFill>
                  <a:srgbClr val="000000"/>
                </a:solidFill>
                <a:latin typeface="Arial Narrow"/>
              </a:rPr>
              <a:t> this sector significantly to offset potential losses and we were correct to do so</a:t>
            </a:r>
          </a:p>
        </p:txBody>
      </p:sp>
      <p:sp>
        <p:nvSpPr>
          <p:cNvPr id="3" name="Title 2">
            <a:extLst>
              <a:ext uri="{FF2B5EF4-FFF2-40B4-BE49-F238E27FC236}">
                <a16:creationId xmlns:a16="http://schemas.microsoft.com/office/drawing/2014/main" id="{6E2FA8F6-6DDE-1036-5389-6B13202B478F}"/>
              </a:ext>
            </a:extLst>
          </p:cNvPr>
          <p:cNvSpPr>
            <a:spLocks noGrp="1"/>
          </p:cNvSpPr>
          <p:nvPr>
            <p:ph type="ctrTitle"/>
          </p:nvPr>
        </p:nvSpPr>
        <p:spPr>
          <a:xfrm>
            <a:off x="1005840" y="610399"/>
            <a:ext cx="18092420" cy="1081595"/>
          </a:xfrm>
        </p:spPr>
        <p:txBody>
          <a:bodyPr lIns="91433" tIns="45717" rIns="91433" bIns="45717" anchor="b"/>
          <a:lstStyle/>
          <a:p>
            <a:r>
              <a:rPr lang="en-US" sz="5936">
                <a:latin typeface="Arial Black"/>
              </a:rPr>
              <a:t>Consumer Discretionary </a:t>
            </a:r>
            <a:endParaRPr lang="en-US" sz="5936"/>
          </a:p>
        </p:txBody>
      </p:sp>
      <p:graphicFrame>
        <p:nvGraphicFramePr>
          <p:cNvPr id="5" name="Table 5">
            <a:extLst>
              <a:ext uri="{FF2B5EF4-FFF2-40B4-BE49-F238E27FC236}">
                <a16:creationId xmlns:a16="http://schemas.microsoft.com/office/drawing/2014/main" id="{CC5069BE-26A7-C21D-8D89-629FD977B3DD}"/>
              </a:ext>
            </a:extLst>
          </p:cNvPr>
          <p:cNvGraphicFramePr>
            <a:graphicFrameLocks noGrp="1"/>
          </p:cNvGraphicFramePr>
          <p:nvPr>
            <p:extLst>
              <p:ext uri="{D42A27DB-BD31-4B8C-83A1-F6EECF244321}">
                <p14:modId xmlns:p14="http://schemas.microsoft.com/office/powerpoint/2010/main" val="986539442"/>
              </p:ext>
            </p:extLst>
          </p:nvPr>
        </p:nvGraphicFramePr>
        <p:xfrm>
          <a:off x="1016181" y="7380988"/>
          <a:ext cx="8610936" cy="2025832"/>
        </p:xfrm>
        <a:graphic>
          <a:graphicData uri="http://schemas.openxmlformats.org/drawingml/2006/table">
            <a:tbl>
              <a:tblPr firstRow="1" bandRow="1">
                <a:tableStyleId>{D7AC3CCA-C797-4891-BE02-D94E43425B78}</a:tableStyleId>
              </a:tblPr>
              <a:tblGrid>
                <a:gridCol w="4305468">
                  <a:extLst>
                    <a:ext uri="{9D8B030D-6E8A-4147-A177-3AD203B41FA5}">
                      <a16:colId xmlns:a16="http://schemas.microsoft.com/office/drawing/2014/main" val="263714738"/>
                    </a:ext>
                  </a:extLst>
                </a:gridCol>
                <a:gridCol w="4305468">
                  <a:extLst>
                    <a:ext uri="{9D8B030D-6E8A-4147-A177-3AD203B41FA5}">
                      <a16:colId xmlns:a16="http://schemas.microsoft.com/office/drawing/2014/main" val="4267350143"/>
                    </a:ext>
                  </a:extLst>
                </a:gridCol>
              </a:tblGrid>
              <a:tr h="506458">
                <a:tc>
                  <a:txBody>
                    <a:bodyPr/>
                    <a:lstStyle/>
                    <a:p>
                      <a:pPr lvl="0" algn="ctr">
                        <a:buNone/>
                      </a:pPr>
                      <a:r>
                        <a:rPr lang="en-US" sz="2400" b="0" dirty="0">
                          <a:latin typeface="Arial Narrow" panose="020B0606020202030204" pitchFamily="34" charset="0"/>
                        </a:rPr>
                        <a:t>Position Strategy</a:t>
                      </a:r>
                    </a:p>
                  </a:txBody>
                  <a:tcPr marL="91433" marR="91433" marT="45717" marB="45717" anchor="ctr">
                    <a:lnL w="12700">
                      <a:solidFill>
                        <a:schemeClr val="tx1"/>
                      </a:solidFill>
                    </a:lnL>
                    <a:lnR w="12700">
                      <a:solidFill>
                        <a:schemeClr val="tx1"/>
                      </a:solidFill>
                    </a:lnR>
                    <a:lnT w="12700">
                      <a:solidFill>
                        <a:schemeClr val="tx1"/>
                      </a:solidFill>
                    </a:lnT>
                    <a:lnB w="12700">
                      <a:solidFill>
                        <a:schemeClr val="tx1"/>
                      </a:solidFill>
                    </a:lnB>
                  </a:tcPr>
                </a:tc>
                <a:tc>
                  <a:txBody>
                    <a:bodyPr/>
                    <a:lstStyle/>
                    <a:p>
                      <a:pPr algn="ctr"/>
                      <a:r>
                        <a:rPr lang="en-US" sz="2400" b="0">
                          <a:latin typeface="Arial Narrow" panose="020B0606020202030204" pitchFamily="34" charset="0"/>
                        </a:rPr>
                        <a:t>Underweight</a:t>
                      </a:r>
                    </a:p>
                  </a:txBody>
                  <a:tcPr marL="91433" marR="91433" marT="45717" marB="45717" anchor="ctr">
                    <a:lnL w="12700">
                      <a:solidFill>
                        <a:schemeClr val="tx1"/>
                      </a:solidFill>
                    </a:lnL>
                    <a:lnR w="12700">
                      <a:solidFill>
                        <a:schemeClr val="tx1"/>
                      </a:solidFill>
                    </a:lnR>
                    <a:lnT w="12700">
                      <a:solidFill>
                        <a:schemeClr val="tx1"/>
                      </a:solidFill>
                    </a:lnT>
                    <a:lnB w="12700">
                      <a:solidFill>
                        <a:schemeClr val="tx1"/>
                      </a:solidFill>
                    </a:lnB>
                  </a:tcPr>
                </a:tc>
                <a:extLst>
                  <a:ext uri="{0D108BD9-81ED-4DB2-BD59-A6C34878D82A}">
                    <a16:rowId xmlns:a16="http://schemas.microsoft.com/office/drawing/2014/main" val="1800712312"/>
                  </a:ext>
                </a:extLst>
              </a:tr>
              <a:tr h="506458">
                <a:tc>
                  <a:txBody>
                    <a:bodyPr/>
                    <a:lstStyle/>
                    <a:p>
                      <a:pPr algn="ctr"/>
                      <a:r>
                        <a:rPr lang="en-US" sz="2400" b="0" dirty="0">
                          <a:latin typeface="Arial Narrow" panose="020B0606020202030204" pitchFamily="34" charset="0"/>
                        </a:rPr>
                        <a:t>SAP Target</a:t>
                      </a:r>
                    </a:p>
                  </a:txBody>
                  <a:tcPr marL="91433" marR="91433" marT="45717" marB="45717" anchor="ctr">
                    <a:lnL w="12700">
                      <a:solidFill>
                        <a:schemeClr val="tx1"/>
                      </a:solidFill>
                    </a:lnL>
                    <a:lnR w="12700">
                      <a:solidFill>
                        <a:schemeClr val="tx1"/>
                      </a:solidFill>
                    </a:lnR>
                    <a:lnT w="12700">
                      <a:solidFill>
                        <a:schemeClr val="tx1"/>
                      </a:solidFill>
                    </a:lnT>
                    <a:lnB w="12700">
                      <a:solidFill>
                        <a:schemeClr val="tx1"/>
                      </a:solidFill>
                    </a:lnB>
                  </a:tcPr>
                </a:tc>
                <a:tc>
                  <a:txBody>
                    <a:bodyPr/>
                    <a:lstStyle/>
                    <a:p>
                      <a:pPr algn="ctr"/>
                      <a:r>
                        <a:rPr lang="en-US" sz="2400" dirty="0">
                          <a:latin typeface="Arial Narrow" panose="020B0606020202030204" pitchFamily="34" charset="0"/>
                        </a:rPr>
                        <a:t>6.50%</a:t>
                      </a:r>
                    </a:p>
                  </a:txBody>
                  <a:tcPr marL="91433" marR="91433" marT="45717" marB="45717" anchor="ctr">
                    <a:lnL w="12700">
                      <a:solidFill>
                        <a:schemeClr val="tx1"/>
                      </a:solidFill>
                    </a:lnL>
                    <a:lnR w="12700">
                      <a:solidFill>
                        <a:schemeClr val="tx1"/>
                      </a:solidFill>
                    </a:lnR>
                    <a:lnT w="12700">
                      <a:solidFill>
                        <a:schemeClr val="tx1"/>
                      </a:solidFill>
                    </a:lnT>
                    <a:lnB w="12700">
                      <a:solidFill>
                        <a:schemeClr val="tx1"/>
                      </a:solidFill>
                    </a:lnB>
                  </a:tcPr>
                </a:tc>
                <a:extLst>
                  <a:ext uri="{0D108BD9-81ED-4DB2-BD59-A6C34878D82A}">
                    <a16:rowId xmlns:a16="http://schemas.microsoft.com/office/drawing/2014/main" val="2499436881"/>
                  </a:ext>
                </a:extLst>
              </a:tr>
              <a:tr h="506458">
                <a:tc>
                  <a:txBody>
                    <a:bodyPr/>
                    <a:lstStyle/>
                    <a:p>
                      <a:pPr algn="ctr"/>
                      <a:r>
                        <a:rPr lang="en-US" sz="2400" b="0" dirty="0">
                          <a:latin typeface="Arial Narrow" panose="020B0606020202030204" pitchFamily="34" charset="0"/>
                        </a:rPr>
                        <a:t>S&amp;P Contribution</a:t>
                      </a:r>
                    </a:p>
                  </a:txBody>
                  <a:tcPr marL="91433" marR="91433" marT="45717" marB="45717" anchor="ctr">
                    <a:lnL w="12700">
                      <a:solidFill>
                        <a:schemeClr val="tx1"/>
                      </a:solidFill>
                    </a:lnL>
                    <a:lnR w="12700">
                      <a:solidFill>
                        <a:schemeClr val="tx1"/>
                      </a:solidFill>
                    </a:lnR>
                    <a:lnT w="12700">
                      <a:solidFill>
                        <a:schemeClr val="tx1"/>
                      </a:solidFill>
                    </a:lnT>
                    <a:lnB w="12700">
                      <a:solidFill>
                        <a:schemeClr val="tx1"/>
                      </a:solidFill>
                    </a:lnB>
                  </a:tcPr>
                </a:tc>
                <a:tc>
                  <a:txBody>
                    <a:bodyPr/>
                    <a:lstStyle/>
                    <a:p>
                      <a:pPr lvl="0" algn="ctr">
                        <a:buNone/>
                      </a:pPr>
                      <a:r>
                        <a:rPr lang="en-US" sz="2400" b="0" i="0" u="none" strike="noStrike" noProof="0" dirty="0">
                          <a:latin typeface="Arial Narrow" panose="020B0606020202030204" pitchFamily="34" charset="0"/>
                        </a:rPr>
                        <a:t>11.27%</a:t>
                      </a:r>
                      <a:endParaRPr lang="en-US" sz="2400" dirty="0">
                        <a:latin typeface="Arial Narrow" panose="020B0606020202030204" pitchFamily="34" charset="0"/>
                      </a:endParaRPr>
                    </a:p>
                  </a:txBody>
                  <a:tcPr marL="91433" marR="91433" marT="45717" marB="45717" anchor="ctr">
                    <a:lnL w="12700">
                      <a:solidFill>
                        <a:schemeClr val="tx1"/>
                      </a:solidFill>
                    </a:lnL>
                    <a:lnR w="12700">
                      <a:solidFill>
                        <a:schemeClr val="tx1"/>
                      </a:solidFill>
                    </a:lnR>
                    <a:lnT w="12700">
                      <a:solidFill>
                        <a:schemeClr val="tx1"/>
                      </a:solidFill>
                    </a:lnT>
                    <a:lnB w="12700">
                      <a:solidFill>
                        <a:schemeClr val="tx1"/>
                      </a:solidFill>
                    </a:lnB>
                  </a:tcPr>
                </a:tc>
                <a:extLst>
                  <a:ext uri="{0D108BD9-81ED-4DB2-BD59-A6C34878D82A}">
                    <a16:rowId xmlns:a16="http://schemas.microsoft.com/office/drawing/2014/main" val="2877541336"/>
                  </a:ext>
                </a:extLst>
              </a:tr>
              <a:tr h="506458">
                <a:tc>
                  <a:txBody>
                    <a:bodyPr/>
                    <a:lstStyle/>
                    <a:p>
                      <a:pPr algn="ctr"/>
                      <a:r>
                        <a:rPr lang="en-US" sz="2400" b="0" dirty="0">
                          <a:latin typeface="Arial Narrow" panose="020B0606020202030204" pitchFamily="34" charset="0"/>
                        </a:rPr>
                        <a:t>SAP Contribution</a:t>
                      </a:r>
                    </a:p>
                  </a:txBody>
                  <a:tcPr marL="91433" marR="91433" marT="45717" marB="45717" anchor="ctr">
                    <a:lnT w="12700">
                      <a:solidFill>
                        <a:schemeClr val="tx1"/>
                      </a:solidFill>
                    </a:lnT>
                  </a:tcPr>
                </a:tc>
                <a:tc>
                  <a:txBody>
                    <a:bodyPr/>
                    <a:lstStyle/>
                    <a:p>
                      <a:pPr lvl="0" algn="ctr">
                        <a:buNone/>
                      </a:pPr>
                      <a:r>
                        <a:rPr lang="en-US" sz="2400" b="0" i="0" u="none" strike="noStrike" noProof="0" dirty="0">
                          <a:latin typeface="Arial Narrow" panose="020B0606020202030204" pitchFamily="34" charset="0"/>
                        </a:rPr>
                        <a:t>3.78%</a:t>
                      </a:r>
                      <a:endParaRPr lang="en-US" sz="2400" dirty="0">
                        <a:latin typeface="Arial Narrow" panose="020B0606020202030204" pitchFamily="34" charset="0"/>
                      </a:endParaRPr>
                    </a:p>
                  </a:txBody>
                  <a:tcPr marL="91433" marR="91433" marT="45717" marB="45717" anchor="ctr">
                    <a:lnT w="12700">
                      <a:solidFill>
                        <a:schemeClr val="tx1"/>
                      </a:solidFill>
                    </a:lnT>
                  </a:tcPr>
                </a:tc>
                <a:extLst>
                  <a:ext uri="{0D108BD9-81ED-4DB2-BD59-A6C34878D82A}">
                    <a16:rowId xmlns:a16="http://schemas.microsoft.com/office/drawing/2014/main" val="2531461660"/>
                  </a:ext>
                </a:extLst>
              </a:tr>
            </a:tbl>
          </a:graphicData>
        </a:graphic>
      </p:graphicFrame>
      <p:pic>
        <p:nvPicPr>
          <p:cNvPr id="11" name="Picture 10">
            <a:extLst>
              <a:ext uri="{FF2B5EF4-FFF2-40B4-BE49-F238E27FC236}">
                <a16:creationId xmlns:a16="http://schemas.microsoft.com/office/drawing/2014/main" id="{99A706ED-40F8-7C79-5773-96A52C056428}"/>
              </a:ext>
            </a:extLst>
          </p:cNvPr>
          <p:cNvPicPr>
            <a:picLocks noChangeAspect="1"/>
          </p:cNvPicPr>
          <p:nvPr/>
        </p:nvPicPr>
        <p:blipFill>
          <a:blip r:embed="rId2"/>
          <a:stretch>
            <a:fillRect/>
          </a:stretch>
        </p:blipFill>
        <p:spPr>
          <a:xfrm>
            <a:off x="1016181" y="2620823"/>
            <a:ext cx="8612029" cy="3831336"/>
          </a:xfrm>
          <a:prstGeom prst="rect">
            <a:avLst/>
          </a:prstGeom>
        </p:spPr>
      </p:pic>
    </p:spTree>
    <p:extLst>
      <p:ext uri="{BB962C8B-B14F-4D97-AF65-F5344CB8AC3E}">
        <p14:creationId xmlns:p14="http://schemas.microsoft.com/office/powerpoint/2010/main" val="237258882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A616FAAF-6BA1-900C-CED9-61C6A6F28699}"/>
              </a:ext>
            </a:extLst>
          </p:cNvPr>
          <p:cNvSpPr>
            <a:spLocks noGrp="1"/>
          </p:cNvSpPr>
          <p:nvPr>
            <p:ph type="subTitle" idx="1"/>
          </p:nvPr>
        </p:nvSpPr>
        <p:spPr>
          <a:xfrm>
            <a:off x="10037825" y="1828335"/>
            <a:ext cx="9061070" cy="7319047"/>
          </a:xfrm>
        </p:spPr>
        <p:txBody>
          <a:bodyPr lIns="91440" tIns="45720" rIns="91440" bIns="45720" anchor="t"/>
          <a:lstStyle/>
          <a:p>
            <a:pPr marL="457200" indent="-457200">
              <a:buFont typeface="Arial"/>
              <a:buChar char="•"/>
            </a:pPr>
            <a:r>
              <a:rPr lang="en-US" sz="3400" dirty="0">
                <a:latin typeface="Arial Narrow"/>
              </a:rPr>
              <a:t>The </a:t>
            </a:r>
            <a:r>
              <a:rPr lang="en-US" sz="3400" b="1" dirty="0">
                <a:latin typeface="Arial Narrow"/>
              </a:rPr>
              <a:t>communication services </a:t>
            </a:r>
            <a:r>
              <a:rPr lang="en-US" sz="3400" dirty="0">
                <a:latin typeface="Arial Narrow"/>
              </a:rPr>
              <a:t>sector was created a result of the reorganization of the S&amp;P500 Index in 2018. This sector became home to stocks such as Alphabet, Facebook and Netflix, which is representative of how communication services is shifting and adapting to the to rapidly changing times</a:t>
            </a:r>
          </a:p>
          <a:p>
            <a:pPr marL="457200" indent="-457200">
              <a:buFont typeface="Arial"/>
              <a:buChar char="•"/>
            </a:pPr>
            <a:r>
              <a:rPr lang="en-US" sz="3400" dirty="0">
                <a:latin typeface="Arial Narrow"/>
              </a:rPr>
              <a:t>The major industries within the communication services sector are diversified telecommunication services, entertainment, interactive media and services, media, and wireless telecommunication services</a:t>
            </a:r>
            <a:endParaRPr lang="en-US" sz="3400" dirty="0">
              <a:solidFill>
                <a:srgbClr val="000000"/>
              </a:solidFill>
              <a:latin typeface="Arial Narrow"/>
            </a:endParaRPr>
          </a:p>
          <a:p>
            <a:pPr marL="457200" indent="-457200">
              <a:buFont typeface="Arial"/>
              <a:buChar char="•"/>
            </a:pPr>
            <a:r>
              <a:rPr lang="en-US" sz="3400" dirty="0">
                <a:latin typeface="Arial Narrow"/>
              </a:rPr>
              <a:t>We decided to slightly </a:t>
            </a:r>
            <a:r>
              <a:rPr lang="en-US" sz="3400" b="1" dirty="0">
                <a:latin typeface="Arial Narrow"/>
              </a:rPr>
              <a:t>overweight</a:t>
            </a:r>
            <a:r>
              <a:rPr lang="en-US" sz="3400" dirty="0">
                <a:latin typeface="Arial Narrow"/>
              </a:rPr>
              <a:t> this sector due to it being a mainly defensive sector including some stocks with high upside potential</a:t>
            </a:r>
          </a:p>
          <a:p>
            <a:pPr marL="571500" indent="-571500">
              <a:buFont typeface="Arial"/>
              <a:buChar char="•"/>
            </a:pPr>
            <a:endParaRPr lang="en-US" sz="3950" dirty="0">
              <a:latin typeface="Arial Narrow"/>
            </a:endParaRPr>
          </a:p>
        </p:txBody>
      </p:sp>
      <p:sp>
        <p:nvSpPr>
          <p:cNvPr id="3" name="Title 2">
            <a:extLst>
              <a:ext uri="{FF2B5EF4-FFF2-40B4-BE49-F238E27FC236}">
                <a16:creationId xmlns:a16="http://schemas.microsoft.com/office/drawing/2014/main" id="{6E2FA8F6-6DDE-1036-5389-6B13202B478F}"/>
              </a:ext>
            </a:extLst>
          </p:cNvPr>
          <p:cNvSpPr>
            <a:spLocks noGrp="1"/>
          </p:cNvSpPr>
          <p:nvPr>
            <p:ph type="ctrTitle"/>
          </p:nvPr>
        </p:nvSpPr>
        <p:spPr>
          <a:xfrm>
            <a:off x="1005205" y="610045"/>
            <a:ext cx="18093690" cy="1081670"/>
          </a:xfrm>
        </p:spPr>
        <p:txBody>
          <a:bodyPr lIns="91440" tIns="45720" rIns="91440" bIns="45720" anchor="b"/>
          <a:lstStyle/>
          <a:p>
            <a:r>
              <a:rPr lang="en-US" sz="6000">
                <a:latin typeface="Arial Black"/>
              </a:rPr>
              <a:t>Communication Services</a:t>
            </a:r>
            <a:endParaRPr lang="en-US" sz="6000"/>
          </a:p>
        </p:txBody>
      </p:sp>
      <p:graphicFrame>
        <p:nvGraphicFramePr>
          <p:cNvPr id="5" name="Table 5">
            <a:extLst>
              <a:ext uri="{FF2B5EF4-FFF2-40B4-BE49-F238E27FC236}">
                <a16:creationId xmlns:a16="http://schemas.microsoft.com/office/drawing/2014/main" id="{CC5069BE-26A7-C21D-8D89-629FD977B3DD}"/>
              </a:ext>
            </a:extLst>
          </p:cNvPr>
          <p:cNvGraphicFramePr>
            <a:graphicFrameLocks noGrp="1"/>
          </p:cNvGraphicFramePr>
          <p:nvPr>
            <p:extLst>
              <p:ext uri="{D42A27DB-BD31-4B8C-83A1-F6EECF244321}">
                <p14:modId xmlns:p14="http://schemas.microsoft.com/office/powerpoint/2010/main" val="4193715256"/>
              </p:ext>
            </p:extLst>
          </p:nvPr>
        </p:nvGraphicFramePr>
        <p:xfrm>
          <a:off x="1015547" y="7381108"/>
          <a:ext cx="8611542" cy="2025972"/>
        </p:xfrm>
        <a:graphic>
          <a:graphicData uri="http://schemas.openxmlformats.org/drawingml/2006/table">
            <a:tbl>
              <a:tblPr firstRow="1" bandRow="1">
                <a:tableStyleId>{D7AC3CCA-C797-4891-BE02-D94E43425B78}</a:tableStyleId>
              </a:tblPr>
              <a:tblGrid>
                <a:gridCol w="4305771">
                  <a:extLst>
                    <a:ext uri="{9D8B030D-6E8A-4147-A177-3AD203B41FA5}">
                      <a16:colId xmlns:a16="http://schemas.microsoft.com/office/drawing/2014/main" val="263714738"/>
                    </a:ext>
                  </a:extLst>
                </a:gridCol>
                <a:gridCol w="4305771">
                  <a:extLst>
                    <a:ext uri="{9D8B030D-6E8A-4147-A177-3AD203B41FA5}">
                      <a16:colId xmlns:a16="http://schemas.microsoft.com/office/drawing/2014/main" val="4267350143"/>
                    </a:ext>
                  </a:extLst>
                </a:gridCol>
              </a:tblGrid>
              <a:tr h="506493">
                <a:tc>
                  <a:txBody>
                    <a:bodyPr/>
                    <a:lstStyle/>
                    <a:p>
                      <a:pPr lvl="0" algn="ctr">
                        <a:buNone/>
                      </a:pPr>
                      <a:r>
                        <a:rPr lang="en-US" sz="2400" b="0" dirty="0">
                          <a:latin typeface="Arial Narrow" panose="020B0606020202030204" pitchFamily="34" charset="0"/>
                        </a:rPr>
                        <a:t>Position Strategy</a:t>
                      </a:r>
                    </a:p>
                  </a:txBody>
                  <a:tcPr anchor="ctr">
                    <a:lnL w="12700">
                      <a:solidFill>
                        <a:schemeClr val="tx1"/>
                      </a:solidFill>
                    </a:lnL>
                    <a:lnR w="12700">
                      <a:solidFill>
                        <a:schemeClr val="tx1"/>
                      </a:solidFill>
                    </a:lnR>
                    <a:lnT w="12700">
                      <a:solidFill>
                        <a:schemeClr val="tx1"/>
                      </a:solidFill>
                    </a:lnT>
                    <a:lnB w="12700">
                      <a:solidFill>
                        <a:schemeClr val="tx1"/>
                      </a:solidFill>
                    </a:lnB>
                  </a:tcPr>
                </a:tc>
                <a:tc>
                  <a:txBody>
                    <a:bodyPr/>
                    <a:lstStyle/>
                    <a:p>
                      <a:pPr algn="ctr"/>
                      <a:r>
                        <a:rPr lang="en-US" sz="2400" b="0" dirty="0">
                          <a:latin typeface="Arial Narrow" panose="020B0606020202030204" pitchFamily="34" charset="0"/>
                        </a:rPr>
                        <a:t>Overweight</a:t>
                      </a:r>
                    </a:p>
                  </a:txBody>
                  <a:tcPr anchor="ctr">
                    <a:lnL w="12700">
                      <a:solidFill>
                        <a:schemeClr val="tx1"/>
                      </a:solidFill>
                    </a:lnL>
                    <a:lnR w="12700">
                      <a:solidFill>
                        <a:schemeClr val="tx1"/>
                      </a:solidFill>
                    </a:lnR>
                    <a:lnT w="12700">
                      <a:solidFill>
                        <a:schemeClr val="tx1"/>
                      </a:solidFill>
                    </a:lnT>
                    <a:lnB w="12700">
                      <a:solidFill>
                        <a:schemeClr val="tx1"/>
                      </a:solidFill>
                    </a:lnB>
                  </a:tcPr>
                </a:tc>
                <a:extLst>
                  <a:ext uri="{0D108BD9-81ED-4DB2-BD59-A6C34878D82A}">
                    <a16:rowId xmlns:a16="http://schemas.microsoft.com/office/drawing/2014/main" val="1800712312"/>
                  </a:ext>
                </a:extLst>
              </a:tr>
              <a:tr h="506493">
                <a:tc>
                  <a:txBody>
                    <a:bodyPr/>
                    <a:lstStyle/>
                    <a:p>
                      <a:pPr algn="ctr"/>
                      <a:r>
                        <a:rPr lang="en-US" sz="2400" b="0" dirty="0">
                          <a:latin typeface="Arial Narrow" panose="020B0606020202030204" pitchFamily="34" charset="0"/>
                        </a:rPr>
                        <a:t>SAP Target</a:t>
                      </a:r>
                    </a:p>
                  </a:txBody>
                  <a:tcPr anchor="ctr">
                    <a:lnL w="12700">
                      <a:solidFill>
                        <a:schemeClr val="tx1"/>
                      </a:solidFill>
                    </a:lnL>
                    <a:lnR w="12700">
                      <a:solidFill>
                        <a:schemeClr val="tx1"/>
                      </a:solidFill>
                    </a:lnR>
                    <a:lnT w="12700">
                      <a:solidFill>
                        <a:schemeClr val="tx1"/>
                      </a:solidFill>
                    </a:lnT>
                    <a:lnB w="12700">
                      <a:solidFill>
                        <a:schemeClr val="tx1"/>
                      </a:solidFill>
                    </a:lnB>
                  </a:tcPr>
                </a:tc>
                <a:tc>
                  <a:txBody>
                    <a:bodyPr/>
                    <a:lstStyle/>
                    <a:p>
                      <a:pPr algn="ctr"/>
                      <a:r>
                        <a:rPr lang="en-US" sz="2400" dirty="0">
                          <a:latin typeface="Arial Narrow" panose="020B0606020202030204" pitchFamily="34" charset="0"/>
                        </a:rPr>
                        <a:t>10.00%</a:t>
                      </a:r>
                    </a:p>
                  </a:txBody>
                  <a:tcPr anchor="ctr">
                    <a:lnL w="12700">
                      <a:solidFill>
                        <a:schemeClr val="tx1"/>
                      </a:solidFill>
                    </a:lnL>
                    <a:lnR w="12700">
                      <a:solidFill>
                        <a:schemeClr val="tx1"/>
                      </a:solidFill>
                    </a:lnR>
                    <a:lnT w="12700">
                      <a:solidFill>
                        <a:schemeClr val="tx1"/>
                      </a:solidFill>
                    </a:lnT>
                    <a:lnB w="12700">
                      <a:solidFill>
                        <a:schemeClr val="tx1"/>
                      </a:solidFill>
                    </a:lnB>
                  </a:tcPr>
                </a:tc>
                <a:extLst>
                  <a:ext uri="{0D108BD9-81ED-4DB2-BD59-A6C34878D82A}">
                    <a16:rowId xmlns:a16="http://schemas.microsoft.com/office/drawing/2014/main" val="2499436881"/>
                  </a:ext>
                </a:extLst>
              </a:tr>
              <a:tr h="506493">
                <a:tc>
                  <a:txBody>
                    <a:bodyPr/>
                    <a:lstStyle/>
                    <a:p>
                      <a:pPr algn="ctr"/>
                      <a:r>
                        <a:rPr lang="en-US" sz="2400" b="0">
                          <a:latin typeface="Arial Narrow" panose="020B0606020202030204" pitchFamily="34" charset="0"/>
                        </a:rPr>
                        <a:t>S&amp;P Contribution</a:t>
                      </a:r>
                    </a:p>
                  </a:txBody>
                  <a:tcPr anchor="ctr">
                    <a:lnL w="12700">
                      <a:solidFill>
                        <a:schemeClr val="tx1"/>
                      </a:solidFill>
                    </a:lnL>
                    <a:lnR w="12700">
                      <a:solidFill>
                        <a:schemeClr val="tx1"/>
                      </a:solidFill>
                    </a:lnR>
                    <a:lnT w="12700">
                      <a:solidFill>
                        <a:schemeClr val="tx1"/>
                      </a:solidFill>
                    </a:lnT>
                    <a:lnB w="12700">
                      <a:solidFill>
                        <a:schemeClr val="tx1"/>
                      </a:solidFill>
                    </a:lnB>
                  </a:tcPr>
                </a:tc>
                <a:tc>
                  <a:txBody>
                    <a:bodyPr/>
                    <a:lstStyle/>
                    <a:p>
                      <a:pPr lvl="0" algn="ctr">
                        <a:buNone/>
                      </a:pPr>
                      <a:r>
                        <a:rPr lang="en-US" sz="2400" b="0" i="0" u="none" strike="noStrike" noProof="0" dirty="0">
                          <a:latin typeface="Arial Narrow" panose="020B0606020202030204" pitchFamily="34" charset="0"/>
                        </a:rPr>
                        <a:t>8.41%</a:t>
                      </a:r>
                      <a:endParaRPr lang="en-US" sz="2400" dirty="0">
                        <a:latin typeface="Arial Narrow" panose="020B0606020202030204" pitchFamily="34" charset="0"/>
                      </a:endParaRPr>
                    </a:p>
                  </a:txBody>
                  <a:tcPr anchor="ctr">
                    <a:lnL w="12700">
                      <a:solidFill>
                        <a:schemeClr val="tx1"/>
                      </a:solidFill>
                    </a:lnL>
                    <a:lnR w="12700">
                      <a:solidFill>
                        <a:schemeClr val="tx1"/>
                      </a:solidFill>
                    </a:lnR>
                    <a:lnT w="12700">
                      <a:solidFill>
                        <a:schemeClr val="tx1"/>
                      </a:solidFill>
                    </a:lnT>
                    <a:lnB w="12700">
                      <a:solidFill>
                        <a:schemeClr val="tx1"/>
                      </a:solidFill>
                    </a:lnB>
                  </a:tcPr>
                </a:tc>
                <a:extLst>
                  <a:ext uri="{0D108BD9-81ED-4DB2-BD59-A6C34878D82A}">
                    <a16:rowId xmlns:a16="http://schemas.microsoft.com/office/drawing/2014/main" val="2877541336"/>
                  </a:ext>
                </a:extLst>
              </a:tr>
              <a:tr h="506493">
                <a:tc>
                  <a:txBody>
                    <a:bodyPr/>
                    <a:lstStyle/>
                    <a:p>
                      <a:pPr algn="ctr"/>
                      <a:r>
                        <a:rPr lang="en-US" sz="2400" b="0">
                          <a:latin typeface="Arial Narrow" panose="020B0606020202030204" pitchFamily="34" charset="0"/>
                        </a:rPr>
                        <a:t>SAP Contribution</a:t>
                      </a:r>
                    </a:p>
                  </a:txBody>
                  <a:tcPr anchor="ctr">
                    <a:lnT w="12700">
                      <a:solidFill>
                        <a:schemeClr val="tx1"/>
                      </a:solidFill>
                    </a:lnT>
                  </a:tcPr>
                </a:tc>
                <a:tc>
                  <a:txBody>
                    <a:bodyPr/>
                    <a:lstStyle/>
                    <a:p>
                      <a:pPr lvl="0" algn="ctr">
                        <a:buNone/>
                      </a:pPr>
                      <a:r>
                        <a:rPr lang="en-US" sz="2400" b="0" i="0" u="none" strike="noStrike" noProof="0" dirty="0">
                          <a:latin typeface="Arial Narrow" panose="020B0606020202030204" pitchFamily="34" charset="0"/>
                        </a:rPr>
                        <a:t>9.72%</a:t>
                      </a:r>
                      <a:endParaRPr lang="en-US" sz="2400" dirty="0">
                        <a:latin typeface="Arial Narrow" panose="020B0606020202030204" pitchFamily="34" charset="0"/>
                      </a:endParaRPr>
                    </a:p>
                  </a:txBody>
                  <a:tcPr anchor="ctr">
                    <a:lnT w="12700">
                      <a:solidFill>
                        <a:schemeClr val="tx1"/>
                      </a:solidFill>
                    </a:lnT>
                  </a:tcPr>
                </a:tc>
                <a:extLst>
                  <a:ext uri="{0D108BD9-81ED-4DB2-BD59-A6C34878D82A}">
                    <a16:rowId xmlns:a16="http://schemas.microsoft.com/office/drawing/2014/main" val="2531461660"/>
                  </a:ext>
                </a:extLst>
              </a:tr>
            </a:tbl>
          </a:graphicData>
        </a:graphic>
      </p:graphicFrame>
      <p:pic>
        <p:nvPicPr>
          <p:cNvPr id="6" name="Picture 6" descr="Chart&#10;&#10;Description automatically generated">
            <a:extLst>
              <a:ext uri="{FF2B5EF4-FFF2-40B4-BE49-F238E27FC236}">
                <a16:creationId xmlns:a16="http://schemas.microsoft.com/office/drawing/2014/main" id="{00228CE9-67F8-A243-E050-EB17F98F4389}"/>
              </a:ext>
            </a:extLst>
          </p:cNvPr>
          <p:cNvPicPr>
            <a:picLocks noChangeAspect="1"/>
          </p:cNvPicPr>
          <p:nvPr/>
        </p:nvPicPr>
        <p:blipFill rotWithShape="1">
          <a:blip r:embed="rId2"/>
          <a:srcRect t="2594" r="590"/>
          <a:stretch/>
        </p:blipFill>
        <p:spPr>
          <a:xfrm>
            <a:off x="1037927" y="2844800"/>
            <a:ext cx="8566782" cy="3831336"/>
          </a:xfrm>
          <a:prstGeom prst="rect">
            <a:avLst/>
          </a:prstGeom>
        </p:spPr>
      </p:pic>
    </p:spTree>
    <p:extLst>
      <p:ext uri="{BB962C8B-B14F-4D97-AF65-F5344CB8AC3E}">
        <p14:creationId xmlns:p14="http://schemas.microsoft.com/office/powerpoint/2010/main" val="421558510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A616FAAF-6BA1-900C-CED9-61C6A6F28699}"/>
              </a:ext>
            </a:extLst>
          </p:cNvPr>
          <p:cNvSpPr>
            <a:spLocks noGrp="1"/>
          </p:cNvSpPr>
          <p:nvPr>
            <p:ph type="subTitle" idx="1"/>
          </p:nvPr>
        </p:nvSpPr>
        <p:spPr>
          <a:xfrm>
            <a:off x="10037825" y="1828335"/>
            <a:ext cx="9583103" cy="6967825"/>
          </a:xfrm>
        </p:spPr>
        <p:txBody>
          <a:bodyPr lIns="91440" tIns="45720" rIns="91440" bIns="45720" anchor="t"/>
          <a:lstStyle/>
          <a:p>
            <a:pPr marL="571500" indent="-571500">
              <a:buFont typeface="Arial"/>
              <a:buChar char="•"/>
            </a:pPr>
            <a:r>
              <a:rPr lang="en-US" sz="3400" dirty="0">
                <a:latin typeface="Arial Narrow"/>
              </a:rPr>
              <a:t>The </a:t>
            </a:r>
            <a:r>
              <a:rPr lang="en-US" sz="3400" b="1" dirty="0">
                <a:latin typeface="Arial Narrow"/>
              </a:rPr>
              <a:t>energy</a:t>
            </a:r>
            <a:r>
              <a:rPr lang="en-US" sz="3400" dirty="0">
                <a:latin typeface="Arial Narrow"/>
              </a:rPr>
              <a:t> sector is primarily made up of companies that find, drill, refine, and transport oil, gas, and coal</a:t>
            </a:r>
            <a:endParaRPr lang="en-US" sz="3400" dirty="0">
              <a:solidFill>
                <a:srgbClr val="000000"/>
              </a:solidFill>
              <a:latin typeface="Arial Narrow"/>
            </a:endParaRPr>
          </a:p>
          <a:p>
            <a:pPr marL="571500" indent="-571500">
              <a:buFont typeface="Arial"/>
              <a:buChar char="•"/>
            </a:pPr>
            <a:r>
              <a:rPr lang="en-US" sz="3400" dirty="0">
                <a:latin typeface="Arial Narrow"/>
              </a:rPr>
              <a:t>As of the past year, the sector saw a </a:t>
            </a:r>
            <a:r>
              <a:rPr lang="en-US" sz="3400" b="1" dirty="0">
                <a:latin typeface="Arial Narrow"/>
              </a:rPr>
              <a:t>53.8%</a:t>
            </a:r>
            <a:r>
              <a:rPr lang="en-US" sz="3400" dirty="0">
                <a:latin typeface="Arial Narrow"/>
              </a:rPr>
              <a:t> increase in revenue due to the global low supply of oil and high demand</a:t>
            </a:r>
          </a:p>
          <a:p>
            <a:pPr marL="571500" indent="-571500">
              <a:buFont typeface="Arial"/>
              <a:buChar char="•"/>
            </a:pPr>
            <a:r>
              <a:rPr lang="en-US" sz="3400" dirty="0">
                <a:latin typeface="Arial Narrow"/>
              </a:rPr>
              <a:t>Renewable energy is </a:t>
            </a:r>
            <a:r>
              <a:rPr lang="en-US" sz="3400" b="1" dirty="0">
                <a:latin typeface="Arial Narrow"/>
              </a:rPr>
              <a:t>not</a:t>
            </a:r>
            <a:r>
              <a:rPr lang="en-US" sz="3400" dirty="0">
                <a:latin typeface="Arial Narrow"/>
              </a:rPr>
              <a:t> a major part of this sector as some companies are classified in industrials or technology, however they saw an 8.4% increase in revenue this past year</a:t>
            </a:r>
          </a:p>
          <a:p>
            <a:pPr marL="571500" indent="-571500">
              <a:buFont typeface="Arial"/>
              <a:buChar char="•"/>
            </a:pPr>
            <a:r>
              <a:rPr lang="en-US" sz="3400" dirty="0">
                <a:latin typeface="Arial Narrow"/>
              </a:rPr>
              <a:t>Because of these issues OPEC is looking to maintain $100/barrel price point to keep stable and high profit margins</a:t>
            </a:r>
          </a:p>
          <a:p>
            <a:pPr marL="571500" indent="-571500">
              <a:buFont typeface="Arial"/>
              <a:buChar char="•"/>
            </a:pPr>
            <a:r>
              <a:rPr lang="en-US" sz="3400" dirty="0">
                <a:latin typeface="Arial Narrow"/>
              </a:rPr>
              <a:t>For this reason, we aimed to invest </a:t>
            </a:r>
            <a:r>
              <a:rPr lang="en-US" sz="3400" b="1" dirty="0">
                <a:latin typeface="Arial Narrow"/>
              </a:rPr>
              <a:t>heavily</a:t>
            </a:r>
            <a:r>
              <a:rPr lang="en-US" sz="3400" dirty="0">
                <a:latin typeface="Arial Narrow"/>
              </a:rPr>
              <a:t>, but ended only slightly higher than the S&amp;P</a:t>
            </a:r>
          </a:p>
          <a:p>
            <a:pPr marL="571500" indent="-571500">
              <a:buFont typeface="Arial"/>
              <a:buChar char="•"/>
            </a:pPr>
            <a:endParaRPr lang="en-US" sz="3400" dirty="0">
              <a:latin typeface="Arial Narrow"/>
            </a:endParaRPr>
          </a:p>
        </p:txBody>
      </p:sp>
      <p:sp>
        <p:nvSpPr>
          <p:cNvPr id="3" name="Title 2">
            <a:extLst>
              <a:ext uri="{FF2B5EF4-FFF2-40B4-BE49-F238E27FC236}">
                <a16:creationId xmlns:a16="http://schemas.microsoft.com/office/drawing/2014/main" id="{6E2FA8F6-6DDE-1036-5389-6B13202B478F}"/>
              </a:ext>
            </a:extLst>
          </p:cNvPr>
          <p:cNvSpPr>
            <a:spLocks noGrp="1"/>
          </p:cNvSpPr>
          <p:nvPr>
            <p:ph type="ctrTitle"/>
          </p:nvPr>
        </p:nvSpPr>
        <p:spPr>
          <a:xfrm>
            <a:off x="1005205" y="610045"/>
            <a:ext cx="18093690" cy="1081670"/>
          </a:xfrm>
        </p:spPr>
        <p:txBody>
          <a:bodyPr lIns="91440" tIns="45720" rIns="91440" bIns="45720" anchor="b"/>
          <a:lstStyle/>
          <a:p>
            <a:r>
              <a:rPr lang="en-US" sz="6000">
                <a:latin typeface="Arial Black"/>
              </a:rPr>
              <a:t>Energy</a:t>
            </a:r>
            <a:endParaRPr lang="en-US" sz="6000"/>
          </a:p>
        </p:txBody>
      </p:sp>
      <p:graphicFrame>
        <p:nvGraphicFramePr>
          <p:cNvPr id="5" name="Table 5">
            <a:extLst>
              <a:ext uri="{FF2B5EF4-FFF2-40B4-BE49-F238E27FC236}">
                <a16:creationId xmlns:a16="http://schemas.microsoft.com/office/drawing/2014/main" id="{CC5069BE-26A7-C21D-8D89-629FD977B3DD}"/>
              </a:ext>
            </a:extLst>
          </p:cNvPr>
          <p:cNvGraphicFramePr>
            <a:graphicFrameLocks noGrp="1"/>
          </p:cNvGraphicFramePr>
          <p:nvPr>
            <p:extLst>
              <p:ext uri="{D42A27DB-BD31-4B8C-83A1-F6EECF244321}">
                <p14:modId xmlns:p14="http://schemas.microsoft.com/office/powerpoint/2010/main" val="2084856956"/>
              </p:ext>
            </p:extLst>
          </p:nvPr>
        </p:nvGraphicFramePr>
        <p:xfrm>
          <a:off x="1015547" y="7381108"/>
          <a:ext cx="8611542" cy="2025972"/>
        </p:xfrm>
        <a:graphic>
          <a:graphicData uri="http://schemas.openxmlformats.org/drawingml/2006/table">
            <a:tbl>
              <a:tblPr firstRow="1" bandRow="1">
                <a:tableStyleId>{D7AC3CCA-C797-4891-BE02-D94E43425B78}</a:tableStyleId>
              </a:tblPr>
              <a:tblGrid>
                <a:gridCol w="4305771">
                  <a:extLst>
                    <a:ext uri="{9D8B030D-6E8A-4147-A177-3AD203B41FA5}">
                      <a16:colId xmlns:a16="http://schemas.microsoft.com/office/drawing/2014/main" val="263714738"/>
                    </a:ext>
                  </a:extLst>
                </a:gridCol>
                <a:gridCol w="4305771">
                  <a:extLst>
                    <a:ext uri="{9D8B030D-6E8A-4147-A177-3AD203B41FA5}">
                      <a16:colId xmlns:a16="http://schemas.microsoft.com/office/drawing/2014/main" val="4267350143"/>
                    </a:ext>
                  </a:extLst>
                </a:gridCol>
              </a:tblGrid>
              <a:tr h="506493">
                <a:tc>
                  <a:txBody>
                    <a:bodyPr/>
                    <a:lstStyle/>
                    <a:p>
                      <a:pPr lvl="0" algn="ctr">
                        <a:buNone/>
                      </a:pPr>
                      <a:r>
                        <a:rPr lang="en-US" sz="2400" b="0">
                          <a:latin typeface="Arial Narrow" panose="020B0606020202030204" pitchFamily="34" charset="0"/>
                        </a:rPr>
                        <a:t>Position Strategy</a:t>
                      </a:r>
                    </a:p>
                  </a:txBody>
                  <a:tcPr anchor="ctr">
                    <a:lnL w="12700">
                      <a:solidFill>
                        <a:schemeClr val="tx1"/>
                      </a:solidFill>
                    </a:lnL>
                    <a:lnR w="12700">
                      <a:solidFill>
                        <a:schemeClr val="tx1"/>
                      </a:solidFill>
                    </a:lnR>
                    <a:lnT w="12700">
                      <a:solidFill>
                        <a:schemeClr val="tx1"/>
                      </a:solidFill>
                    </a:lnT>
                    <a:lnB w="12700">
                      <a:solidFill>
                        <a:schemeClr val="tx1"/>
                      </a:solidFill>
                    </a:lnB>
                  </a:tcPr>
                </a:tc>
                <a:tc>
                  <a:txBody>
                    <a:bodyPr/>
                    <a:lstStyle/>
                    <a:p>
                      <a:pPr algn="ctr"/>
                      <a:r>
                        <a:rPr lang="en-US" sz="2400" b="0">
                          <a:latin typeface="Arial Narrow" panose="020B0606020202030204" pitchFamily="34" charset="0"/>
                        </a:rPr>
                        <a:t>Overweight</a:t>
                      </a:r>
                    </a:p>
                  </a:txBody>
                  <a:tcPr anchor="ctr">
                    <a:lnL w="12700">
                      <a:solidFill>
                        <a:schemeClr val="tx1"/>
                      </a:solidFill>
                    </a:lnL>
                    <a:lnR w="12700">
                      <a:solidFill>
                        <a:schemeClr val="tx1"/>
                      </a:solidFill>
                    </a:lnR>
                    <a:lnT w="12700">
                      <a:solidFill>
                        <a:schemeClr val="tx1"/>
                      </a:solidFill>
                    </a:lnT>
                    <a:lnB w="12700">
                      <a:solidFill>
                        <a:schemeClr val="tx1"/>
                      </a:solidFill>
                    </a:lnB>
                  </a:tcPr>
                </a:tc>
                <a:extLst>
                  <a:ext uri="{0D108BD9-81ED-4DB2-BD59-A6C34878D82A}">
                    <a16:rowId xmlns:a16="http://schemas.microsoft.com/office/drawing/2014/main" val="1800712312"/>
                  </a:ext>
                </a:extLst>
              </a:tr>
              <a:tr h="506493">
                <a:tc>
                  <a:txBody>
                    <a:bodyPr/>
                    <a:lstStyle/>
                    <a:p>
                      <a:pPr algn="ctr"/>
                      <a:r>
                        <a:rPr lang="en-US" sz="2400" b="0">
                          <a:latin typeface="Arial Narrow" panose="020B0606020202030204" pitchFamily="34" charset="0"/>
                        </a:rPr>
                        <a:t>SAP Target</a:t>
                      </a:r>
                    </a:p>
                  </a:txBody>
                  <a:tcPr anchor="ctr">
                    <a:lnL w="12700">
                      <a:solidFill>
                        <a:schemeClr val="tx1"/>
                      </a:solidFill>
                    </a:lnL>
                    <a:lnR w="12700">
                      <a:solidFill>
                        <a:schemeClr val="tx1"/>
                      </a:solidFill>
                    </a:lnR>
                    <a:lnT w="12700">
                      <a:solidFill>
                        <a:schemeClr val="tx1"/>
                      </a:solidFill>
                    </a:lnT>
                    <a:lnB w="12700">
                      <a:solidFill>
                        <a:schemeClr val="tx1"/>
                      </a:solidFill>
                    </a:lnB>
                  </a:tcPr>
                </a:tc>
                <a:tc>
                  <a:txBody>
                    <a:bodyPr/>
                    <a:lstStyle/>
                    <a:p>
                      <a:pPr algn="ctr"/>
                      <a:r>
                        <a:rPr lang="en-US" sz="2400" dirty="0">
                          <a:latin typeface="Arial Narrow" panose="020B0606020202030204" pitchFamily="34" charset="0"/>
                        </a:rPr>
                        <a:t>7.50%</a:t>
                      </a:r>
                    </a:p>
                  </a:txBody>
                  <a:tcPr anchor="ctr">
                    <a:lnL w="12700">
                      <a:solidFill>
                        <a:schemeClr val="tx1"/>
                      </a:solidFill>
                    </a:lnL>
                    <a:lnR w="12700">
                      <a:solidFill>
                        <a:schemeClr val="tx1"/>
                      </a:solidFill>
                    </a:lnR>
                    <a:lnT w="12700">
                      <a:solidFill>
                        <a:schemeClr val="tx1"/>
                      </a:solidFill>
                    </a:lnT>
                    <a:lnB w="12700">
                      <a:solidFill>
                        <a:schemeClr val="tx1"/>
                      </a:solidFill>
                    </a:lnB>
                  </a:tcPr>
                </a:tc>
                <a:extLst>
                  <a:ext uri="{0D108BD9-81ED-4DB2-BD59-A6C34878D82A}">
                    <a16:rowId xmlns:a16="http://schemas.microsoft.com/office/drawing/2014/main" val="2499436881"/>
                  </a:ext>
                </a:extLst>
              </a:tr>
              <a:tr h="506493">
                <a:tc>
                  <a:txBody>
                    <a:bodyPr/>
                    <a:lstStyle/>
                    <a:p>
                      <a:pPr algn="ctr"/>
                      <a:r>
                        <a:rPr lang="en-US" sz="2400" b="0">
                          <a:latin typeface="Arial Narrow" panose="020B0606020202030204" pitchFamily="34" charset="0"/>
                        </a:rPr>
                        <a:t>S&amp;P Contribution</a:t>
                      </a:r>
                    </a:p>
                  </a:txBody>
                  <a:tcPr anchor="ctr">
                    <a:lnL w="12700">
                      <a:solidFill>
                        <a:schemeClr val="tx1"/>
                      </a:solidFill>
                    </a:lnL>
                    <a:lnR w="12700">
                      <a:solidFill>
                        <a:schemeClr val="tx1"/>
                      </a:solidFill>
                    </a:lnR>
                    <a:lnT w="12700">
                      <a:solidFill>
                        <a:schemeClr val="tx1"/>
                      </a:solidFill>
                    </a:lnT>
                    <a:lnB w="12700">
                      <a:solidFill>
                        <a:schemeClr val="tx1"/>
                      </a:solidFill>
                    </a:lnB>
                  </a:tcPr>
                </a:tc>
                <a:tc>
                  <a:txBody>
                    <a:bodyPr/>
                    <a:lstStyle/>
                    <a:p>
                      <a:pPr lvl="0" algn="ctr">
                        <a:buNone/>
                      </a:pPr>
                      <a:r>
                        <a:rPr lang="en-US" sz="2400" b="0" i="0" u="none" strike="noStrike" noProof="0" dirty="0">
                          <a:latin typeface="Arial Narrow" panose="020B0606020202030204" pitchFamily="34" charset="0"/>
                        </a:rPr>
                        <a:t>4.37%</a:t>
                      </a:r>
                      <a:endParaRPr lang="en-US" sz="2400" dirty="0">
                        <a:latin typeface="Arial Narrow" panose="020B0606020202030204" pitchFamily="34" charset="0"/>
                      </a:endParaRPr>
                    </a:p>
                  </a:txBody>
                  <a:tcPr anchor="ctr">
                    <a:lnL w="12700">
                      <a:solidFill>
                        <a:schemeClr val="tx1"/>
                      </a:solidFill>
                    </a:lnL>
                    <a:lnR w="12700">
                      <a:solidFill>
                        <a:schemeClr val="tx1"/>
                      </a:solidFill>
                    </a:lnR>
                    <a:lnT w="12700">
                      <a:solidFill>
                        <a:schemeClr val="tx1"/>
                      </a:solidFill>
                    </a:lnT>
                    <a:lnB w="12700">
                      <a:solidFill>
                        <a:schemeClr val="tx1"/>
                      </a:solidFill>
                    </a:lnB>
                  </a:tcPr>
                </a:tc>
                <a:extLst>
                  <a:ext uri="{0D108BD9-81ED-4DB2-BD59-A6C34878D82A}">
                    <a16:rowId xmlns:a16="http://schemas.microsoft.com/office/drawing/2014/main" val="2877541336"/>
                  </a:ext>
                </a:extLst>
              </a:tr>
              <a:tr h="506493">
                <a:tc>
                  <a:txBody>
                    <a:bodyPr/>
                    <a:lstStyle/>
                    <a:p>
                      <a:pPr algn="ctr"/>
                      <a:r>
                        <a:rPr lang="en-US" sz="2400" b="0">
                          <a:latin typeface="Arial Narrow" panose="020B0606020202030204" pitchFamily="34" charset="0"/>
                        </a:rPr>
                        <a:t>SAP Contribution</a:t>
                      </a:r>
                    </a:p>
                  </a:txBody>
                  <a:tcPr anchor="ctr">
                    <a:lnT w="12700">
                      <a:solidFill>
                        <a:schemeClr val="tx1"/>
                      </a:solidFill>
                    </a:lnT>
                  </a:tcPr>
                </a:tc>
                <a:tc>
                  <a:txBody>
                    <a:bodyPr/>
                    <a:lstStyle/>
                    <a:p>
                      <a:pPr lvl="0" algn="ctr">
                        <a:buNone/>
                      </a:pPr>
                      <a:r>
                        <a:rPr lang="en-US" sz="2400" dirty="0">
                          <a:latin typeface="Arial Narrow" panose="020B0606020202030204" pitchFamily="34" charset="0"/>
                        </a:rPr>
                        <a:t>7.96%</a:t>
                      </a:r>
                    </a:p>
                  </a:txBody>
                  <a:tcPr anchor="ctr">
                    <a:lnT w="12700">
                      <a:solidFill>
                        <a:schemeClr val="tx1"/>
                      </a:solidFill>
                    </a:lnT>
                  </a:tcPr>
                </a:tc>
                <a:extLst>
                  <a:ext uri="{0D108BD9-81ED-4DB2-BD59-A6C34878D82A}">
                    <a16:rowId xmlns:a16="http://schemas.microsoft.com/office/drawing/2014/main" val="2531461660"/>
                  </a:ext>
                </a:extLst>
              </a:tr>
            </a:tbl>
          </a:graphicData>
        </a:graphic>
      </p:graphicFrame>
      <p:pic>
        <p:nvPicPr>
          <p:cNvPr id="6" name="Picture 6">
            <a:extLst>
              <a:ext uri="{FF2B5EF4-FFF2-40B4-BE49-F238E27FC236}">
                <a16:creationId xmlns:a16="http://schemas.microsoft.com/office/drawing/2014/main" id="{FD2C524E-AD6D-BD22-AF68-09E762025E3F}"/>
              </a:ext>
            </a:extLst>
          </p:cNvPr>
          <p:cNvPicPr>
            <a:picLocks noChangeAspect="1"/>
          </p:cNvPicPr>
          <p:nvPr/>
        </p:nvPicPr>
        <p:blipFill rotWithShape="1">
          <a:blip r:embed="rId2"/>
          <a:srcRect l="738" t="12339" r="929" b="1988"/>
          <a:stretch/>
        </p:blipFill>
        <p:spPr>
          <a:xfrm>
            <a:off x="1133055" y="2620743"/>
            <a:ext cx="8376525" cy="3831336"/>
          </a:xfrm>
          <a:prstGeom prst="rect">
            <a:avLst/>
          </a:prstGeom>
        </p:spPr>
      </p:pic>
    </p:spTree>
    <p:extLst>
      <p:ext uri="{BB962C8B-B14F-4D97-AF65-F5344CB8AC3E}">
        <p14:creationId xmlns:p14="http://schemas.microsoft.com/office/powerpoint/2010/main" val="174948840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A616FAAF-6BA1-900C-CED9-61C6A6F28699}"/>
              </a:ext>
            </a:extLst>
          </p:cNvPr>
          <p:cNvSpPr>
            <a:spLocks noGrp="1"/>
          </p:cNvSpPr>
          <p:nvPr>
            <p:ph type="subTitle" idx="1"/>
          </p:nvPr>
        </p:nvSpPr>
        <p:spPr>
          <a:xfrm>
            <a:off x="10037825" y="1828335"/>
            <a:ext cx="9061070" cy="7319047"/>
          </a:xfrm>
        </p:spPr>
        <p:txBody>
          <a:bodyPr lIns="91440" tIns="45720" rIns="91440" bIns="45720" anchor="t"/>
          <a:lstStyle/>
          <a:p>
            <a:pPr marL="457200" indent="-457200">
              <a:buFont typeface="Arial"/>
              <a:buChar char="•"/>
            </a:pPr>
            <a:endParaRPr lang="en-US" sz="3400" dirty="0">
              <a:latin typeface="Arial Narrow"/>
            </a:endParaRPr>
          </a:p>
          <a:p>
            <a:pPr marL="571500" indent="-571500">
              <a:buFont typeface="Arial"/>
              <a:buChar char="•"/>
            </a:pPr>
            <a:endParaRPr lang="en-US" sz="3950" dirty="0">
              <a:latin typeface="Arial Narrow"/>
            </a:endParaRPr>
          </a:p>
        </p:txBody>
      </p:sp>
      <p:sp>
        <p:nvSpPr>
          <p:cNvPr id="3" name="Title 2">
            <a:extLst>
              <a:ext uri="{FF2B5EF4-FFF2-40B4-BE49-F238E27FC236}">
                <a16:creationId xmlns:a16="http://schemas.microsoft.com/office/drawing/2014/main" id="{6E2FA8F6-6DDE-1036-5389-6B13202B478F}"/>
              </a:ext>
            </a:extLst>
          </p:cNvPr>
          <p:cNvSpPr>
            <a:spLocks noGrp="1"/>
          </p:cNvSpPr>
          <p:nvPr>
            <p:ph type="ctrTitle"/>
          </p:nvPr>
        </p:nvSpPr>
        <p:spPr>
          <a:xfrm>
            <a:off x="1005205" y="610045"/>
            <a:ext cx="18093690" cy="1081670"/>
          </a:xfrm>
        </p:spPr>
        <p:txBody>
          <a:bodyPr lIns="91440" tIns="45720" rIns="91440" bIns="45720" anchor="b"/>
          <a:lstStyle/>
          <a:p>
            <a:r>
              <a:rPr lang="en-US" sz="6000" dirty="0">
                <a:latin typeface="Arial Black"/>
              </a:rPr>
              <a:t>Information-technology</a:t>
            </a:r>
            <a:endParaRPr lang="en-US" sz="6000" dirty="0"/>
          </a:p>
        </p:txBody>
      </p:sp>
      <p:graphicFrame>
        <p:nvGraphicFramePr>
          <p:cNvPr id="5" name="Table 5">
            <a:extLst>
              <a:ext uri="{FF2B5EF4-FFF2-40B4-BE49-F238E27FC236}">
                <a16:creationId xmlns:a16="http://schemas.microsoft.com/office/drawing/2014/main" id="{CC5069BE-26A7-C21D-8D89-629FD977B3DD}"/>
              </a:ext>
            </a:extLst>
          </p:cNvPr>
          <p:cNvGraphicFramePr>
            <a:graphicFrameLocks noGrp="1"/>
          </p:cNvGraphicFramePr>
          <p:nvPr>
            <p:extLst>
              <p:ext uri="{D42A27DB-BD31-4B8C-83A1-F6EECF244321}">
                <p14:modId xmlns:p14="http://schemas.microsoft.com/office/powerpoint/2010/main" val="667077957"/>
              </p:ext>
            </p:extLst>
          </p:nvPr>
        </p:nvGraphicFramePr>
        <p:xfrm>
          <a:off x="1015547" y="7381108"/>
          <a:ext cx="8611542" cy="2025972"/>
        </p:xfrm>
        <a:graphic>
          <a:graphicData uri="http://schemas.openxmlformats.org/drawingml/2006/table">
            <a:tbl>
              <a:tblPr firstRow="1" bandRow="1">
                <a:tableStyleId>{D7AC3CCA-C797-4891-BE02-D94E43425B78}</a:tableStyleId>
              </a:tblPr>
              <a:tblGrid>
                <a:gridCol w="4305771">
                  <a:extLst>
                    <a:ext uri="{9D8B030D-6E8A-4147-A177-3AD203B41FA5}">
                      <a16:colId xmlns:a16="http://schemas.microsoft.com/office/drawing/2014/main" val="263714738"/>
                    </a:ext>
                  </a:extLst>
                </a:gridCol>
                <a:gridCol w="4305771">
                  <a:extLst>
                    <a:ext uri="{9D8B030D-6E8A-4147-A177-3AD203B41FA5}">
                      <a16:colId xmlns:a16="http://schemas.microsoft.com/office/drawing/2014/main" val="4267350143"/>
                    </a:ext>
                  </a:extLst>
                </a:gridCol>
              </a:tblGrid>
              <a:tr h="506493">
                <a:tc>
                  <a:txBody>
                    <a:bodyPr/>
                    <a:lstStyle/>
                    <a:p>
                      <a:pPr lvl="0" algn="ctr">
                        <a:buNone/>
                      </a:pPr>
                      <a:r>
                        <a:rPr lang="en-US" sz="2400" b="0" dirty="0">
                          <a:latin typeface="Arial"/>
                        </a:rPr>
                        <a:t>Position Strategy</a:t>
                      </a:r>
                    </a:p>
                  </a:txBody>
                  <a:tcPr anchor="ctr">
                    <a:lnL w="12700">
                      <a:solidFill>
                        <a:schemeClr val="tx1"/>
                      </a:solidFill>
                    </a:lnL>
                    <a:lnR w="12700">
                      <a:solidFill>
                        <a:schemeClr val="tx1"/>
                      </a:solidFill>
                    </a:lnR>
                    <a:lnT w="12700">
                      <a:solidFill>
                        <a:schemeClr val="tx1"/>
                      </a:solidFill>
                    </a:lnT>
                    <a:lnB w="12700">
                      <a:solidFill>
                        <a:schemeClr val="tx1"/>
                      </a:solidFill>
                    </a:lnB>
                  </a:tcPr>
                </a:tc>
                <a:tc>
                  <a:txBody>
                    <a:bodyPr/>
                    <a:lstStyle/>
                    <a:p>
                      <a:pPr algn="ctr"/>
                      <a:r>
                        <a:rPr lang="en-US" sz="2400" b="0" dirty="0"/>
                        <a:t>Overweight</a:t>
                      </a:r>
                    </a:p>
                  </a:txBody>
                  <a:tcPr anchor="ctr">
                    <a:lnL w="12700">
                      <a:solidFill>
                        <a:schemeClr val="tx1"/>
                      </a:solidFill>
                    </a:lnL>
                    <a:lnR w="12700">
                      <a:solidFill>
                        <a:schemeClr val="tx1"/>
                      </a:solidFill>
                    </a:lnR>
                    <a:lnT w="12700">
                      <a:solidFill>
                        <a:schemeClr val="tx1"/>
                      </a:solidFill>
                    </a:lnT>
                    <a:lnB w="12700">
                      <a:solidFill>
                        <a:schemeClr val="tx1"/>
                      </a:solidFill>
                    </a:lnB>
                  </a:tcPr>
                </a:tc>
                <a:extLst>
                  <a:ext uri="{0D108BD9-81ED-4DB2-BD59-A6C34878D82A}">
                    <a16:rowId xmlns:a16="http://schemas.microsoft.com/office/drawing/2014/main" val="1800712312"/>
                  </a:ext>
                </a:extLst>
              </a:tr>
              <a:tr h="506493">
                <a:tc>
                  <a:txBody>
                    <a:bodyPr/>
                    <a:lstStyle/>
                    <a:p>
                      <a:pPr algn="ctr"/>
                      <a:r>
                        <a:rPr lang="en-US" sz="2400" b="0" dirty="0">
                          <a:latin typeface="Arial"/>
                        </a:rPr>
                        <a:t>SAP Target</a:t>
                      </a:r>
                    </a:p>
                  </a:txBody>
                  <a:tcPr anchor="ctr">
                    <a:lnL w="12700">
                      <a:solidFill>
                        <a:schemeClr val="tx1"/>
                      </a:solidFill>
                    </a:lnL>
                    <a:lnR w="12700">
                      <a:solidFill>
                        <a:schemeClr val="tx1"/>
                      </a:solidFill>
                    </a:lnR>
                    <a:lnT w="12700">
                      <a:solidFill>
                        <a:schemeClr val="tx1"/>
                      </a:solidFill>
                    </a:lnT>
                    <a:lnB w="12700">
                      <a:solidFill>
                        <a:schemeClr val="tx1"/>
                      </a:solidFill>
                    </a:lnB>
                  </a:tcPr>
                </a:tc>
                <a:tc>
                  <a:txBody>
                    <a:bodyPr/>
                    <a:lstStyle/>
                    <a:p>
                      <a:pPr algn="ctr"/>
                      <a:r>
                        <a:rPr lang="en-US" sz="2400" dirty="0"/>
                        <a:t>21.00%</a:t>
                      </a:r>
                    </a:p>
                  </a:txBody>
                  <a:tcPr anchor="ctr">
                    <a:lnL w="12700">
                      <a:solidFill>
                        <a:schemeClr val="tx1"/>
                      </a:solidFill>
                    </a:lnL>
                    <a:lnR w="12700">
                      <a:solidFill>
                        <a:schemeClr val="tx1"/>
                      </a:solidFill>
                    </a:lnR>
                    <a:lnT w="12700">
                      <a:solidFill>
                        <a:schemeClr val="tx1"/>
                      </a:solidFill>
                    </a:lnT>
                    <a:lnB w="12700">
                      <a:solidFill>
                        <a:schemeClr val="tx1"/>
                      </a:solidFill>
                    </a:lnB>
                  </a:tcPr>
                </a:tc>
                <a:extLst>
                  <a:ext uri="{0D108BD9-81ED-4DB2-BD59-A6C34878D82A}">
                    <a16:rowId xmlns:a16="http://schemas.microsoft.com/office/drawing/2014/main" val="2499436881"/>
                  </a:ext>
                </a:extLst>
              </a:tr>
              <a:tr h="506493">
                <a:tc>
                  <a:txBody>
                    <a:bodyPr/>
                    <a:lstStyle/>
                    <a:p>
                      <a:pPr algn="ctr"/>
                      <a:r>
                        <a:rPr lang="en-US" sz="2400" b="0" dirty="0">
                          <a:latin typeface="Arial"/>
                        </a:rPr>
                        <a:t>S&amp;P Contribution</a:t>
                      </a:r>
                    </a:p>
                  </a:txBody>
                  <a:tcPr anchor="ctr">
                    <a:lnL w="12700">
                      <a:solidFill>
                        <a:schemeClr val="tx1"/>
                      </a:solidFill>
                    </a:lnL>
                    <a:lnR w="12700">
                      <a:solidFill>
                        <a:schemeClr val="tx1"/>
                      </a:solidFill>
                    </a:lnR>
                    <a:lnT w="12700">
                      <a:solidFill>
                        <a:schemeClr val="tx1"/>
                      </a:solidFill>
                    </a:lnT>
                    <a:lnB w="12700">
                      <a:solidFill>
                        <a:schemeClr val="tx1"/>
                      </a:solidFill>
                    </a:lnB>
                  </a:tcPr>
                </a:tc>
                <a:tc>
                  <a:txBody>
                    <a:bodyPr/>
                    <a:lstStyle/>
                    <a:p>
                      <a:pPr lvl="0" algn="ctr">
                        <a:buNone/>
                      </a:pPr>
                      <a:r>
                        <a:rPr lang="en-US" sz="2400" b="0" i="0" u="none" strike="noStrike" noProof="0" dirty="0">
                          <a:latin typeface="Calibri"/>
                        </a:rPr>
                        <a:t>25.25%</a:t>
                      </a:r>
                    </a:p>
                  </a:txBody>
                  <a:tcPr anchor="ctr">
                    <a:lnL w="12700">
                      <a:solidFill>
                        <a:schemeClr val="tx1"/>
                      </a:solidFill>
                    </a:lnL>
                    <a:lnR w="12700">
                      <a:solidFill>
                        <a:schemeClr val="tx1"/>
                      </a:solidFill>
                    </a:lnR>
                    <a:lnT w="12700">
                      <a:solidFill>
                        <a:schemeClr val="tx1"/>
                      </a:solidFill>
                    </a:lnT>
                    <a:lnB w="12700">
                      <a:solidFill>
                        <a:schemeClr val="tx1"/>
                      </a:solidFill>
                    </a:lnB>
                  </a:tcPr>
                </a:tc>
                <a:extLst>
                  <a:ext uri="{0D108BD9-81ED-4DB2-BD59-A6C34878D82A}">
                    <a16:rowId xmlns:a16="http://schemas.microsoft.com/office/drawing/2014/main" val="2877541336"/>
                  </a:ext>
                </a:extLst>
              </a:tr>
              <a:tr h="506493">
                <a:tc>
                  <a:txBody>
                    <a:bodyPr/>
                    <a:lstStyle/>
                    <a:p>
                      <a:pPr algn="ctr"/>
                      <a:r>
                        <a:rPr lang="en-US" sz="2400" b="0" dirty="0">
                          <a:latin typeface="Arial"/>
                        </a:rPr>
                        <a:t>SAP Contribution</a:t>
                      </a:r>
                    </a:p>
                  </a:txBody>
                  <a:tcPr anchor="ctr">
                    <a:lnT w="12700">
                      <a:solidFill>
                        <a:schemeClr val="tx1"/>
                      </a:solidFill>
                    </a:lnT>
                  </a:tcPr>
                </a:tc>
                <a:tc>
                  <a:txBody>
                    <a:bodyPr/>
                    <a:lstStyle/>
                    <a:p>
                      <a:pPr lvl="0" algn="ctr">
                        <a:buNone/>
                      </a:pPr>
                      <a:r>
                        <a:rPr lang="en-US" sz="2400" b="0" i="0" u="none" strike="noStrike" noProof="0" dirty="0">
                          <a:latin typeface="Calibri"/>
                        </a:rPr>
                        <a:t>20.44%</a:t>
                      </a:r>
                    </a:p>
                  </a:txBody>
                  <a:tcPr anchor="ctr">
                    <a:lnT w="12700">
                      <a:solidFill>
                        <a:schemeClr val="tx1"/>
                      </a:solidFill>
                    </a:lnT>
                  </a:tcPr>
                </a:tc>
                <a:extLst>
                  <a:ext uri="{0D108BD9-81ED-4DB2-BD59-A6C34878D82A}">
                    <a16:rowId xmlns:a16="http://schemas.microsoft.com/office/drawing/2014/main" val="2531461660"/>
                  </a:ext>
                </a:extLst>
              </a:tr>
            </a:tbl>
          </a:graphicData>
        </a:graphic>
      </p:graphicFrame>
      <p:pic>
        <p:nvPicPr>
          <p:cNvPr id="6" name="Picture 7">
            <a:extLst>
              <a:ext uri="{FF2B5EF4-FFF2-40B4-BE49-F238E27FC236}">
                <a16:creationId xmlns:a16="http://schemas.microsoft.com/office/drawing/2014/main" id="{62456C0C-F1BB-77AA-8033-6C8E1094072A}"/>
              </a:ext>
            </a:extLst>
          </p:cNvPr>
          <p:cNvPicPr>
            <a:picLocks noChangeAspect="1"/>
          </p:cNvPicPr>
          <p:nvPr/>
        </p:nvPicPr>
        <p:blipFill>
          <a:blip r:embed="rId2"/>
          <a:stretch>
            <a:fillRect/>
          </a:stretch>
        </p:blipFill>
        <p:spPr>
          <a:xfrm>
            <a:off x="9985330" y="5591175"/>
            <a:ext cx="142988" cy="123825"/>
          </a:xfrm>
          <a:prstGeom prst="rect">
            <a:avLst/>
          </a:prstGeom>
        </p:spPr>
      </p:pic>
      <p:sp>
        <p:nvSpPr>
          <p:cNvPr id="8" name="TextBox 7">
            <a:extLst>
              <a:ext uri="{FF2B5EF4-FFF2-40B4-BE49-F238E27FC236}">
                <a16:creationId xmlns:a16="http://schemas.microsoft.com/office/drawing/2014/main" id="{DC7A7A3D-ECE8-202E-BECD-BA593CB1C528}"/>
              </a:ext>
            </a:extLst>
          </p:cNvPr>
          <p:cNvSpPr txBox="1"/>
          <p:nvPr/>
        </p:nvSpPr>
        <p:spPr>
          <a:xfrm>
            <a:off x="1021642" y="1921660"/>
            <a:ext cx="8440711" cy="491361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
        <p:nvSpPr>
          <p:cNvPr id="7" name="Subtitle 1">
            <a:extLst>
              <a:ext uri="{FF2B5EF4-FFF2-40B4-BE49-F238E27FC236}">
                <a16:creationId xmlns:a16="http://schemas.microsoft.com/office/drawing/2014/main" id="{F924AD04-208B-83A6-1BED-9536C4326FF6}"/>
              </a:ext>
            </a:extLst>
          </p:cNvPr>
          <p:cNvSpPr txBox="1">
            <a:spLocks/>
          </p:cNvSpPr>
          <p:nvPr/>
        </p:nvSpPr>
        <p:spPr>
          <a:xfrm>
            <a:off x="10037825" y="1828335"/>
            <a:ext cx="9583103" cy="6967825"/>
          </a:xfrm>
          <a:prstGeom prst="rect">
            <a:avLst/>
          </a:prstGeom>
        </p:spPr>
        <p:txBody>
          <a:bodyPr lIns="91440" tIns="45720" rIns="91440" bIns="45720" anchor="t"/>
          <a:lstStyle>
            <a:lvl1pPr marL="0" indent="0" algn="l">
              <a:buNone/>
              <a:defRPr sz="3958" b="0" i="0">
                <a:latin typeface="Arial Narrow" panose="020B0604020202020204" pitchFamily="34" charset="0"/>
                <a:ea typeface="+mn-ea"/>
                <a:cs typeface="+mn-cs"/>
              </a:defRPr>
            </a:lvl1pPr>
            <a:lvl2pPr marL="753830" indent="0" algn="ctr">
              <a:buNone/>
              <a:defRPr sz="3298">
                <a:latin typeface="+mn-lt"/>
                <a:ea typeface="+mn-ea"/>
                <a:cs typeface="+mn-cs"/>
              </a:defRPr>
            </a:lvl2pPr>
            <a:lvl3pPr marL="1507659" indent="0" algn="ctr">
              <a:buNone/>
              <a:defRPr sz="2968">
                <a:latin typeface="+mn-lt"/>
                <a:ea typeface="+mn-ea"/>
                <a:cs typeface="+mn-cs"/>
              </a:defRPr>
            </a:lvl3pPr>
            <a:lvl4pPr marL="2261485" indent="0" algn="ctr">
              <a:buNone/>
              <a:defRPr sz="2638">
                <a:latin typeface="+mn-lt"/>
                <a:ea typeface="+mn-ea"/>
                <a:cs typeface="+mn-cs"/>
              </a:defRPr>
            </a:lvl4pPr>
            <a:lvl5pPr marL="3015314" indent="0" algn="ctr">
              <a:buNone/>
              <a:defRPr sz="2638">
                <a:latin typeface="+mn-lt"/>
                <a:ea typeface="+mn-ea"/>
                <a:cs typeface="+mn-cs"/>
              </a:defRPr>
            </a:lvl5pPr>
            <a:lvl6pPr marL="3769144" indent="0" algn="ctr">
              <a:buNone/>
              <a:defRPr sz="2638">
                <a:latin typeface="+mn-lt"/>
                <a:ea typeface="+mn-ea"/>
                <a:cs typeface="+mn-cs"/>
              </a:defRPr>
            </a:lvl6pPr>
            <a:lvl7pPr marL="4522973" indent="0" algn="ctr">
              <a:buNone/>
              <a:defRPr sz="2638">
                <a:latin typeface="+mn-lt"/>
                <a:ea typeface="+mn-ea"/>
                <a:cs typeface="+mn-cs"/>
              </a:defRPr>
            </a:lvl7pPr>
            <a:lvl8pPr marL="5276802" indent="0" algn="ctr">
              <a:buNone/>
              <a:defRPr sz="2638">
                <a:latin typeface="+mn-lt"/>
                <a:ea typeface="+mn-ea"/>
                <a:cs typeface="+mn-cs"/>
              </a:defRPr>
            </a:lvl8pPr>
            <a:lvl9pPr marL="6030627" indent="0" algn="ctr">
              <a:buNone/>
              <a:defRPr sz="2638">
                <a:latin typeface="+mn-lt"/>
                <a:ea typeface="+mn-ea"/>
                <a:cs typeface="+mn-cs"/>
              </a:defRPr>
            </a:lvl9pPr>
          </a:lstStyle>
          <a:p>
            <a:pPr marL="457200" indent="-457200" defTabSz="914400">
              <a:buFont typeface="Arial"/>
              <a:buChar char="•"/>
            </a:pPr>
            <a:r>
              <a:rPr lang="en-US" sz="3400" kern="0" dirty="0">
                <a:solidFill>
                  <a:sysClr val="windowText" lastClr="000000"/>
                </a:solidFill>
                <a:latin typeface="Arial Narrow"/>
              </a:rPr>
              <a:t>The </a:t>
            </a:r>
            <a:r>
              <a:rPr lang="en-US" sz="3400" b="1" kern="0" dirty="0">
                <a:solidFill>
                  <a:sysClr val="windowText" lastClr="000000"/>
                </a:solidFill>
                <a:latin typeface="Arial Narrow"/>
              </a:rPr>
              <a:t>information-</a:t>
            </a:r>
            <a:r>
              <a:rPr lang="en-US" sz="3400" b="1" kern="0" dirty="0">
                <a:latin typeface="Arial Narrow"/>
              </a:rPr>
              <a:t>technology</a:t>
            </a:r>
            <a:r>
              <a:rPr lang="en-US" sz="3400" kern="0" dirty="0">
                <a:latin typeface="Arial Narrow"/>
              </a:rPr>
              <a:t> sector is the category of stocks relating to the research, development, or distribution of technologically based goods and services.</a:t>
            </a:r>
            <a:endParaRPr lang="en-US" sz="1600" dirty="0"/>
          </a:p>
          <a:p>
            <a:pPr marL="457200" indent="-457200" defTabSz="914400">
              <a:buFont typeface="Arial"/>
              <a:buChar char="•"/>
            </a:pPr>
            <a:r>
              <a:rPr lang="en-US" sz="3400" kern="0" dirty="0">
                <a:latin typeface="Arial Narrow"/>
              </a:rPr>
              <a:t>This sector contains businesses revolving around the manufacturing of electronics, creation of software, computers, or products and services relating to information technology.</a:t>
            </a:r>
            <a:endParaRPr lang="en-US" sz="2700" kern="0" dirty="0">
              <a:latin typeface="Arial Narrow"/>
              <a:cs typeface="Calibri"/>
            </a:endParaRPr>
          </a:p>
          <a:p>
            <a:pPr marL="457200" indent="-457200" defTabSz="914400">
              <a:buFont typeface="Arial"/>
              <a:buChar char="•"/>
            </a:pPr>
            <a:r>
              <a:rPr lang="en-US" sz="3400" kern="0" dirty="0">
                <a:latin typeface="Arial Narrow"/>
              </a:rPr>
              <a:t>Companies rely on the technology sector to help them grow and thrive.</a:t>
            </a:r>
            <a:endParaRPr lang="en-US" sz="3400" dirty="0">
              <a:latin typeface="Arial Narrow"/>
              <a:cs typeface="Calibri"/>
            </a:endParaRPr>
          </a:p>
          <a:p>
            <a:pPr marL="457200" indent="-457200" defTabSz="914400">
              <a:buFont typeface="Arial"/>
              <a:buChar char="•"/>
            </a:pPr>
            <a:r>
              <a:rPr lang="en-US" sz="3400" kern="0" dirty="0">
                <a:latin typeface="Arial Narrow"/>
              </a:rPr>
              <a:t>The information-technology sector is often one of the most attractive growth investments in an economy.</a:t>
            </a:r>
            <a:endParaRPr lang="en-US" sz="3400" dirty="0">
              <a:latin typeface="Arial Narrow"/>
              <a:cs typeface="Calibri"/>
            </a:endParaRPr>
          </a:p>
          <a:p>
            <a:pPr marL="457200" indent="-457200" defTabSz="914400">
              <a:buFont typeface="Arial"/>
              <a:buChar char="•"/>
            </a:pPr>
            <a:r>
              <a:rPr lang="en-US" sz="3400" kern="0" dirty="0">
                <a:latin typeface="Arial Narrow"/>
              </a:rPr>
              <a:t>The tech sector is broken down into three main sub-sectors, being Tech Hardware &amp; Equipment, Semiconductors, and Software &amp; Sales. </a:t>
            </a:r>
          </a:p>
          <a:p>
            <a:pPr marL="457200" indent="-457200" defTabSz="914400">
              <a:buFont typeface="Arial"/>
              <a:buChar char="•"/>
            </a:pPr>
            <a:r>
              <a:rPr lang="en-US" sz="3400" kern="0" dirty="0">
                <a:latin typeface="Arial Narrow"/>
              </a:rPr>
              <a:t>The technology sector is up </a:t>
            </a:r>
            <a:r>
              <a:rPr lang="en-US" sz="3400" b="1" kern="0" dirty="0">
                <a:latin typeface="Arial Narrow"/>
              </a:rPr>
              <a:t>1.14% </a:t>
            </a:r>
            <a:r>
              <a:rPr lang="en-US" sz="3400" kern="0" dirty="0">
                <a:latin typeface="Arial Narrow"/>
              </a:rPr>
              <a:t>on the year.</a:t>
            </a:r>
            <a:endParaRPr lang="en-US" sz="3400" kern="0" dirty="0"/>
          </a:p>
          <a:p>
            <a:pPr marL="571500" indent="-571500" defTabSz="914400">
              <a:buFont typeface="Arial"/>
              <a:buChar char="•"/>
            </a:pPr>
            <a:endParaRPr lang="en-US" sz="3400" kern="0" dirty="0">
              <a:solidFill>
                <a:sysClr val="windowText" lastClr="000000"/>
              </a:solidFill>
              <a:latin typeface="Arial Narrow"/>
            </a:endParaRPr>
          </a:p>
        </p:txBody>
      </p:sp>
      <p:pic>
        <p:nvPicPr>
          <p:cNvPr id="12" name="Picture 11">
            <a:extLst>
              <a:ext uri="{FF2B5EF4-FFF2-40B4-BE49-F238E27FC236}">
                <a16:creationId xmlns:a16="http://schemas.microsoft.com/office/drawing/2014/main" id="{60D099B4-E90D-9D3C-6918-ED1E3BF15CB6}"/>
              </a:ext>
            </a:extLst>
          </p:cNvPr>
          <p:cNvPicPr>
            <a:picLocks noChangeAspect="1"/>
          </p:cNvPicPr>
          <p:nvPr/>
        </p:nvPicPr>
        <p:blipFill>
          <a:blip r:embed="rId3"/>
          <a:stretch>
            <a:fillRect/>
          </a:stretch>
        </p:blipFill>
        <p:spPr>
          <a:xfrm>
            <a:off x="1086973" y="2771069"/>
            <a:ext cx="8468689" cy="3831336"/>
          </a:xfrm>
          <a:prstGeom prst="rect">
            <a:avLst/>
          </a:prstGeom>
        </p:spPr>
      </p:pic>
    </p:spTree>
    <p:extLst>
      <p:ext uri="{BB962C8B-B14F-4D97-AF65-F5344CB8AC3E}">
        <p14:creationId xmlns:p14="http://schemas.microsoft.com/office/powerpoint/2010/main" val="67514739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A616FAAF-6BA1-900C-CED9-61C6A6F28699}"/>
              </a:ext>
            </a:extLst>
          </p:cNvPr>
          <p:cNvSpPr>
            <a:spLocks noGrp="1"/>
          </p:cNvSpPr>
          <p:nvPr>
            <p:ph type="subTitle" idx="1"/>
          </p:nvPr>
        </p:nvSpPr>
        <p:spPr>
          <a:xfrm>
            <a:off x="10037825" y="1828335"/>
            <a:ext cx="9061070" cy="7319047"/>
          </a:xfrm>
        </p:spPr>
        <p:txBody>
          <a:bodyPr lIns="91440" tIns="45720" rIns="91440" bIns="45720" anchor="t"/>
          <a:lstStyle/>
          <a:p>
            <a:pPr marL="457200" indent="-457200">
              <a:buFont typeface="Arial"/>
              <a:buChar char="•"/>
            </a:pPr>
            <a:r>
              <a:rPr lang="en-US" sz="3400" dirty="0">
                <a:latin typeface="Arial Narrow"/>
              </a:rPr>
              <a:t>The </a:t>
            </a:r>
            <a:r>
              <a:rPr lang="en-US" sz="3400" b="1" dirty="0">
                <a:latin typeface="Arial Narrow"/>
              </a:rPr>
              <a:t>healthcare</a:t>
            </a:r>
            <a:r>
              <a:rPr lang="en-US" sz="3400" dirty="0">
                <a:latin typeface="Arial Narrow"/>
              </a:rPr>
              <a:t> sector provides exposure to companies in pharmaceuticals, health care equipment and supplies, health care providers and services, biotechnology, life sciences tools and services, and health care technology industries</a:t>
            </a:r>
          </a:p>
          <a:p>
            <a:pPr marL="457200" indent="-457200">
              <a:buFont typeface="Arial"/>
              <a:buChar char="•"/>
            </a:pPr>
            <a:r>
              <a:rPr lang="en-US" sz="3400" dirty="0">
                <a:latin typeface="Arial Narrow"/>
              </a:rPr>
              <a:t>We decided to overweight this sector slightly due to the sector being the third lowest beta out of all the sectors (.33) and its products and services carry relatively inelastic demand that would act as a defensive play in a time of market uncertainty</a:t>
            </a:r>
          </a:p>
          <a:p>
            <a:pPr marL="457200" indent="-457200">
              <a:buFont typeface="Arial"/>
              <a:buChar char="•"/>
            </a:pPr>
            <a:r>
              <a:rPr lang="en-US" sz="3400" dirty="0">
                <a:latin typeface="Arial Narrow"/>
              </a:rPr>
              <a:t>We ended up contributing slightly </a:t>
            </a:r>
            <a:r>
              <a:rPr lang="en-US" sz="3400" b="1" dirty="0">
                <a:latin typeface="Arial Narrow"/>
              </a:rPr>
              <a:t>more</a:t>
            </a:r>
            <a:r>
              <a:rPr lang="en-US" sz="3400" dirty="0">
                <a:latin typeface="Arial Narrow"/>
              </a:rPr>
              <a:t> than our target percentage, which ended up proving to be a profitable venture as the sector outperformed the S&amp;P over the course of the semester by roughly 9.5%</a:t>
            </a:r>
          </a:p>
          <a:p>
            <a:pPr marL="571500" indent="-571500">
              <a:buFont typeface="Arial"/>
              <a:buChar char="•"/>
            </a:pPr>
            <a:endParaRPr lang="en-US" sz="3950" dirty="0">
              <a:latin typeface="Arial Narrow"/>
            </a:endParaRPr>
          </a:p>
        </p:txBody>
      </p:sp>
      <p:sp>
        <p:nvSpPr>
          <p:cNvPr id="3" name="Title 2">
            <a:extLst>
              <a:ext uri="{FF2B5EF4-FFF2-40B4-BE49-F238E27FC236}">
                <a16:creationId xmlns:a16="http://schemas.microsoft.com/office/drawing/2014/main" id="{6E2FA8F6-6DDE-1036-5389-6B13202B478F}"/>
              </a:ext>
            </a:extLst>
          </p:cNvPr>
          <p:cNvSpPr>
            <a:spLocks noGrp="1"/>
          </p:cNvSpPr>
          <p:nvPr>
            <p:ph type="ctrTitle"/>
          </p:nvPr>
        </p:nvSpPr>
        <p:spPr>
          <a:xfrm>
            <a:off x="1005205" y="610045"/>
            <a:ext cx="18093690" cy="1081670"/>
          </a:xfrm>
        </p:spPr>
        <p:txBody>
          <a:bodyPr lIns="91440" tIns="45720" rIns="91440" bIns="45720" anchor="b"/>
          <a:lstStyle/>
          <a:p>
            <a:r>
              <a:rPr lang="en-US" sz="6000">
                <a:latin typeface="Arial Black"/>
              </a:rPr>
              <a:t>Healthcare</a:t>
            </a:r>
            <a:endParaRPr lang="en-US" sz="6000"/>
          </a:p>
        </p:txBody>
      </p:sp>
      <p:graphicFrame>
        <p:nvGraphicFramePr>
          <p:cNvPr id="5" name="Table 5">
            <a:extLst>
              <a:ext uri="{FF2B5EF4-FFF2-40B4-BE49-F238E27FC236}">
                <a16:creationId xmlns:a16="http://schemas.microsoft.com/office/drawing/2014/main" id="{CC5069BE-26A7-C21D-8D89-629FD977B3DD}"/>
              </a:ext>
            </a:extLst>
          </p:cNvPr>
          <p:cNvGraphicFramePr>
            <a:graphicFrameLocks noGrp="1"/>
          </p:cNvGraphicFramePr>
          <p:nvPr>
            <p:extLst>
              <p:ext uri="{D42A27DB-BD31-4B8C-83A1-F6EECF244321}">
                <p14:modId xmlns:p14="http://schemas.microsoft.com/office/powerpoint/2010/main" val="3843548762"/>
              </p:ext>
            </p:extLst>
          </p:nvPr>
        </p:nvGraphicFramePr>
        <p:xfrm>
          <a:off x="1015547" y="7381108"/>
          <a:ext cx="8611542" cy="2025972"/>
        </p:xfrm>
        <a:graphic>
          <a:graphicData uri="http://schemas.openxmlformats.org/drawingml/2006/table">
            <a:tbl>
              <a:tblPr firstRow="1" bandRow="1">
                <a:tableStyleId>{D7AC3CCA-C797-4891-BE02-D94E43425B78}</a:tableStyleId>
              </a:tblPr>
              <a:tblGrid>
                <a:gridCol w="4305771">
                  <a:extLst>
                    <a:ext uri="{9D8B030D-6E8A-4147-A177-3AD203B41FA5}">
                      <a16:colId xmlns:a16="http://schemas.microsoft.com/office/drawing/2014/main" val="263714738"/>
                    </a:ext>
                  </a:extLst>
                </a:gridCol>
                <a:gridCol w="4305771">
                  <a:extLst>
                    <a:ext uri="{9D8B030D-6E8A-4147-A177-3AD203B41FA5}">
                      <a16:colId xmlns:a16="http://schemas.microsoft.com/office/drawing/2014/main" val="4267350143"/>
                    </a:ext>
                  </a:extLst>
                </a:gridCol>
              </a:tblGrid>
              <a:tr h="506493">
                <a:tc>
                  <a:txBody>
                    <a:bodyPr/>
                    <a:lstStyle/>
                    <a:p>
                      <a:pPr lvl="0" algn="ctr">
                        <a:buNone/>
                      </a:pPr>
                      <a:r>
                        <a:rPr lang="en-US" sz="2400" b="0">
                          <a:latin typeface="Arial Narrow" panose="020B0606020202030204" pitchFamily="34" charset="0"/>
                        </a:rPr>
                        <a:t>Position Strategy</a:t>
                      </a:r>
                    </a:p>
                  </a:txBody>
                  <a:tcPr anchor="ctr">
                    <a:lnL w="12700">
                      <a:solidFill>
                        <a:schemeClr val="tx1"/>
                      </a:solidFill>
                    </a:lnL>
                    <a:lnR w="12700">
                      <a:solidFill>
                        <a:schemeClr val="tx1"/>
                      </a:solidFill>
                    </a:lnR>
                    <a:lnT w="12700">
                      <a:solidFill>
                        <a:schemeClr val="tx1"/>
                      </a:solidFill>
                    </a:lnT>
                    <a:lnB w="12700">
                      <a:solidFill>
                        <a:schemeClr val="tx1"/>
                      </a:solidFill>
                    </a:lnB>
                  </a:tcPr>
                </a:tc>
                <a:tc>
                  <a:txBody>
                    <a:bodyPr/>
                    <a:lstStyle/>
                    <a:p>
                      <a:pPr algn="ctr"/>
                      <a:r>
                        <a:rPr lang="en-US" sz="2400" b="0">
                          <a:latin typeface="Arial Narrow" panose="020B0606020202030204" pitchFamily="34" charset="0"/>
                        </a:rPr>
                        <a:t>Overweight</a:t>
                      </a:r>
                    </a:p>
                  </a:txBody>
                  <a:tcPr anchor="ctr">
                    <a:lnL w="12700">
                      <a:solidFill>
                        <a:schemeClr val="tx1"/>
                      </a:solidFill>
                    </a:lnL>
                    <a:lnR w="12700">
                      <a:solidFill>
                        <a:schemeClr val="tx1"/>
                      </a:solidFill>
                    </a:lnR>
                    <a:lnT w="12700">
                      <a:solidFill>
                        <a:schemeClr val="tx1"/>
                      </a:solidFill>
                    </a:lnT>
                    <a:lnB w="12700">
                      <a:solidFill>
                        <a:schemeClr val="tx1"/>
                      </a:solidFill>
                    </a:lnB>
                  </a:tcPr>
                </a:tc>
                <a:extLst>
                  <a:ext uri="{0D108BD9-81ED-4DB2-BD59-A6C34878D82A}">
                    <a16:rowId xmlns:a16="http://schemas.microsoft.com/office/drawing/2014/main" val="1800712312"/>
                  </a:ext>
                </a:extLst>
              </a:tr>
              <a:tr h="506493">
                <a:tc>
                  <a:txBody>
                    <a:bodyPr/>
                    <a:lstStyle/>
                    <a:p>
                      <a:pPr algn="ctr"/>
                      <a:r>
                        <a:rPr lang="en-US" sz="2400" b="0">
                          <a:latin typeface="Arial Narrow" panose="020B0606020202030204" pitchFamily="34" charset="0"/>
                        </a:rPr>
                        <a:t>SAP Target</a:t>
                      </a:r>
                    </a:p>
                  </a:txBody>
                  <a:tcPr anchor="ctr">
                    <a:lnL w="12700">
                      <a:solidFill>
                        <a:schemeClr val="tx1"/>
                      </a:solidFill>
                    </a:lnL>
                    <a:lnR w="12700">
                      <a:solidFill>
                        <a:schemeClr val="tx1"/>
                      </a:solidFill>
                    </a:lnR>
                    <a:lnT w="12700">
                      <a:solidFill>
                        <a:schemeClr val="tx1"/>
                      </a:solidFill>
                    </a:lnT>
                    <a:lnB w="12700">
                      <a:solidFill>
                        <a:schemeClr val="tx1"/>
                      </a:solidFill>
                    </a:lnB>
                  </a:tcPr>
                </a:tc>
                <a:tc>
                  <a:txBody>
                    <a:bodyPr/>
                    <a:lstStyle/>
                    <a:p>
                      <a:pPr algn="ctr"/>
                      <a:r>
                        <a:rPr lang="en-US" sz="2400" dirty="0">
                          <a:latin typeface="Arial Narrow" panose="020B0606020202030204" pitchFamily="34" charset="0"/>
                        </a:rPr>
                        <a:t>16.00%</a:t>
                      </a:r>
                    </a:p>
                  </a:txBody>
                  <a:tcPr anchor="ctr">
                    <a:lnL w="12700">
                      <a:solidFill>
                        <a:schemeClr val="tx1"/>
                      </a:solidFill>
                    </a:lnL>
                    <a:lnR w="12700">
                      <a:solidFill>
                        <a:schemeClr val="tx1"/>
                      </a:solidFill>
                    </a:lnR>
                    <a:lnT w="12700">
                      <a:solidFill>
                        <a:schemeClr val="tx1"/>
                      </a:solidFill>
                    </a:lnT>
                    <a:lnB w="12700">
                      <a:solidFill>
                        <a:schemeClr val="tx1"/>
                      </a:solidFill>
                    </a:lnB>
                  </a:tcPr>
                </a:tc>
                <a:extLst>
                  <a:ext uri="{0D108BD9-81ED-4DB2-BD59-A6C34878D82A}">
                    <a16:rowId xmlns:a16="http://schemas.microsoft.com/office/drawing/2014/main" val="2499436881"/>
                  </a:ext>
                </a:extLst>
              </a:tr>
              <a:tr h="506493">
                <a:tc>
                  <a:txBody>
                    <a:bodyPr/>
                    <a:lstStyle/>
                    <a:p>
                      <a:pPr algn="ctr"/>
                      <a:r>
                        <a:rPr lang="en-US" sz="2400" b="0">
                          <a:latin typeface="Arial Narrow" panose="020B0606020202030204" pitchFamily="34" charset="0"/>
                        </a:rPr>
                        <a:t>S&amp;P Contribution</a:t>
                      </a:r>
                    </a:p>
                  </a:txBody>
                  <a:tcPr anchor="ctr">
                    <a:lnL w="12700">
                      <a:solidFill>
                        <a:schemeClr val="tx1"/>
                      </a:solidFill>
                    </a:lnL>
                    <a:lnR w="12700">
                      <a:solidFill>
                        <a:schemeClr val="tx1"/>
                      </a:solidFill>
                    </a:lnR>
                    <a:lnT w="12700">
                      <a:solidFill>
                        <a:schemeClr val="tx1"/>
                      </a:solidFill>
                    </a:lnT>
                    <a:lnB w="12700">
                      <a:solidFill>
                        <a:schemeClr val="tx1"/>
                      </a:solidFill>
                    </a:lnB>
                  </a:tcPr>
                </a:tc>
                <a:tc>
                  <a:txBody>
                    <a:bodyPr/>
                    <a:lstStyle/>
                    <a:p>
                      <a:pPr lvl="0" algn="ctr">
                        <a:buNone/>
                      </a:pPr>
                      <a:r>
                        <a:rPr lang="en-US" sz="2400" b="0" i="0" u="none" strike="noStrike" noProof="0" dirty="0">
                          <a:latin typeface="Arial Narrow" panose="020B0606020202030204" pitchFamily="34" charset="0"/>
                        </a:rPr>
                        <a:t>14.39%</a:t>
                      </a:r>
                    </a:p>
                  </a:txBody>
                  <a:tcPr anchor="ctr">
                    <a:lnL w="12700">
                      <a:solidFill>
                        <a:schemeClr val="tx1"/>
                      </a:solidFill>
                    </a:lnL>
                    <a:lnR w="12700">
                      <a:solidFill>
                        <a:schemeClr val="tx1"/>
                      </a:solidFill>
                    </a:lnR>
                    <a:lnT w="12700">
                      <a:solidFill>
                        <a:schemeClr val="tx1"/>
                      </a:solidFill>
                    </a:lnT>
                    <a:lnB w="12700">
                      <a:solidFill>
                        <a:schemeClr val="tx1"/>
                      </a:solidFill>
                    </a:lnB>
                  </a:tcPr>
                </a:tc>
                <a:extLst>
                  <a:ext uri="{0D108BD9-81ED-4DB2-BD59-A6C34878D82A}">
                    <a16:rowId xmlns:a16="http://schemas.microsoft.com/office/drawing/2014/main" val="2877541336"/>
                  </a:ext>
                </a:extLst>
              </a:tr>
              <a:tr h="506493">
                <a:tc>
                  <a:txBody>
                    <a:bodyPr/>
                    <a:lstStyle/>
                    <a:p>
                      <a:pPr algn="ctr"/>
                      <a:r>
                        <a:rPr lang="en-US" sz="2400" b="0">
                          <a:latin typeface="Arial Narrow" panose="020B0606020202030204" pitchFamily="34" charset="0"/>
                        </a:rPr>
                        <a:t>SAP Contribution</a:t>
                      </a:r>
                    </a:p>
                  </a:txBody>
                  <a:tcPr anchor="ctr">
                    <a:lnT w="12700">
                      <a:solidFill>
                        <a:schemeClr val="tx1"/>
                      </a:solidFill>
                    </a:lnT>
                  </a:tcPr>
                </a:tc>
                <a:tc>
                  <a:txBody>
                    <a:bodyPr/>
                    <a:lstStyle/>
                    <a:p>
                      <a:pPr lvl="0" algn="ctr">
                        <a:buNone/>
                      </a:pPr>
                      <a:r>
                        <a:rPr lang="en-US" sz="2400" b="0" i="0" u="none" strike="noStrike" noProof="0" dirty="0">
                          <a:latin typeface="Arial Narrow" panose="020B0606020202030204" pitchFamily="34" charset="0"/>
                        </a:rPr>
                        <a:t>16.70% </a:t>
                      </a:r>
                    </a:p>
                  </a:txBody>
                  <a:tcPr anchor="ctr">
                    <a:lnT w="12700">
                      <a:solidFill>
                        <a:schemeClr val="tx1"/>
                      </a:solidFill>
                    </a:lnT>
                  </a:tcPr>
                </a:tc>
                <a:extLst>
                  <a:ext uri="{0D108BD9-81ED-4DB2-BD59-A6C34878D82A}">
                    <a16:rowId xmlns:a16="http://schemas.microsoft.com/office/drawing/2014/main" val="2531461660"/>
                  </a:ext>
                </a:extLst>
              </a:tr>
            </a:tbl>
          </a:graphicData>
        </a:graphic>
      </p:graphicFrame>
      <p:pic>
        <p:nvPicPr>
          <p:cNvPr id="6" name="Picture 6" descr="Chart, line chart&#10;&#10;Description automatically generated">
            <a:extLst>
              <a:ext uri="{FF2B5EF4-FFF2-40B4-BE49-F238E27FC236}">
                <a16:creationId xmlns:a16="http://schemas.microsoft.com/office/drawing/2014/main" id="{7443136F-379B-5589-6714-FCC965EE0BC1}"/>
              </a:ext>
            </a:extLst>
          </p:cNvPr>
          <p:cNvPicPr>
            <a:picLocks noChangeAspect="1"/>
          </p:cNvPicPr>
          <p:nvPr/>
        </p:nvPicPr>
        <p:blipFill rotWithShape="1">
          <a:blip r:embed="rId2"/>
          <a:srcRect l="811" r="650"/>
          <a:stretch/>
        </p:blipFill>
        <p:spPr>
          <a:xfrm>
            <a:off x="1015547" y="2620743"/>
            <a:ext cx="8644590" cy="3831336"/>
          </a:xfrm>
          <a:prstGeom prst="rect">
            <a:avLst/>
          </a:prstGeom>
        </p:spPr>
      </p:pic>
    </p:spTree>
    <p:extLst>
      <p:ext uri="{BB962C8B-B14F-4D97-AF65-F5344CB8AC3E}">
        <p14:creationId xmlns:p14="http://schemas.microsoft.com/office/powerpoint/2010/main" val="171713062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A616FAAF-6BA1-900C-CED9-61C6A6F28699}"/>
              </a:ext>
            </a:extLst>
          </p:cNvPr>
          <p:cNvSpPr>
            <a:spLocks noGrp="1"/>
          </p:cNvSpPr>
          <p:nvPr>
            <p:ph type="subTitle" idx="1"/>
          </p:nvPr>
        </p:nvSpPr>
        <p:spPr>
          <a:xfrm>
            <a:off x="10037825" y="1828335"/>
            <a:ext cx="9061070" cy="7319047"/>
          </a:xfrm>
        </p:spPr>
        <p:txBody>
          <a:bodyPr lIns="91440" tIns="45720" rIns="91440" bIns="45720" anchor="t"/>
          <a:lstStyle/>
          <a:p>
            <a:pPr marL="457200" indent="-457200">
              <a:buFont typeface="Arial"/>
              <a:buChar char="•"/>
            </a:pPr>
            <a:r>
              <a:rPr lang="en-US" sz="3400" dirty="0">
                <a:latin typeface="Arial Narrow"/>
              </a:rPr>
              <a:t>The </a:t>
            </a:r>
            <a:r>
              <a:rPr lang="en-US" sz="3400" b="1" dirty="0">
                <a:latin typeface="Arial Narrow"/>
              </a:rPr>
              <a:t>utilities</a:t>
            </a:r>
            <a:r>
              <a:rPr lang="en-US" sz="3400" dirty="0">
                <a:latin typeface="Arial Narrow"/>
              </a:rPr>
              <a:t> sector is comprised of firms existing within the regulated electric, regulated water, regulated gas, renewable utilities, independent power production, and diversified utilities verticals </a:t>
            </a:r>
            <a:endParaRPr lang="en-US" sz="3400" dirty="0">
              <a:solidFill>
                <a:srgbClr val="000000"/>
              </a:solidFill>
              <a:latin typeface="Arial Narrow"/>
            </a:endParaRPr>
          </a:p>
          <a:p>
            <a:pPr marL="457200" indent="-457200">
              <a:buFont typeface="Arial"/>
              <a:buChar char="•"/>
            </a:pPr>
            <a:r>
              <a:rPr lang="en-US" sz="3400" dirty="0">
                <a:latin typeface="Arial Narrow"/>
              </a:rPr>
              <a:t>Performance concerns were present in the utilities sector given the capital-intensive nature of the sector and a rising-rate market environment </a:t>
            </a:r>
          </a:p>
          <a:p>
            <a:pPr marL="457200" indent="-457200">
              <a:buFont typeface="Arial"/>
              <a:buChar char="•"/>
            </a:pPr>
            <a:r>
              <a:rPr lang="en-US" sz="3400" dirty="0">
                <a:latin typeface="Arial Narrow"/>
              </a:rPr>
              <a:t>No individual </a:t>
            </a:r>
            <a:r>
              <a:rPr lang="en-US" sz="3400" b="1" dirty="0">
                <a:latin typeface="Arial Narrow"/>
              </a:rPr>
              <a:t>stock</a:t>
            </a:r>
            <a:r>
              <a:rPr lang="en-US" sz="3400" dirty="0">
                <a:latin typeface="Arial Narrow"/>
              </a:rPr>
              <a:t> was purchased in the portfolio from the sector, all holdings in the sector existed within the Utilities Sector SPDR (XLU)</a:t>
            </a:r>
          </a:p>
          <a:p>
            <a:pPr marL="457200" indent="-457200">
              <a:buFont typeface="Arial"/>
              <a:buChar char="•"/>
            </a:pPr>
            <a:r>
              <a:rPr lang="en-US" sz="3400" dirty="0">
                <a:latin typeface="Arial Narrow"/>
              </a:rPr>
              <a:t>This sector was cautiously </a:t>
            </a:r>
            <a:r>
              <a:rPr lang="en-US" sz="3400" b="1" dirty="0">
                <a:latin typeface="Arial Narrow"/>
              </a:rPr>
              <a:t>equal-weighted</a:t>
            </a:r>
            <a:r>
              <a:rPr lang="en-US" sz="3400" dirty="0">
                <a:latin typeface="Arial Narrow"/>
              </a:rPr>
              <a:t> – its small contribution size to the S&amp;P 500, a 3-month summer sector bull-run, and financing concerns were all considered in discussions</a:t>
            </a:r>
          </a:p>
          <a:p>
            <a:pPr marL="571500" indent="-571500">
              <a:buFont typeface="Arial"/>
              <a:buChar char="•"/>
            </a:pPr>
            <a:endParaRPr lang="en-US" sz="3950" dirty="0">
              <a:latin typeface="Arial Narrow"/>
            </a:endParaRPr>
          </a:p>
        </p:txBody>
      </p:sp>
      <p:sp>
        <p:nvSpPr>
          <p:cNvPr id="3" name="Title 2">
            <a:extLst>
              <a:ext uri="{FF2B5EF4-FFF2-40B4-BE49-F238E27FC236}">
                <a16:creationId xmlns:a16="http://schemas.microsoft.com/office/drawing/2014/main" id="{6E2FA8F6-6DDE-1036-5389-6B13202B478F}"/>
              </a:ext>
            </a:extLst>
          </p:cNvPr>
          <p:cNvSpPr>
            <a:spLocks noGrp="1"/>
          </p:cNvSpPr>
          <p:nvPr>
            <p:ph type="ctrTitle"/>
          </p:nvPr>
        </p:nvSpPr>
        <p:spPr>
          <a:xfrm>
            <a:off x="1005205" y="610045"/>
            <a:ext cx="18093690" cy="1081670"/>
          </a:xfrm>
        </p:spPr>
        <p:txBody>
          <a:bodyPr lIns="91440" tIns="45720" rIns="91440" bIns="45720" anchor="b"/>
          <a:lstStyle/>
          <a:p>
            <a:r>
              <a:rPr lang="en-US" sz="6000">
                <a:latin typeface="Arial Black"/>
              </a:rPr>
              <a:t>UTILITIES</a:t>
            </a:r>
            <a:endParaRPr lang="en-US" sz="6000"/>
          </a:p>
        </p:txBody>
      </p:sp>
      <p:graphicFrame>
        <p:nvGraphicFramePr>
          <p:cNvPr id="5" name="Table 5">
            <a:extLst>
              <a:ext uri="{FF2B5EF4-FFF2-40B4-BE49-F238E27FC236}">
                <a16:creationId xmlns:a16="http://schemas.microsoft.com/office/drawing/2014/main" id="{CC5069BE-26A7-C21D-8D89-629FD977B3DD}"/>
              </a:ext>
            </a:extLst>
          </p:cNvPr>
          <p:cNvGraphicFramePr>
            <a:graphicFrameLocks noGrp="1"/>
          </p:cNvGraphicFramePr>
          <p:nvPr>
            <p:extLst>
              <p:ext uri="{D42A27DB-BD31-4B8C-83A1-F6EECF244321}">
                <p14:modId xmlns:p14="http://schemas.microsoft.com/office/powerpoint/2010/main" val="2827329616"/>
              </p:ext>
            </p:extLst>
          </p:nvPr>
        </p:nvGraphicFramePr>
        <p:xfrm>
          <a:off x="1015547" y="7381108"/>
          <a:ext cx="8611542" cy="2025972"/>
        </p:xfrm>
        <a:graphic>
          <a:graphicData uri="http://schemas.openxmlformats.org/drawingml/2006/table">
            <a:tbl>
              <a:tblPr firstRow="1" bandRow="1">
                <a:tableStyleId>{D7AC3CCA-C797-4891-BE02-D94E43425B78}</a:tableStyleId>
              </a:tblPr>
              <a:tblGrid>
                <a:gridCol w="4305771">
                  <a:extLst>
                    <a:ext uri="{9D8B030D-6E8A-4147-A177-3AD203B41FA5}">
                      <a16:colId xmlns:a16="http://schemas.microsoft.com/office/drawing/2014/main" val="263714738"/>
                    </a:ext>
                  </a:extLst>
                </a:gridCol>
                <a:gridCol w="4305771">
                  <a:extLst>
                    <a:ext uri="{9D8B030D-6E8A-4147-A177-3AD203B41FA5}">
                      <a16:colId xmlns:a16="http://schemas.microsoft.com/office/drawing/2014/main" val="4267350143"/>
                    </a:ext>
                  </a:extLst>
                </a:gridCol>
              </a:tblGrid>
              <a:tr h="506493">
                <a:tc>
                  <a:txBody>
                    <a:bodyPr/>
                    <a:lstStyle/>
                    <a:p>
                      <a:pPr lvl="0" algn="ctr">
                        <a:buNone/>
                      </a:pPr>
                      <a:r>
                        <a:rPr lang="en-US" sz="2400" b="0">
                          <a:latin typeface="Arial Narrow" panose="020B0606020202030204" pitchFamily="34" charset="0"/>
                        </a:rPr>
                        <a:t>Position Strategy</a:t>
                      </a:r>
                    </a:p>
                  </a:txBody>
                  <a:tcPr anchor="ctr">
                    <a:lnL w="12700">
                      <a:solidFill>
                        <a:schemeClr val="tx1"/>
                      </a:solidFill>
                    </a:lnL>
                    <a:lnR w="12700">
                      <a:solidFill>
                        <a:schemeClr val="tx1"/>
                      </a:solidFill>
                    </a:lnR>
                    <a:lnT w="12700">
                      <a:solidFill>
                        <a:schemeClr val="tx1"/>
                      </a:solidFill>
                    </a:lnT>
                    <a:lnB w="12700">
                      <a:solidFill>
                        <a:schemeClr val="tx1"/>
                      </a:solidFill>
                    </a:lnB>
                  </a:tcPr>
                </a:tc>
                <a:tc>
                  <a:txBody>
                    <a:bodyPr/>
                    <a:lstStyle/>
                    <a:p>
                      <a:pPr algn="ctr"/>
                      <a:r>
                        <a:rPr lang="en-US" sz="2400" b="0" dirty="0">
                          <a:latin typeface="Arial Narrow" panose="020B0606020202030204" pitchFamily="34" charset="0"/>
                        </a:rPr>
                        <a:t>Marketweight</a:t>
                      </a:r>
                    </a:p>
                  </a:txBody>
                  <a:tcPr anchor="ctr">
                    <a:lnL w="12700">
                      <a:solidFill>
                        <a:schemeClr val="tx1"/>
                      </a:solidFill>
                    </a:lnL>
                    <a:lnR w="12700">
                      <a:solidFill>
                        <a:schemeClr val="tx1"/>
                      </a:solidFill>
                    </a:lnR>
                    <a:lnT w="12700">
                      <a:solidFill>
                        <a:schemeClr val="tx1"/>
                      </a:solidFill>
                    </a:lnT>
                    <a:lnB w="12700">
                      <a:solidFill>
                        <a:schemeClr val="tx1"/>
                      </a:solidFill>
                    </a:lnB>
                  </a:tcPr>
                </a:tc>
                <a:extLst>
                  <a:ext uri="{0D108BD9-81ED-4DB2-BD59-A6C34878D82A}">
                    <a16:rowId xmlns:a16="http://schemas.microsoft.com/office/drawing/2014/main" val="1800712312"/>
                  </a:ext>
                </a:extLst>
              </a:tr>
              <a:tr h="506493">
                <a:tc>
                  <a:txBody>
                    <a:bodyPr/>
                    <a:lstStyle/>
                    <a:p>
                      <a:pPr algn="ctr"/>
                      <a:r>
                        <a:rPr lang="en-US" sz="2400" b="0" dirty="0">
                          <a:latin typeface="Arial Narrow" panose="020B0606020202030204" pitchFamily="34" charset="0"/>
                        </a:rPr>
                        <a:t>SAP Target</a:t>
                      </a:r>
                    </a:p>
                  </a:txBody>
                  <a:tcPr anchor="ctr">
                    <a:lnL w="12700">
                      <a:solidFill>
                        <a:schemeClr val="tx1"/>
                      </a:solidFill>
                    </a:lnL>
                    <a:lnR w="12700">
                      <a:solidFill>
                        <a:schemeClr val="tx1"/>
                      </a:solidFill>
                    </a:lnR>
                    <a:lnT w="12700">
                      <a:solidFill>
                        <a:schemeClr val="tx1"/>
                      </a:solidFill>
                    </a:lnT>
                    <a:lnB w="12700">
                      <a:solidFill>
                        <a:schemeClr val="tx1"/>
                      </a:solidFill>
                    </a:lnB>
                  </a:tcPr>
                </a:tc>
                <a:tc>
                  <a:txBody>
                    <a:bodyPr/>
                    <a:lstStyle/>
                    <a:p>
                      <a:pPr algn="ctr"/>
                      <a:r>
                        <a:rPr lang="en-US" sz="2400" dirty="0">
                          <a:latin typeface="Arial Narrow" panose="020B0606020202030204" pitchFamily="34" charset="0"/>
                        </a:rPr>
                        <a:t>3.00%</a:t>
                      </a:r>
                    </a:p>
                  </a:txBody>
                  <a:tcPr anchor="ctr">
                    <a:lnL w="12700">
                      <a:solidFill>
                        <a:schemeClr val="tx1"/>
                      </a:solidFill>
                    </a:lnL>
                    <a:lnR w="12700">
                      <a:solidFill>
                        <a:schemeClr val="tx1"/>
                      </a:solidFill>
                    </a:lnR>
                    <a:lnT w="12700">
                      <a:solidFill>
                        <a:schemeClr val="tx1"/>
                      </a:solidFill>
                    </a:lnT>
                    <a:lnB w="12700">
                      <a:solidFill>
                        <a:schemeClr val="tx1"/>
                      </a:solidFill>
                    </a:lnB>
                  </a:tcPr>
                </a:tc>
                <a:extLst>
                  <a:ext uri="{0D108BD9-81ED-4DB2-BD59-A6C34878D82A}">
                    <a16:rowId xmlns:a16="http://schemas.microsoft.com/office/drawing/2014/main" val="2499436881"/>
                  </a:ext>
                </a:extLst>
              </a:tr>
              <a:tr h="506493">
                <a:tc>
                  <a:txBody>
                    <a:bodyPr/>
                    <a:lstStyle/>
                    <a:p>
                      <a:pPr algn="ctr"/>
                      <a:r>
                        <a:rPr lang="en-US" sz="2400" b="0" dirty="0">
                          <a:latin typeface="Arial Narrow" panose="020B0606020202030204" pitchFamily="34" charset="0"/>
                        </a:rPr>
                        <a:t>S&amp;P Contribution</a:t>
                      </a:r>
                    </a:p>
                  </a:txBody>
                  <a:tcPr anchor="ctr">
                    <a:lnL w="12700">
                      <a:solidFill>
                        <a:schemeClr val="tx1"/>
                      </a:solidFill>
                    </a:lnL>
                    <a:lnR w="12700">
                      <a:solidFill>
                        <a:schemeClr val="tx1"/>
                      </a:solidFill>
                    </a:lnR>
                    <a:lnT w="12700">
                      <a:solidFill>
                        <a:schemeClr val="tx1"/>
                      </a:solidFill>
                    </a:lnT>
                    <a:lnB w="12700">
                      <a:solidFill>
                        <a:schemeClr val="tx1"/>
                      </a:solidFill>
                    </a:lnB>
                  </a:tcPr>
                </a:tc>
                <a:tc>
                  <a:txBody>
                    <a:bodyPr/>
                    <a:lstStyle/>
                    <a:p>
                      <a:pPr lvl="0" algn="ctr">
                        <a:buNone/>
                      </a:pPr>
                      <a:r>
                        <a:rPr lang="en-US" sz="2400" b="0" i="0" u="none" strike="noStrike" noProof="0" dirty="0">
                          <a:latin typeface="Arial Narrow" panose="020B0606020202030204" pitchFamily="34" charset="0"/>
                        </a:rPr>
                        <a:t>2.45%</a:t>
                      </a:r>
                    </a:p>
                  </a:txBody>
                  <a:tcPr anchor="ctr">
                    <a:lnL w="12700">
                      <a:solidFill>
                        <a:schemeClr val="tx1"/>
                      </a:solidFill>
                    </a:lnL>
                    <a:lnR w="12700">
                      <a:solidFill>
                        <a:schemeClr val="tx1"/>
                      </a:solidFill>
                    </a:lnR>
                    <a:lnT w="12700">
                      <a:solidFill>
                        <a:schemeClr val="tx1"/>
                      </a:solidFill>
                    </a:lnT>
                    <a:lnB w="12700">
                      <a:solidFill>
                        <a:schemeClr val="tx1"/>
                      </a:solidFill>
                    </a:lnB>
                  </a:tcPr>
                </a:tc>
                <a:extLst>
                  <a:ext uri="{0D108BD9-81ED-4DB2-BD59-A6C34878D82A}">
                    <a16:rowId xmlns:a16="http://schemas.microsoft.com/office/drawing/2014/main" val="2877541336"/>
                  </a:ext>
                </a:extLst>
              </a:tr>
              <a:tr h="506493">
                <a:tc>
                  <a:txBody>
                    <a:bodyPr/>
                    <a:lstStyle/>
                    <a:p>
                      <a:pPr algn="ctr"/>
                      <a:r>
                        <a:rPr lang="en-US" sz="2400" b="0" dirty="0">
                          <a:latin typeface="Arial Narrow" panose="020B0606020202030204" pitchFamily="34" charset="0"/>
                        </a:rPr>
                        <a:t>SAP Contribution</a:t>
                      </a:r>
                    </a:p>
                  </a:txBody>
                  <a:tcPr anchor="ctr">
                    <a:lnT w="12700">
                      <a:solidFill>
                        <a:schemeClr val="tx1"/>
                      </a:solidFill>
                    </a:lnT>
                  </a:tcPr>
                </a:tc>
                <a:tc>
                  <a:txBody>
                    <a:bodyPr/>
                    <a:lstStyle/>
                    <a:p>
                      <a:pPr lvl="0" algn="ctr">
                        <a:buNone/>
                      </a:pPr>
                      <a:r>
                        <a:rPr lang="en-US" sz="2400" b="0" i="0" u="none" strike="noStrike" noProof="0" dirty="0">
                          <a:latin typeface="Arial Narrow" panose="020B0606020202030204" pitchFamily="34" charset="0"/>
                        </a:rPr>
                        <a:t>2.64%</a:t>
                      </a:r>
                    </a:p>
                  </a:txBody>
                  <a:tcPr anchor="ctr">
                    <a:lnT w="12700">
                      <a:solidFill>
                        <a:schemeClr val="tx1"/>
                      </a:solidFill>
                    </a:lnT>
                  </a:tcPr>
                </a:tc>
                <a:extLst>
                  <a:ext uri="{0D108BD9-81ED-4DB2-BD59-A6C34878D82A}">
                    <a16:rowId xmlns:a16="http://schemas.microsoft.com/office/drawing/2014/main" val="2531461660"/>
                  </a:ext>
                </a:extLst>
              </a:tr>
            </a:tbl>
          </a:graphicData>
        </a:graphic>
      </p:graphicFrame>
      <p:pic>
        <p:nvPicPr>
          <p:cNvPr id="6" name="Picture 6" descr="Graphical user interface&#10;&#10;Description automatically generated">
            <a:extLst>
              <a:ext uri="{FF2B5EF4-FFF2-40B4-BE49-F238E27FC236}">
                <a16:creationId xmlns:a16="http://schemas.microsoft.com/office/drawing/2014/main" id="{45005ADB-379A-0F9A-F62D-5DC40ED296EE}"/>
              </a:ext>
            </a:extLst>
          </p:cNvPr>
          <p:cNvPicPr>
            <a:picLocks noChangeAspect="1"/>
          </p:cNvPicPr>
          <p:nvPr/>
        </p:nvPicPr>
        <p:blipFill>
          <a:blip r:embed="rId2"/>
          <a:stretch>
            <a:fillRect/>
          </a:stretch>
        </p:blipFill>
        <p:spPr>
          <a:xfrm>
            <a:off x="1129031" y="2620743"/>
            <a:ext cx="8498058" cy="3831336"/>
          </a:xfrm>
          <a:prstGeom prst="rect">
            <a:avLst/>
          </a:prstGeom>
        </p:spPr>
      </p:pic>
    </p:spTree>
    <p:extLst>
      <p:ext uri="{BB962C8B-B14F-4D97-AF65-F5344CB8AC3E}">
        <p14:creationId xmlns:p14="http://schemas.microsoft.com/office/powerpoint/2010/main" val="63436391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B0D249D-E06C-19B7-9BA5-0BA108A4DEBC}"/>
              </a:ext>
            </a:extLst>
          </p:cNvPr>
          <p:cNvSpPr>
            <a:spLocks noGrp="1"/>
          </p:cNvSpPr>
          <p:nvPr>
            <p:ph type="ctrTitle"/>
          </p:nvPr>
        </p:nvSpPr>
        <p:spPr>
          <a:xfrm>
            <a:off x="996133" y="2421357"/>
            <a:ext cx="18093690" cy="6453122"/>
          </a:xfrm>
        </p:spPr>
        <p:txBody>
          <a:bodyPr lIns="91440" tIns="45720" rIns="91440" bIns="45720" anchor="ctr"/>
          <a:lstStyle/>
          <a:p>
            <a:pPr algn="ctr"/>
            <a:r>
              <a:rPr lang="en-US" sz="9600">
                <a:latin typeface="Arial Black"/>
              </a:rPr>
              <a:t>Fall 2022</a:t>
            </a:r>
            <a:br>
              <a:rPr lang="en-US" sz="9600">
                <a:latin typeface="Arial Black"/>
              </a:rPr>
            </a:br>
            <a:r>
              <a:rPr lang="en-US" sz="9600">
                <a:latin typeface="Arial Black"/>
              </a:rPr>
              <a:t>SAP Fund Portfolio</a:t>
            </a:r>
            <a:endParaRPr lang="en-US" sz="9600"/>
          </a:p>
        </p:txBody>
      </p:sp>
    </p:spTree>
    <p:extLst>
      <p:ext uri="{BB962C8B-B14F-4D97-AF65-F5344CB8AC3E}">
        <p14:creationId xmlns:p14="http://schemas.microsoft.com/office/powerpoint/2010/main" val="20919934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B0D249D-E06C-19B7-9BA5-0BA108A4DEBC}"/>
              </a:ext>
            </a:extLst>
          </p:cNvPr>
          <p:cNvSpPr>
            <a:spLocks noGrp="1"/>
          </p:cNvSpPr>
          <p:nvPr>
            <p:ph type="ctrTitle"/>
          </p:nvPr>
        </p:nvSpPr>
        <p:spPr>
          <a:xfrm>
            <a:off x="996133" y="2421357"/>
            <a:ext cx="18093690" cy="6453122"/>
          </a:xfrm>
        </p:spPr>
        <p:txBody>
          <a:bodyPr lIns="91440" tIns="45720" rIns="91440" bIns="45720" anchor="ctr"/>
          <a:lstStyle/>
          <a:p>
            <a:pPr algn="ctr"/>
            <a:r>
              <a:rPr lang="en-US" sz="9600">
                <a:latin typeface="Arial Black"/>
              </a:rPr>
              <a:t>Investment</a:t>
            </a:r>
            <a:br>
              <a:rPr lang="en-US" sz="9600">
                <a:latin typeface="Arial Black"/>
              </a:rPr>
            </a:br>
            <a:r>
              <a:rPr lang="en-US" sz="9600">
                <a:latin typeface="Arial Black"/>
              </a:rPr>
              <a:t>Policy</a:t>
            </a:r>
            <a:endParaRPr lang="en-US" sz="9600"/>
          </a:p>
        </p:txBody>
      </p:sp>
    </p:spTree>
    <p:extLst>
      <p:ext uri="{BB962C8B-B14F-4D97-AF65-F5344CB8AC3E}">
        <p14:creationId xmlns:p14="http://schemas.microsoft.com/office/powerpoint/2010/main" val="117211670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B0D249D-E06C-19B7-9BA5-0BA108A4DEBC}"/>
              </a:ext>
            </a:extLst>
          </p:cNvPr>
          <p:cNvSpPr>
            <a:spLocks noGrp="1"/>
          </p:cNvSpPr>
          <p:nvPr>
            <p:ph type="ctrTitle"/>
          </p:nvPr>
        </p:nvSpPr>
        <p:spPr>
          <a:xfrm>
            <a:off x="996133" y="2421357"/>
            <a:ext cx="18093690" cy="6453122"/>
          </a:xfrm>
        </p:spPr>
        <p:txBody>
          <a:bodyPr lIns="91440" tIns="45720" rIns="91440" bIns="45720" anchor="ctr"/>
          <a:lstStyle/>
          <a:p>
            <a:pPr algn="ctr"/>
            <a:r>
              <a:rPr lang="en-US" sz="9600">
                <a:latin typeface="Arial Black"/>
              </a:rPr>
              <a:t>ETF Performance</a:t>
            </a:r>
            <a:endParaRPr lang="en-US"/>
          </a:p>
        </p:txBody>
      </p:sp>
    </p:spTree>
    <p:extLst>
      <p:ext uri="{BB962C8B-B14F-4D97-AF65-F5344CB8AC3E}">
        <p14:creationId xmlns:p14="http://schemas.microsoft.com/office/powerpoint/2010/main" val="63344209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E2FA8F6-6DDE-1036-5389-6B13202B478F}"/>
              </a:ext>
            </a:extLst>
          </p:cNvPr>
          <p:cNvSpPr>
            <a:spLocks noGrp="1"/>
          </p:cNvSpPr>
          <p:nvPr>
            <p:ph type="ctrTitle"/>
          </p:nvPr>
        </p:nvSpPr>
        <p:spPr>
          <a:xfrm>
            <a:off x="1005205" y="610045"/>
            <a:ext cx="18093690" cy="1081670"/>
          </a:xfrm>
        </p:spPr>
        <p:txBody>
          <a:bodyPr lIns="91440" tIns="45720" rIns="91440" bIns="45720" anchor="b"/>
          <a:lstStyle/>
          <a:p>
            <a:r>
              <a:rPr lang="en-US" sz="6000" dirty="0">
                <a:latin typeface="Arial Black"/>
              </a:rPr>
              <a:t>industrials SPDR (XLI)</a:t>
            </a:r>
            <a:endParaRPr lang="en-US" dirty="0"/>
          </a:p>
        </p:txBody>
      </p:sp>
      <p:graphicFrame>
        <p:nvGraphicFramePr>
          <p:cNvPr id="5" name="Table 5">
            <a:extLst>
              <a:ext uri="{FF2B5EF4-FFF2-40B4-BE49-F238E27FC236}">
                <a16:creationId xmlns:a16="http://schemas.microsoft.com/office/drawing/2014/main" id="{CC5069BE-26A7-C21D-8D89-629FD977B3DD}"/>
              </a:ext>
            </a:extLst>
          </p:cNvPr>
          <p:cNvGraphicFramePr>
            <a:graphicFrameLocks noGrp="1"/>
          </p:cNvGraphicFramePr>
          <p:nvPr>
            <p:extLst>
              <p:ext uri="{D42A27DB-BD31-4B8C-83A1-F6EECF244321}">
                <p14:modId xmlns:p14="http://schemas.microsoft.com/office/powerpoint/2010/main" val="3710417199"/>
              </p:ext>
            </p:extLst>
          </p:nvPr>
        </p:nvGraphicFramePr>
        <p:xfrm>
          <a:off x="10677023" y="2682030"/>
          <a:ext cx="8611542" cy="2025972"/>
        </p:xfrm>
        <a:graphic>
          <a:graphicData uri="http://schemas.openxmlformats.org/drawingml/2006/table">
            <a:tbl>
              <a:tblPr firstRow="1" bandRow="1">
                <a:tableStyleId>{D7AC3CCA-C797-4891-BE02-D94E43425B78}</a:tableStyleId>
              </a:tblPr>
              <a:tblGrid>
                <a:gridCol w="4305771">
                  <a:extLst>
                    <a:ext uri="{9D8B030D-6E8A-4147-A177-3AD203B41FA5}">
                      <a16:colId xmlns:a16="http://schemas.microsoft.com/office/drawing/2014/main" val="263714738"/>
                    </a:ext>
                  </a:extLst>
                </a:gridCol>
                <a:gridCol w="4305771">
                  <a:extLst>
                    <a:ext uri="{9D8B030D-6E8A-4147-A177-3AD203B41FA5}">
                      <a16:colId xmlns:a16="http://schemas.microsoft.com/office/drawing/2014/main" val="4267350143"/>
                    </a:ext>
                  </a:extLst>
                </a:gridCol>
              </a:tblGrid>
              <a:tr h="506493">
                <a:tc>
                  <a:txBody>
                    <a:bodyPr/>
                    <a:lstStyle/>
                    <a:p>
                      <a:pPr lvl="0" algn="ctr">
                        <a:buNone/>
                      </a:pPr>
                      <a:r>
                        <a:rPr lang="en-US" sz="2400" b="0" dirty="0">
                          <a:latin typeface="Arial Narrow" panose="020B0606020202030204" pitchFamily="34" charset="0"/>
                        </a:rPr>
                        <a:t>Date Purchased</a:t>
                      </a:r>
                    </a:p>
                  </a:txBody>
                  <a:tcPr anchor="ctr">
                    <a:lnL w="12700">
                      <a:solidFill>
                        <a:schemeClr val="tx1"/>
                      </a:solidFill>
                    </a:lnL>
                    <a:lnR w="12700">
                      <a:solidFill>
                        <a:schemeClr val="tx1"/>
                      </a:solidFill>
                    </a:lnR>
                    <a:lnT w="12700">
                      <a:solidFill>
                        <a:schemeClr val="tx1"/>
                      </a:solidFill>
                    </a:lnT>
                    <a:lnB w="12700">
                      <a:solidFill>
                        <a:schemeClr val="tx1"/>
                      </a:solidFill>
                    </a:lnB>
                  </a:tcPr>
                </a:tc>
                <a:tc>
                  <a:txBody>
                    <a:bodyPr/>
                    <a:lstStyle/>
                    <a:p>
                      <a:pPr lvl="0" algn="ctr">
                        <a:lnSpc>
                          <a:spcPct val="100000"/>
                        </a:lnSpc>
                        <a:spcBef>
                          <a:spcPts val="0"/>
                        </a:spcBef>
                        <a:spcAft>
                          <a:spcPts val="0"/>
                        </a:spcAft>
                        <a:buNone/>
                      </a:pPr>
                      <a:r>
                        <a:rPr lang="en-US" sz="2400" b="0" i="0" u="none" strike="noStrike" noProof="0">
                          <a:latin typeface="Arial Narrow" panose="020B0606020202030204" pitchFamily="34" charset="0"/>
                        </a:rPr>
                        <a:t>09/21/2022</a:t>
                      </a:r>
                      <a:endParaRPr lang="en-US" sz="2400" b="1" i="0" u="none" strike="noStrike" noProof="0">
                        <a:latin typeface="Arial Narrow" panose="020B0606020202030204" pitchFamily="34" charset="0"/>
                      </a:endParaRPr>
                    </a:p>
                  </a:txBody>
                  <a:tcPr anchor="ctr">
                    <a:lnL w="12700">
                      <a:solidFill>
                        <a:schemeClr val="tx1"/>
                      </a:solidFill>
                    </a:lnL>
                    <a:lnR w="12700">
                      <a:solidFill>
                        <a:schemeClr val="tx1"/>
                      </a:solidFill>
                    </a:lnR>
                    <a:lnT w="12700">
                      <a:solidFill>
                        <a:schemeClr val="tx1"/>
                      </a:solidFill>
                    </a:lnT>
                    <a:lnB w="12700">
                      <a:solidFill>
                        <a:schemeClr val="tx1"/>
                      </a:solidFill>
                    </a:lnB>
                  </a:tcPr>
                </a:tc>
                <a:extLst>
                  <a:ext uri="{0D108BD9-81ED-4DB2-BD59-A6C34878D82A}">
                    <a16:rowId xmlns:a16="http://schemas.microsoft.com/office/drawing/2014/main" val="1800712312"/>
                  </a:ext>
                </a:extLst>
              </a:tr>
              <a:tr h="506493">
                <a:tc>
                  <a:txBody>
                    <a:bodyPr/>
                    <a:lstStyle/>
                    <a:p>
                      <a:pPr algn="ctr"/>
                      <a:r>
                        <a:rPr lang="en-US" sz="2400" b="0" dirty="0">
                          <a:latin typeface="Arial Narrow" panose="020B0606020202030204" pitchFamily="34" charset="0"/>
                        </a:rPr>
                        <a:t>Number of Shares Held</a:t>
                      </a:r>
                    </a:p>
                  </a:txBody>
                  <a:tcPr anchor="ctr">
                    <a:lnL w="12700">
                      <a:solidFill>
                        <a:schemeClr val="tx1"/>
                      </a:solidFill>
                    </a:lnL>
                    <a:lnR w="12700">
                      <a:solidFill>
                        <a:schemeClr val="tx1"/>
                      </a:solidFill>
                    </a:lnR>
                    <a:lnT w="12700">
                      <a:solidFill>
                        <a:schemeClr val="tx1"/>
                      </a:solidFill>
                    </a:lnT>
                    <a:lnB w="12700">
                      <a:solidFill>
                        <a:schemeClr val="tx1"/>
                      </a:solidFill>
                    </a:lnB>
                  </a:tcPr>
                </a:tc>
                <a:tc>
                  <a:txBody>
                    <a:bodyPr/>
                    <a:lstStyle/>
                    <a:p>
                      <a:pPr algn="ctr"/>
                      <a:r>
                        <a:rPr lang="en-US" sz="2400" dirty="0">
                          <a:latin typeface="Arial Narrow" panose="020B0606020202030204" pitchFamily="34" charset="0"/>
                        </a:rPr>
                        <a:t>520</a:t>
                      </a:r>
                    </a:p>
                  </a:txBody>
                  <a:tcPr anchor="ctr">
                    <a:lnL w="12700">
                      <a:solidFill>
                        <a:schemeClr val="tx1"/>
                      </a:solidFill>
                    </a:lnL>
                    <a:lnR w="12700">
                      <a:solidFill>
                        <a:schemeClr val="tx1"/>
                      </a:solidFill>
                    </a:lnR>
                    <a:lnT w="12700">
                      <a:solidFill>
                        <a:schemeClr val="tx1"/>
                      </a:solidFill>
                    </a:lnT>
                    <a:lnB w="12700">
                      <a:solidFill>
                        <a:schemeClr val="tx1"/>
                      </a:solidFill>
                    </a:lnB>
                  </a:tcPr>
                </a:tc>
                <a:extLst>
                  <a:ext uri="{0D108BD9-81ED-4DB2-BD59-A6C34878D82A}">
                    <a16:rowId xmlns:a16="http://schemas.microsoft.com/office/drawing/2014/main" val="2499436881"/>
                  </a:ext>
                </a:extLst>
              </a:tr>
              <a:tr h="506493">
                <a:tc>
                  <a:txBody>
                    <a:bodyPr/>
                    <a:lstStyle/>
                    <a:p>
                      <a:pPr algn="ctr"/>
                      <a:r>
                        <a:rPr lang="en-US" sz="2400" b="0" dirty="0">
                          <a:latin typeface="Arial Narrow" panose="020B0606020202030204" pitchFamily="34" charset="0"/>
                        </a:rPr>
                        <a:t>Acquisition Price</a:t>
                      </a:r>
                    </a:p>
                  </a:txBody>
                  <a:tcPr anchor="ctr">
                    <a:lnL w="12700">
                      <a:solidFill>
                        <a:schemeClr val="tx1"/>
                      </a:solidFill>
                    </a:lnL>
                    <a:lnR w="12700">
                      <a:solidFill>
                        <a:schemeClr val="tx1"/>
                      </a:solidFill>
                    </a:lnR>
                    <a:lnT w="12700">
                      <a:solidFill>
                        <a:schemeClr val="tx1"/>
                      </a:solidFill>
                    </a:lnT>
                    <a:lnB w="12700">
                      <a:solidFill>
                        <a:schemeClr val="tx1"/>
                      </a:solidFill>
                    </a:lnB>
                  </a:tcPr>
                </a:tc>
                <a:tc>
                  <a:txBody>
                    <a:bodyPr/>
                    <a:lstStyle/>
                    <a:p>
                      <a:pPr lvl="0" algn="ctr">
                        <a:buNone/>
                      </a:pPr>
                      <a:r>
                        <a:rPr lang="en-US" sz="2400" b="0" i="0" u="none" strike="noStrike" noProof="0" dirty="0">
                          <a:latin typeface="Arial Narrow" panose="020B0606020202030204" pitchFamily="34" charset="0"/>
                        </a:rPr>
                        <a:t>$89.61</a:t>
                      </a:r>
                    </a:p>
                  </a:txBody>
                  <a:tcPr anchor="ctr">
                    <a:lnL w="12700">
                      <a:solidFill>
                        <a:schemeClr val="tx1"/>
                      </a:solidFill>
                    </a:lnL>
                    <a:lnR w="12700">
                      <a:solidFill>
                        <a:schemeClr val="tx1"/>
                      </a:solidFill>
                    </a:lnR>
                    <a:lnT w="12700">
                      <a:solidFill>
                        <a:schemeClr val="tx1"/>
                      </a:solidFill>
                    </a:lnT>
                    <a:lnB w="12700">
                      <a:solidFill>
                        <a:schemeClr val="tx1"/>
                      </a:solidFill>
                    </a:lnB>
                  </a:tcPr>
                </a:tc>
                <a:extLst>
                  <a:ext uri="{0D108BD9-81ED-4DB2-BD59-A6C34878D82A}">
                    <a16:rowId xmlns:a16="http://schemas.microsoft.com/office/drawing/2014/main" val="2877541336"/>
                  </a:ext>
                </a:extLst>
              </a:tr>
              <a:tr h="506493">
                <a:tc>
                  <a:txBody>
                    <a:bodyPr/>
                    <a:lstStyle/>
                    <a:p>
                      <a:pPr algn="ctr"/>
                      <a:r>
                        <a:rPr lang="en-US" sz="2400" b="1">
                          <a:latin typeface="Arial Narrow" panose="020B0606020202030204" pitchFamily="34" charset="0"/>
                        </a:rPr>
                        <a:t>Cost Basis</a:t>
                      </a:r>
                    </a:p>
                  </a:txBody>
                  <a:tcPr anchor="ctr">
                    <a:lnT w="12700">
                      <a:solidFill>
                        <a:schemeClr val="tx1"/>
                      </a:solidFill>
                    </a:lnT>
                  </a:tcPr>
                </a:tc>
                <a:tc>
                  <a:txBody>
                    <a:bodyPr/>
                    <a:lstStyle/>
                    <a:p>
                      <a:pPr lvl="0" algn="ctr">
                        <a:buNone/>
                      </a:pPr>
                      <a:r>
                        <a:rPr lang="en-US" sz="2400" b="1" i="0" u="none" strike="noStrike" noProof="0" dirty="0">
                          <a:latin typeface="Arial Narrow" panose="020B0606020202030204" pitchFamily="34" charset="0"/>
                        </a:rPr>
                        <a:t>$46,597.77</a:t>
                      </a:r>
                    </a:p>
                  </a:txBody>
                  <a:tcPr anchor="ctr">
                    <a:lnT w="12700">
                      <a:solidFill>
                        <a:schemeClr val="tx1"/>
                      </a:solidFill>
                    </a:lnT>
                  </a:tcPr>
                </a:tc>
                <a:extLst>
                  <a:ext uri="{0D108BD9-81ED-4DB2-BD59-A6C34878D82A}">
                    <a16:rowId xmlns:a16="http://schemas.microsoft.com/office/drawing/2014/main" val="2531461660"/>
                  </a:ext>
                </a:extLst>
              </a:tr>
            </a:tbl>
          </a:graphicData>
        </a:graphic>
      </p:graphicFrame>
      <p:sp>
        <p:nvSpPr>
          <p:cNvPr id="10" name="Subtitle 1">
            <a:extLst>
              <a:ext uri="{FF2B5EF4-FFF2-40B4-BE49-F238E27FC236}">
                <a16:creationId xmlns:a16="http://schemas.microsoft.com/office/drawing/2014/main" id="{447037B3-E338-98A6-63A9-3EB90BA0EDA6}"/>
              </a:ext>
            </a:extLst>
          </p:cNvPr>
          <p:cNvSpPr>
            <a:spLocks noGrp="1"/>
          </p:cNvSpPr>
          <p:nvPr>
            <p:ph type="subTitle" idx="1"/>
          </p:nvPr>
        </p:nvSpPr>
        <p:spPr>
          <a:xfrm>
            <a:off x="1006445" y="8499223"/>
            <a:ext cx="18288915" cy="990027"/>
          </a:xfrm>
        </p:spPr>
        <p:txBody>
          <a:bodyPr lIns="91440" tIns="45720" rIns="91440" bIns="45720" anchor="ctr"/>
          <a:lstStyle/>
          <a:p>
            <a:pPr algn="ctr"/>
            <a:r>
              <a:rPr lang="en-US" sz="4000" b="1" dirty="0">
                <a:latin typeface="Arial Narrow"/>
              </a:rPr>
              <a:t>Market Value (11/30/2022): $101.72 </a:t>
            </a:r>
            <a:r>
              <a:rPr lang="en-US" sz="4000" b="1" dirty="0">
                <a:solidFill>
                  <a:srgbClr val="00B050"/>
                </a:solidFill>
                <a:latin typeface="Arial Narrow"/>
              </a:rPr>
              <a:t>+$12.11 (+13.51%)</a:t>
            </a:r>
          </a:p>
        </p:txBody>
      </p:sp>
      <p:graphicFrame>
        <p:nvGraphicFramePr>
          <p:cNvPr id="11" name="Table 11">
            <a:extLst>
              <a:ext uri="{FF2B5EF4-FFF2-40B4-BE49-F238E27FC236}">
                <a16:creationId xmlns:a16="http://schemas.microsoft.com/office/drawing/2014/main" id="{DFC71718-8DE8-3929-8E50-12E814548DF9}"/>
              </a:ext>
            </a:extLst>
          </p:cNvPr>
          <p:cNvGraphicFramePr>
            <a:graphicFrameLocks noGrp="1"/>
          </p:cNvGraphicFramePr>
          <p:nvPr>
            <p:extLst>
              <p:ext uri="{D42A27DB-BD31-4B8C-83A1-F6EECF244321}">
                <p14:modId xmlns:p14="http://schemas.microsoft.com/office/powerpoint/2010/main" val="253854635"/>
              </p:ext>
            </p:extLst>
          </p:nvPr>
        </p:nvGraphicFramePr>
        <p:xfrm>
          <a:off x="547953" y="1472300"/>
          <a:ext cx="9651797" cy="6848096"/>
        </p:xfrm>
        <a:graphic>
          <a:graphicData uri="http://schemas.openxmlformats.org/drawingml/2006/table">
            <a:tbl>
              <a:tblPr firstRow="1" bandRow="1">
                <a:tableStyleId>{5C22544A-7EE6-4342-B048-85BDC9FD1C3A}</a:tableStyleId>
              </a:tblPr>
              <a:tblGrid>
                <a:gridCol w="6156960">
                  <a:extLst>
                    <a:ext uri="{9D8B030D-6E8A-4147-A177-3AD203B41FA5}">
                      <a16:colId xmlns:a16="http://schemas.microsoft.com/office/drawing/2014/main" val="3047670978"/>
                    </a:ext>
                  </a:extLst>
                </a:gridCol>
                <a:gridCol w="2003173">
                  <a:extLst>
                    <a:ext uri="{9D8B030D-6E8A-4147-A177-3AD203B41FA5}">
                      <a16:colId xmlns:a16="http://schemas.microsoft.com/office/drawing/2014/main" val="2389577167"/>
                    </a:ext>
                  </a:extLst>
                </a:gridCol>
                <a:gridCol w="1491664">
                  <a:extLst>
                    <a:ext uri="{9D8B030D-6E8A-4147-A177-3AD203B41FA5}">
                      <a16:colId xmlns:a16="http://schemas.microsoft.com/office/drawing/2014/main" val="421501196"/>
                    </a:ext>
                  </a:extLst>
                </a:gridCol>
              </a:tblGrid>
              <a:tr h="833248">
                <a:tc gridSpan="3">
                  <a:txBody>
                    <a:bodyPr/>
                    <a:lstStyle/>
                    <a:p>
                      <a:pPr algn="l"/>
                      <a:r>
                        <a:rPr lang="en-US" sz="2800" dirty="0">
                          <a:solidFill>
                            <a:schemeClr val="tx1"/>
                          </a:solidFill>
                          <a:latin typeface="Arial Narrow" panose="020B0606020202030204" pitchFamily="34" charset="0"/>
                        </a:rPr>
                        <a:t>Top 10 Holdings (40.70%)</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US" sz="2800" dirty="0">
                        <a:solidFill>
                          <a:schemeClr val="tx1"/>
                        </a:solidFill>
                        <a:latin typeface="Arial Narrow" panose="020B0606020202030204" pitchFamily="34" charset="0"/>
                      </a:endParaRPr>
                    </a:p>
                  </a:txBody>
                  <a:tcPr anchor="b">
                    <a:lnL w="12700" cap="flat" cmpd="sng" algn="ctr">
                      <a:solidFill>
                        <a:srgbClr val="004E30"/>
                      </a:solidFill>
                      <a:prstDash val="solid"/>
                      <a:round/>
                      <a:headEnd type="none" w="med" len="med"/>
                      <a:tailEnd type="none" w="med" len="med"/>
                    </a:lnL>
                    <a:lnR w="12700" cap="flat" cmpd="sng" algn="ctr">
                      <a:solidFill>
                        <a:srgbClr val="004E30"/>
                      </a:solidFill>
                      <a:prstDash val="solid"/>
                      <a:round/>
                      <a:headEnd type="none" w="med" len="med"/>
                      <a:tailEnd type="none" w="med" len="med"/>
                    </a:lnR>
                    <a:lnT w="12700" cap="flat" cmpd="sng" algn="ctr">
                      <a:solidFill>
                        <a:srgbClr val="004E30"/>
                      </a:solidFill>
                      <a:prstDash val="solid"/>
                      <a:round/>
                      <a:headEnd type="none" w="med" len="med"/>
                      <a:tailEnd type="none" w="med" len="med"/>
                    </a:lnT>
                    <a:lnB w="12700" cap="flat" cmpd="sng" algn="ctr">
                      <a:solidFill>
                        <a:srgbClr val="004E30"/>
                      </a:solidFill>
                      <a:prstDash val="solid"/>
                      <a:round/>
                      <a:headEnd type="none" w="med" len="med"/>
                      <a:tailEnd type="none" w="med" len="med"/>
                    </a:lnB>
                    <a:noFill/>
                  </a:tcPr>
                </a:tc>
                <a:tc hMerge="1">
                  <a:txBody>
                    <a:bodyPr/>
                    <a:lstStyle/>
                    <a:p>
                      <a:pPr algn="ctr"/>
                      <a:endParaRPr lang="en-US" sz="2800" dirty="0">
                        <a:solidFill>
                          <a:schemeClr val="tx1"/>
                        </a:solidFill>
                        <a:latin typeface="Arial Narrow" panose="020B0606020202030204" pitchFamily="34" charset="0"/>
                      </a:endParaRPr>
                    </a:p>
                  </a:txBody>
                  <a:tcPr anchor="b">
                    <a:lnL w="12700" cap="flat" cmpd="sng" algn="ctr">
                      <a:solidFill>
                        <a:srgbClr val="004E30"/>
                      </a:solidFill>
                      <a:prstDash val="solid"/>
                      <a:round/>
                      <a:headEnd type="none" w="med" len="med"/>
                      <a:tailEnd type="none" w="med" len="med"/>
                    </a:lnL>
                    <a:lnR w="12700" cap="flat" cmpd="sng" algn="ctr">
                      <a:solidFill>
                        <a:srgbClr val="004E30"/>
                      </a:solidFill>
                      <a:prstDash val="solid"/>
                      <a:round/>
                      <a:headEnd type="none" w="med" len="med"/>
                      <a:tailEnd type="none" w="med" len="med"/>
                    </a:lnR>
                    <a:lnT w="12700" cap="flat" cmpd="sng" algn="ctr">
                      <a:solidFill>
                        <a:srgbClr val="004E30"/>
                      </a:solidFill>
                      <a:prstDash val="solid"/>
                      <a:round/>
                      <a:headEnd type="none" w="med" len="med"/>
                      <a:tailEnd type="none" w="med" len="med"/>
                    </a:lnT>
                    <a:lnB w="12700" cap="flat" cmpd="sng" algn="ctr">
                      <a:solidFill>
                        <a:srgbClr val="004E30"/>
                      </a:solidFill>
                      <a:prstDash val="solid"/>
                      <a:round/>
                      <a:headEnd type="none" w="med" len="med"/>
                      <a:tailEnd type="none" w="med" len="med"/>
                    </a:lnB>
                    <a:noFill/>
                  </a:tcPr>
                </a:tc>
                <a:extLst>
                  <a:ext uri="{0D108BD9-81ED-4DB2-BD59-A6C34878D82A}">
                    <a16:rowId xmlns:a16="http://schemas.microsoft.com/office/drawing/2014/main" val="2229453441"/>
                  </a:ext>
                </a:extLst>
              </a:tr>
              <a:tr h="833248">
                <a:tc>
                  <a:txBody>
                    <a:bodyPr/>
                    <a:lstStyle/>
                    <a:p>
                      <a:pPr algn="l"/>
                      <a:r>
                        <a:rPr lang="en-US" sz="2800" b="1" dirty="0">
                          <a:solidFill>
                            <a:schemeClr val="tx1"/>
                          </a:solidFill>
                          <a:latin typeface="Arial Narrow" panose="020B0606020202030204" pitchFamily="34" charset="0"/>
                        </a:rPr>
                        <a:t>Name</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4E3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800" b="1" dirty="0">
                          <a:solidFill>
                            <a:schemeClr val="tx1"/>
                          </a:solidFill>
                          <a:latin typeface="Arial Narrow" panose="020B0606020202030204" pitchFamily="34" charset="0"/>
                        </a:rPr>
                        <a:t>Ticker</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4E3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800" b="1" dirty="0">
                          <a:solidFill>
                            <a:schemeClr val="tx1"/>
                          </a:solidFill>
                          <a:latin typeface="Arial Narrow" panose="020B0606020202030204" pitchFamily="34" charset="0"/>
                        </a:rPr>
                        <a:t>% Assets</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4E3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20372844"/>
                  </a:ext>
                </a:extLst>
              </a:tr>
              <a:tr h="482755">
                <a:tc>
                  <a:txBody>
                    <a:bodyPr/>
                    <a:lstStyle/>
                    <a:p>
                      <a:pPr algn="l"/>
                      <a:r>
                        <a:rPr lang="en-US" sz="2800" dirty="0">
                          <a:solidFill>
                            <a:schemeClr val="tx1"/>
                          </a:solidFill>
                          <a:latin typeface="Arial Narrow" panose="020B0606020202030204" pitchFamily="34" charset="0"/>
                        </a:rPr>
                        <a:t>Honeywell International Inc.</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4E30"/>
                      </a:solidFill>
                      <a:prstDash val="solid"/>
                      <a:round/>
                      <a:headEnd type="none" w="med" len="med"/>
                      <a:tailEnd type="none" w="med" len="med"/>
                    </a:lnT>
                    <a:lnB w="12700" cap="flat" cmpd="sng" algn="ctr">
                      <a:solidFill>
                        <a:srgbClr val="004E30"/>
                      </a:solidFill>
                      <a:prstDash val="solid"/>
                      <a:round/>
                      <a:headEnd type="none" w="med" len="med"/>
                      <a:tailEnd type="none" w="med" len="med"/>
                    </a:lnB>
                    <a:noFill/>
                  </a:tcPr>
                </a:tc>
                <a:tc>
                  <a:txBody>
                    <a:bodyPr/>
                    <a:lstStyle/>
                    <a:p>
                      <a:pPr algn="ctr"/>
                      <a:r>
                        <a:rPr lang="en-US" sz="2800" dirty="0">
                          <a:solidFill>
                            <a:schemeClr val="tx1"/>
                          </a:solidFill>
                          <a:latin typeface="Arial Narrow" panose="020B0606020202030204" pitchFamily="34" charset="0"/>
                        </a:rPr>
                        <a:t>HON</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4E30"/>
                      </a:solidFill>
                      <a:prstDash val="solid"/>
                      <a:round/>
                      <a:headEnd type="none" w="med" len="med"/>
                      <a:tailEnd type="none" w="med" len="med"/>
                    </a:lnT>
                    <a:lnB w="12700" cap="flat" cmpd="sng" algn="ctr">
                      <a:solidFill>
                        <a:srgbClr val="004E30"/>
                      </a:solidFill>
                      <a:prstDash val="solid"/>
                      <a:round/>
                      <a:headEnd type="none" w="med" len="med"/>
                      <a:tailEnd type="none" w="med" len="med"/>
                    </a:lnB>
                    <a:noFill/>
                  </a:tcPr>
                </a:tc>
                <a:tc>
                  <a:txBody>
                    <a:bodyPr/>
                    <a:lstStyle/>
                    <a:p>
                      <a:pPr algn="ctr"/>
                      <a:r>
                        <a:rPr lang="en-US" sz="2800" dirty="0">
                          <a:solidFill>
                            <a:schemeClr val="tx1"/>
                          </a:solidFill>
                          <a:latin typeface="Arial Narrow" panose="020B0606020202030204" pitchFamily="34" charset="0"/>
                        </a:rPr>
                        <a:t>4.90%</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4E30"/>
                      </a:solidFill>
                      <a:prstDash val="solid"/>
                      <a:round/>
                      <a:headEnd type="none" w="med" len="med"/>
                      <a:tailEnd type="none" w="med" len="med"/>
                    </a:lnT>
                    <a:lnB w="12700" cap="flat" cmpd="sng" algn="ctr">
                      <a:solidFill>
                        <a:srgbClr val="004E30"/>
                      </a:solidFill>
                      <a:prstDash val="solid"/>
                      <a:round/>
                      <a:headEnd type="none" w="med" len="med"/>
                      <a:tailEnd type="none" w="med" len="med"/>
                    </a:lnB>
                    <a:noFill/>
                  </a:tcPr>
                </a:tc>
                <a:extLst>
                  <a:ext uri="{0D108BD9-81ED-4DB2-BD59-A6C34878D82A}">
                    <a16:rowId xmlns:a16="http://schemas.microsoft.com/office/drawing/2014/main" val="361610578"/>
                  </a:ext>
                </a:extLst>
              </a:tr>
              <a:tr h="482755">
                <a:tc>
                  <a:txBody>
                    <a:bodyPr/>
                    <a:lstStyle/>
                    <a:p>
                      <a:pPr algn="l"/>
                      <a:r>
                        <a:rPr lang="en-US" sz="2800" dirty="0">
                          <a:solidFill>
                            <a:schemeClr val="tx1"/>
                          </a:solidFill>
                          <a:latin typeface="Arial Narrow" panose="020B0606020202030204" pitchFamily="34" charset="0"/>
                        </a:rPr>
                        <a:t>United Parcel Service Inc Class B</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4E30"/>
                      </a:solidFill>
                      <a:prstDash val="solid"/>
                      <a:round/>
                      <a:headEnd type="none" w="med" len="med"/>
                      <a:tailEnd type="none" w="med" len="med"/>
                    </a:lnT>
                    <a:lnB w="12700" cap="flat" cmpd="sng" algn="ctr">
                      <a:solidFill>
                        <a:srgbClr val="004E30"/>
                      </a:solidFill>
                      <a:prstDash val="solid"/>
                      <a:round/>
                      <a:headEnd type="none" w="med" len="med"/>
                      <a:tailEnd type="none" w="med" len="med"/>
                    </a:lnB>
                    <a:noFill/>
                  </a:tcPr>
                </a:tc>
                <a:tc>
                  <a:txBody>
                    <a:bodyPr/>
                    <a:lstStyle/>
                    <a:p>
                      <a:pPr algn="ctr"/>
                      <a:r>
                        <a:rPr lang="en-US" sz="2800" dirty="0">
                          <a:solidFill>
                            <a:schemeClr val="tx1"/>
                          </a:solidFill>
                          <a:latin typeface="Arial Narrow" panose="020B0606020202030204" pitchFamily="34" charset="0"/>
                        </a:rPr>
                        <a:t>UPS</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4E30"/>
                      </a:solidFill>
                      <a:prstDash val="solid"/>
                      <a:round/>
                      <a:headEnd type="none" w="med" len="med"/>
                      <a:tailEnd type="none" w="med" len="med"/>
                    </a:lnT>
                    <a:lnB w="12700" cap="flat" cmpd="sng" algn="ctr">
                      <a:solidFill>
                        <a:srgbClr val="004E30"/>
                      </a:solidFill>
                      <a:prstDash val="solid"/>
                      <a:round/>
                      <a:headEnd type="none" w="med" len="med"/>
                      <a:tailEnd type="none" w="med" len="med"/>
                    </a:lnB>
                    <a:noFill/>
                  </a:tcPr>
                </a:tc>
                <a:tc>
                  <a:txBody>
                    <a:bodyPr/>
                    <a:lstStyle/>
                    <a:p>
                      <a:pPr algn="ctr"/>
                      <a:r>
                        <a:rPr lang="en-US" sz="2800" dirty="0">
                          <a:solidFill>
                            <a:schemeClr val="tx1"/>
                          </a:solidFill>
                          <a:latin typeface="Arial Narrow" panose="020B0606020202030204" pitchFamily="34" charset="0"/>
                        </a:rPr>
                        <a:t>4.84%</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4E30"/>
                      </a:solidFill>
                      <a:prstDash val="solid"/>
                      <a:round/>
                      <a:headEnd type="none" w="med" len="med"/>
                      <a:tailEnd type="none" w="med" len="med"/>
                    </a:lnT>
                    <a:lnB w="12700" cap="flat" cmpd="sng" algn="ctr">
                      <a:solidFill>
                        <a:srgbClr val="004E30"/>
                      </a:solidFill>
                      <a:prstDash val="solid"/>
                      <a:round/>
                      <a:headEnd type="none" w="med" len="med"/>
                      <a:tailEnd type="none" w="med" len="med"/>
                    </a:lnB>
                    <a:noFill/>
                  </a:tcPr>
                </a:tc>
                <a:extLst>
                  <a:ext uri="{0D108BD9-81ED-4DB2-BD59-A6C34878D82A}">
                    <a16:rowId xmlns:a16="http://schemas.microsoft.com/office/drawing/2014/main" val="3921556606"/>
                  </a:ext>
                </a:extLst>
              </a:tr>
              <a:tr h="482755">
                <a:tc>
                  <a:txBody>
                    <a:bodyPr/>
                    <a:lstStyle/>
                    <a:p>
                      <a:pPr algn="l"/>
                      <a:r>
                        <a:rPr lang="en-US" sz="2800" dirty="0">
                          <a:solidFill>
                            <a:schemeClr val="tx1"/>
                          </a:solidFill>
                          <a:latin typeface="Arial Narrow" panose="020B0606020202030204" pitchFamily="34" charset="0"/>
                        </a:rPr>
                        <a:t>Union Pacific Corp</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4E30"/>
                      </a:solidFill>
                      <a:prstDash val="solid"/>
                      <a:round/>
                      <a:headEnd type="none" w="med" len="med"/>
                      <a:tailEnd type="none" w="med" len="med"/>
                    </a:lnT>
                    <a:lnB w="12700" cap="flat" cmpd="sng" algn="ctr">
                      <a:solidFill>
                        <a:srgbClr val="004E30"/>
                      </a:solidFill>
                      <a:prstDash val="solid"/>
                      <a:round/>
                      <a:headEnd type="none" w="med" len="med"/>
                      <a:tailEnd type="none" w="med" len="med"/>
                    </a:lnB>
                    <a:noFill/>
                  </a:tcPr>
                </a:tc>
                <a:tc>
                  <a:txBody>
                    <a:bodyPr/>
                    <a:lstStyle/>
                    <a:p>
                      <a:pPr algn="ctr"/>
                      <a:r>
                        <a:rPr lang="en-US" sz="2800" dirty="0">
                          <a:solidFill>
                            <a:schemeClr val="tx1"/>
                          </a:solidFill>
                          <a:latin typeface="Arial Narrow" panose="020B0606020202030204" pitchFamily="34" charset="0"/>
                        </a:rPr>
                        <a:t>UNP</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4E30"/>
                      </a:solidFill>
                      <a:prstDash val="solid"/>
                      <a:round/>
                      <a:headEnd type="none" w="med" len="med"/>
                      <a:tailEnd type="none" w="med" len="med"/>
                    </a:lnT>
                    <a:lnB w="12700" cap="flat" cmpd="sng" algn="ctr">
                      <a:solidFill>
                        <a:srgbClr val="004E30"/>
                      </a:solidFill>
                      <a:prstDash val="solid"/>
                      <a:round/>
                      <a:headEnd type="none" w="med" len="med"/>
                      <a:tailEnd type="none" w="med" len="med"/>
                    </a:lnB>
                    <a:noFill/>
                  </a:tcPr>
                </a:tc>
                <a:tc>
                  <a:txBody>
                    <a:bodyPr/>
                    <a:lstStyle/>
                    <a:p>
                      <a:pPr algn="ctr"/>
                      <a:r>
                        <a:rPr lang="en-US" sz="2800" dirty="0">
                          <a:solidFill>
                            <a:schemeClr val="tx1"/>
                          </a:solidFill>
                          <a:latin typeface="Arial Narrow" panose="020B0606020202030204" pitchFamily="34" charset="0"/>
                        </a:rPr>
                        <a:t>4.70%</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4E30"/>
                      </a:solidFill>
                      <a:prstDash val="solid"/>
                      <a:round/>
                      <a:headEnd type="none" w="med" len="med"/>
                      <a:tailEnd type="none" w="med" len="med"/>
                    </a:lnT>
                    <a:lnB w="12700" cap="flat" cmpd="sng" algn="ctr">
                      <a:solidFill>
                        <a:srgbClr val="004E30"/>
                      </a:solidFill>
                      <a:prstDash val="solid"/>
                      <a:round/>
                      <a:headEnd type="none" w="med" len="med"/>
                      <a:tailEnd type="none" w="med" len="med"/>
                    </a:lnB>
                    <a:noFill/>
                  </a:tcPr>
                </a:tc>
                <a:extLst>
                  <a:ext uri="{0D108BD9-81ED-4DB2-BD59-A6C34878D82A}">
                    <a16:rowId xmlns:a16="http://schemas.microsoft.com/office/drawing/2014/main" val="2586314080"/>
                  </a:ext>
                </a:extLst>
              </a:tr>
              <a:tr h="482755">
                <a:tc>
                  <a:txBody>
                    <a:bodyPr/>
                    <a:lstStyle/>
                    <a:p>
                      <a:pPr algn="l"/>
                      <a:r>
                        <a:rPr lang="en-US" sz="2800" dirty="0">
                          <a:solidFill>
                            <a:schemeClr val="tx1"/>
                          </a:solidFill>
                          <a:latin typeface="Arial Narrow" panose="020B0606020202030204" pitchFamily="34" charset="0"/>
                        </a:rPr>
                        <a:t>Boeing Co</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4E30"/>
                      </a:solidFill>
                      <a:prstDash val="solid"/>
                      <a:round/>
                      <a:headEnd type="none" w="med" len="med"/>
                      <a:tailEnd type="none" w="med" len="med"/>
                    </a:lnT>
                    <a:lnB w="12700" cap="flat" cmpd="sng" algn="ctr">
                      <a:solidFill>
                        <a:srgbClr val="004E30"/>
                      </a:solidFill>
                      <a:prstDash val="solid"/>
                      <a:round/>
                      <a:headEnd type="none" w="med" len="med"/>
                      <a:tailEnd type="none" w="med" len="med"/>
                    </a:lnB>
                    <a:noFill/>
                  </a:tcPr>
                </a:tc>
                <a:tc>
                  <a:txBody>
                    <a:bodyPr/>
                    <a:lstStyle/>
                    <a:p>
                      <a:pPr algn="ctr"/>
                      <a:r>
                        <a:rPr lang="en-US" sz="2800" dirty="0">
                          <a:solidFill>
                            <a:schemeClr val="tx1"/>
                          </a:solidFill>
                          <a:latin typeface="Arial Narrow" panose="020B0606020202030204" pitchFamily="34" charset="0"/>
                        </a:rPr>
                        <a:t>BA</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4E30"/>
                      </a:solidFill>
                      <a:prstDash val="solid"/>
                      <a:round/>
                      <a:headEnd type="none" w="med" len="med"/>
                      <a:tailEnd type="none" w="med" len="med"/>
                    </a:lnT>
                    <a:lnB w="12700" cap="flat" cmpd="sng" algn="ctr">
                      <a:solidFill>
                        <a:srgbClr val="004E30"/>
                      </a:solidFill>
                      <a:prstDash val="solid"/>
                      <a:round/>
                      <a:headEnd type="none" w="med" len="med"/>
                      <a:tailEnd type="none" w="med" len="med"/>
                    </a:lnB>
                    <a:noFill/>
                  </a:tcPr>
                </a:tc>
                <a:tc>
                  <a:txBody>
                    <a:bodyPr/>
                    <a:lstStyle/>
                    <a:p>
                      <a:pPr algn="ctr"/>
                      <a:r>
                        <a:rPr lang="en-US" sz="2800" dirty="0">
                          <a:solidFill>
                            <a:schemeClr val="tx1"/>
                          </a:solidFill>
                          <a:latin typeface="Arial Narrow" panose="020B0606020202030204" pitchFamily="34" charset="0"/>
                        </a:rPr>
                        <a:t>4.24%</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4E30"/>
                      </a:solidFill>
                      <a:prstDash val="solid"/>
                      <a:round/>
                      <a:headEnd type="none" w="med" len="med"/>
                      <a:tailEnd type="none" w="med" len="med"/>
                    </a:lnT>
                    <a:lnB w="12700" cap="flat" cmpd="sng" algn="ctr">
                      <a:solidFill>
                        <a:srgbClr val="004E30"/>
                      </a:solidFill>
                      <a:prstDash val="solid"/>
                      <a:round/>
                      <a:headEnd type="none" w="med" len="med"/>
                      <a:tailEnd type="none" w="med" len="med"/>
                    </a:lnB>
                    <a:noFill/>
                  </a:tcPr>
                </a:tc>
                <a:extLst>
                  <a:ext uri="{0D108BD9-81ED-4DB2-BD59-A6C34878D82A}">
                    <a16:rowId xmlns:a16="http://schemas.microsoft.com/office/drawing/2014/main" val="1137918604"/>
                  </a:ext>
                </a:extLst>
              </a:tr>
              <a:tr h="482755">
                <a:tc>
                  <a:txBody>
                    <a:bodyPr/>
                    <a:lstStyle/>
                    <a:p>
                      <a:pPr algn="l"/>
                      <a:r>
                        <a:rPr lang="en-US" sz="2800" dirty="0">
                          <a:solidFill>
                            <a:schemeClr val="tx1"/>
                          </a:solidFill>
                          <a:latin typeface="Arial Narrow" panose="020B0606020202030204" pitchFamily="34" charset="0"/>
                        </a:rPr>
                        <a:t>Raytheon Technologies Corp</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4E30"/>
                      </a:solidFill>
                      <a:prstDash val="solid"/>
                      <a:round/>
                      <a:headEnd type="none" w="med" len="med"/>
                      <a:tailEnd type="none" w="med" len="med"/>
                    </a:lnT>
                    <a:lnB w="12700" cap="flat" cmpd="sng" algn="ctr">
                      <a:solidFill>
                        <a:srgbClr val="004E30"/>
                      </a:solidFill>
                      <a:prstDash val="solid"/>
                      <a:round/>
                      <a:headEnd type="none" w="med" len="med"/>
                      <a:tailEnd type="none" w="med" len="med"/>
                    </a:lnB>
                    <a:noFill/>
                  </a:tcPr>
                </a:tc>
                <a:tc>
                  <a:txBody>
                    <a:bodyPr/>
                    <a:lstStyle/>
                    <a:p>
                      <a:pPr algn="ctr"/>
                      <a:r>
                        <a:rPr lang="en-US" sz="2800" dirty="0">
                          <a:solidFill>
                            <a:schemeClr val="tx1"/>
                          </a:solidFill>
                          <a:latin typeface="Arial Narrow" panose="020B0606020202030204" pitchFamily="34" charset="0"/>
                        </a:rPr>
                        <a:t>RTX</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4E30"/>
                      </a:solidFill>
                      <a:prstDash val="solid"/>
                      <a:round/>
                      <a:headEnd type="none" w="med" len="med"/>
                      <a:tailEnd type="none" w="med" len="med"/>
                    </a:lnT>
                    <a:lnB w="12700" cap="flat" cmpd="sng" algn="ctr">
                      <a:solidFill>
                        <a:srgbClr val="004E30"/>
                      </a:solidFill>
                      <a:prstDash val="solid"/>
                      <a:round/>
                      <a:headEnd type="none" w="med" len="med"/>
                      <a:tailEnd type="none" w="med" len="med"/>
                    </a:lnB>
                    <a:noFill/>
                  </a:tcPr>
                </a:tc>
                <a:tc>
                  <a:txBody>
                    <a:bodyPr/>
                    <a:lstStyle/>
                    <a:p>
                      <a:pPr algn="ctr"/>
                      <a:r>
                        <a:rPr lang="en-US" sz="2800" dirty="0">
                          <a:solidFill>
                            <a:schemeClr val="tx1"/>
                          </a:solidFill>
                          <a:latin typeface="Arial Narrow" panose="020B0606020202030204" pitchFamily="34" charset="0"/>
                        </a:rPr>
                        <a:t>4.16%</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4E30"/>
                      </a:solidFill>
                      <a:prstDash val="solid"/>
                      <a:round/>
                      <a:headEnd type="none" w="med" len="med"/>
                      <a:tailEnd type="none" w="med" len="med"/>
                    </a:lnT>
                    <a:lnB w="12700" cap="flat" cmpd="sng" algn="ctr">
                      <a:solidFill>
                        <a:srgbClr val="004E30"/>
                      </a:solidFill>
                      <a:prstDash val="solid"/>
                      <a:round/>
                      <a:headEnd type="none" w="med" len="med"/>
                      <a:tailEnd type="none" w="med" len="med"/>
                    </a:lnB>
                    <a:noFill/>
                  </a:tcPr>
                </a:tc>
                <a:extLst>
                  <a:ext uri="{0D108BD9-81ED-4DB2-BD59-A6C34878D82A}">
                    <a16:rowId xmlns:a16="http://schemas.microsoft.com/office/drawing/2014/main" val="2353691707"/>
                  </a:ext>
                </a:extLst>
              </a:tr>
              <a:tr h="482755">
                <a:tc>
                  <a:txBody>
                    <a:bodyPr/>
                    <a:lstStyle/>
                    <a:p>
                      <a:pPr algn="l"/>
                      <a:r>
                        <a:rPr lang="en-US" sz="2800" dirty="0">
                          <a:solidFill>
                            <a:schemeClr val="tx1"/>
                          </a:solidFill>
                          <a:latin typeface="Arial Narrow" panose="020B0606020202030204" pitchFamily="34" charset="0"/>
                        </a:rPr>
                        <a:t>Caterpillar Inc</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4E30"/>
                      </a:solidFill>
                      <a:prstDash val="solid"/>
                      <a:round/>
                      <a:headEnd type="none" w="med" len="med"/>
                      <a:tailEnd type="none" w="med" len="med"/>
                    </a:lnT>
                    <a:lnB w="12700" cap="flat" cmpd="sng" algn="ctr">
                      <a:solidFill>
                        <a:srgbClr val="004E30"/>
                      </a:solidFill>
                      <a:prstDash val="solid"/>
                      <a:round/>
                      <a:headEnd type="none" w="med" len="med"/>
                      <a:tailEnd type="none" w="med" len="med"/>
                    </a:lnB>
                    <a:noFill/>
                  </a:tcPr>
                </a:tc>
                <a:tc>
                  <a:txBody>
                    <a:bodyPr/>
                    <a:lstStyle/>
                    <a:p>
                      <a:pPr algn="ctr"/>
                      <a:r>
                        <a:rPr lang="en-US" sz="2800" dirty="0">
                          <a:solidFill>
                            <a:schemeClr val="tx1"/>
                          </a:solidFill>
                          <a:latin typeface="Arial Narrow" panose="020B0606020202030204" pitchFamily="34" charset="0"/>
                        </a:rPr>
                        <a:t>CAT</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4E30"/>
                      </a:solidFill>
                      <a:prstDash val="solid"/>
                      <a:round/>
                      <a:headEnd type="none" w="med" len="med"/>
                      <a:tailEnd type="none" w="med" len="med"/>
                    </a:lnT>
                    <a:lnB w="12700" cap="flat" cmpd="sng" algn="ctr">
                      <a:solidFill>
                        <a:srgbClr val="004E30"/>
                      </a:solidFill>
                      <a:prstDash val="solid"/>
                      <a:round/>
                      <a:headEnd type="none" w="med" len="med"/>
                      <a:tailEnd type="none" w="med" len="med"/>
                    </a:lnB>
                    <a:noFill/>
                  </a:tcPr>
                </a:tc>
                <a:tc>
                  <a:txBody>
                    <a:bodyPr/>
                    <a:lstStyle/>
                    <a:p>
                      <a:pPr algn="ctr"/>
                      <a:r>
                        <a:rPr lang="en-US" sz="2800" dirty="0">
                          <a:solidFill>
                            <a:schemeClr val="tx1"/>
                          </a:solidFill>
                          <a:latin typeface="Arial Narrow" panose="020B0606020202030204" pitchFamily="34" charset="0"/>
                        </a:rPr>
                        <a:t>3.84%</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4E30"/>
                      </a:solidFill>
                      <a:prstDash val="solid"/>
                      <a:round/>
                      <a:headEnd type="none" w="med" len="med"/>
                      <a:tailEnd type="none" w="med" len="med"/>
                    </a:lnT>
                    <a:lnB w="12700" cap="flat" cmpd="sng" algn="ctr">
                      <a:solidFill>
                        <a:srgbClr val="004E30"/>
                      </a:solidFill>
                      <a:prstDash val="solid"/>
                      <a:round/>
                      <a:headEnd type="none" w="med" len="med"/>
                      <a:tailEnd type="none" w="med" len="med"/>
                    </a:lnB>
                    <a:noFill/>
                  </a:tcPr>
                </a:tc>
                <a:extLst>
                  <a:ext uri="{0D108BD9-81ED-4DB2-BD59-A6C34878D82A}">
                    <a16:rowId xmlns:a16="http://schemas.microsoft.com/office/drawing/2014/main" val="840727530"/>
                  </a:ext>
                </a:extLst>
              </a:tr>
              <a:tr h="482755">
                <a:tc>
                  <a:txBody>
                    <a:bodyPr/>
                    <a:lstStyle/>
                    <a:p>
                      <a:pPr algn="l"/>
                      <a:r>
                        <a:rPr lang="en-US" sz="2800" dirty="0">
                          <a:solidFill>
                            <a:schemeClr val="tx1"/>
                          </a:solidFill>
                          <a:latin typeface="Arial Narrow" panose="020B0606020202030204" pitchFamily="34" charset="0"/>
                        </a:rPr>
                        <a:t>General Electric Co</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4E30"/>
                      </a:solidFill>
                      <a:prstDash val="solid"/>
                      <a:round/>
                      <a:headEnd type="none" w="med" len="med"/>
                      <a:tailEnd type="none" w="med" len="med"/>
                    </a:lnT>
                    <a:lnB w="12700" cap="flat" cmpd="sng" algn="ctr">
                      <a:solidFill>
                        <a:srgbClr val="004E30"/>
                      </a:solidFill>
                      <a:prstDash val="solid"/>
                      <a:round/>
                      <a:headEnd type="none" w="med" len="med"/>
                      <a:tailEnd type="none" w="med" len="med"/>
                    </a:lnB>
                    <a:noFill/>
                  </a:tcPr>
                </a:tc>
                <a:tc>
                  <a:txBody>
                    <a:bodyPr/>
                    <a:lstStyle/>
                    <a:p>
                      <a:pPr algn="ctr"/>
                      <a:r>
                        <a:rPr lang="en-US" sz="2800" dirty="0">
                          <a:solidFill>
                            <a:schemeClr val="tx1"/>
                          </a:solidFill>
                          <a:latin typeface="Arial Narrow" panose="020B0606020202030204" pitchFamily="34" charset="0"/>
                        </a:rPr>
                        <a:t>GE</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4E30"/>
                      </a:solidFill>
                      <a:prstDash val="solid"/>
                      <a:round/>
                      <a:headEnd type="none" w="med" len="med"/>
                      <a:tailEnd type="none" w="med" len="med"/>
                    </a:lnT>
                    <a:lnB w="12700" cap="flat" cmpd="sng" algn="ctr">
                      <a:solidFill>
                        <a:srgbClr val="004E30"/>
                      </a:solidFill>
                      <a:prstDash val="solid"/>
                      <a:round/>
                      <a:headEnd type="none" w="med" len="med"/>
                      <a:tailEnd type="none" w="med" len="med"/>
                    </a:lnB>
                    <a:noFill/>
                  </a:tcPr>
                </a:tc>
                <a:tc>
                  <a:txBody>
                    <a:bodyPr/>
                    <a:lstStyle/>
                    <a:p>
                      <a:pPr algn="ctr"/>
                      <a:r>
                        <a:rPr lang="en-US" sz="2800" dirty="0">
                          <a:solidFill>
                            <a:schemeClr val="tx1"/>
                          </a:solidFill>
                          <a:latin typeface="Arial Narrow" panose="020B0606020202030204" pitchFamily="34" charset="0"/>
                        </a:rPr>
                        <a:t>3.80%</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4E30"/>
                      </a:solidFill>
                      <a:prstDash val="solid"/>
                      <a:round/>
                      <a:headEnd type="none" w="med" len="med"/>
                      <a:tailEnd type="none" w="med" len="med"/>
                    </a:lnT>
                    <a:lnB w="12700" cap="flat" cmpd="sng" algn="ctr">
                      <a:solidFill>
                        <a:srgbClr val="004E30"/>
                      </a:solidFill>
                      <a:prstDash val="solid"/>
                      <a:round/>
                      <a:headEnd type="none" w="med" len="med"/>
                      <a:tailEnd type="none" w="med" len="med"/>
                    </a:lnB>
                    <a:noFill/>
                  </a:tcPr>
                </a:tc>
                <a:extLst>
                  <a:ext uri="{0D108BD9-81ED-4DB2-BD59-A6C34878D82A}">
                    <a16:rowId xmlns:a16="http://schemas.microsoft.com/office/drawing/2014/main" val="397228463"/>
                  </a:ext>
                </a:extLst>
              </a:tr>
              <a:tr h="482755">
                <a:tc>
                  <a:txBody>
                    <a:bodyPr/>
                    <a:lstStyle/>
                    <a:p>
                      <a:pPr algn="l"/>
                      <a:r>
                        <a:rPr lang="en-US" sz="2800" dirty="0">
                          <a:solidFill>
                            <a:schemeClr val="tx1"/>
                          </a:solidFill>
                          <a:latin typeface="Arial Narrow" panose="020B0606020202030204" pitchFamily="34" charset="0"/>
                        </a:rPr>
                        <a:t>3M Co</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4E30"/>
                      </a:solidFill>
                      <a:prstDash val="solid"/>
                      <a:round/>
                      <a:headEnd type="none" w="med" len="med"/>
                      <a:tailEnd type="none" w="med" len="med"/>
                    </a:lnT>
                    <a:lnB w="12700" cap="flat" cmpd="sng" algn="ctr">
                      <a:solidFill>
                        <a:srgbClr val="004E30"/>
                      </a:solidFill>
                      <a:prstDash val="solid"/>
                      <a:round/>
                      <a:headEnd type="none" w="med" len="med"/>
                      <a:tailEnd type="none" w="med" len="med"/>
                    </a:lnB>
                    <a:noFill/>
                  </a:tcPr>
                </a:tc>
                <a:tc>
                  <a:txBody>
                    <a:bodyPr/>
                    <a:lstStyle/>
                    <a:p>
                      <a:pPr algn="ctr"/>
                      <a:r>
                        <a:rPr lang="en-US" sz="2800" dirty="0">
                          <a:solidFill>
                            <a:schemeClr val="tx1"/>
                          </a:solidFill>
                          <a:latin typeface="Arial Narrow" panose="020B0606020202030204" pitchFamily="34" charset="0"/>
                        </a:rPr>
                        <a:t>MMM</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4E30"/>
                      </a:solidFill>
                      <a:prstDash val="solid"/>
                      <a:round/>
                      <a:headEnd type="none" w="med" len="med"/>
                      <a:tailEnd type="none" w="med" len="med"/>
                    </a:lnT>
                    <a:lnB w="12700" cap="flat" cmpd="sng" algn="ctr">
                      <a:solidFill>
                        <a:srgbClr val="004E30"/>
                      </a:solidFill>
                      <a:prstDash val="solid"/>
                      <a:round/>
                      <a:headEnd type="none" w="med" len="med"/>
                      <a:tailEnd type="none" w="med" len="med"/>
                    </a:lnB>
                    <a:noFill/>
                  </a:tcPr>
                </a:tc>
                <a:tc>
                  <a:txBody>
                    <a:bodyPr/>
                    <a:lstStyle/>
                    <a:p>
                      <a:pPr algn="ctr"/>
                      <a:r>
                        <a:rPr lang="en-US" sz="2800" dirty="0">
                          <a:solidFill>
                            <a:schemeClr val="tx1"/>
                          </a:solidFill>
                          <a:latin typeface="Arial Narrow" panose="020B0606020202030204" pitchFamily="34" charset="0"/>
                        </a:rPr>
                        <a:t>3.70%</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4E30"/>
                      </a:solidFill>
                      <a:prstDash val="solid"/>
                      <a:round/>
                      <a:headEnd type="none" w="med" len="med"/>
                      <a:tailEnd type="none" w="med" len="med"/>
                    </a:lnT>
                    <a:lnB w="12700" cap="flat" cmpd="sng" algn="ctr">
                      <a:solidFill>
                        <a:srgbClr val="004E30"/>
                      </a:solidFill>
                      <a:prstDash val="solid"/>
                      <a:round/>
                      <a:headEnd type="none" w="med" len="med"/>
                      <a:tailEnd type="none" w="med" len="med"/>
                    </a:lnB>
                    <a:noFill/>
                  </a:tcPr>
                </a:tc>
                <a:extLst>
                  <a:ext uri="{0D108BD9-81ED-4DB2-BD59-A6C34878D82A}">
                    <a16:rowId xmlns:a16="http://schemas.microsoft.com/office/drawing/2014/main" val="2512815671"/>
                  </a:ext>
                </a:extLst>
              </a:tr>
              <a:tr h="482755">
                <a:tc>
                  <a:txBody>
                    <a:bodyPr/>
                    <a:lstStyle/>
                    <a:p>
                      <a:pPr algn="l"/>
                      <a:r>
                        <a:rPr lang="en-US" sz="2800" dirty="0">
                          <a:solidFill>
                            <a:schemeClr val="tx1"/>
                          </a:solidFill>
                          <a:latin typeface="Arial Narrow" panose="020B0606020202030204" pitchFamily="34" charset="0"/>
                        </a:rPr>
                        <a:t>Deere &amp; Co</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4E30"/>
                      </a:solidFill>
                      <a:prstDash val="solid"/>
                      <a:round/>
                      <a:headEnd type="none" w="med" len="med"/>
                      <a:tailEnd type="none" w="med" len="med"/>
                    </a:lnT>
                    <a:lnB w="12700" cap="flat" cmpd="sng" algn="ctr">
                      <a:solidFill>
                        <a:srgbClr val="004E30"/>
                      </a:solidFill>
                      <a:prstDash val="solid"/>
                      <a:round/>
                      <a:headEnd type="none" w="med" len="med"/>
                      <a:tailEnd type="none" w="med" len="med"/>
                    </a:lnB>
                    <a:noFill/>
                  </a:tcPr>
                </a:tc>
                <a:tc>
                  <a:txBody>
                    <a:bodyPr/>
                    <a:lstStyle/>
                    <a:p>
                      <a:pPr algn="ctr"/>
                      <a:r>
                        <a:rPr lang="en-US" sz="2800" dirty="0">
                          <a:solidFill>
                            <a:schemeClr val="tx1"/>
                          </a:solidFill>
                          <a:latin typeface="Arial Narrow" panose="020B0606020202030204" pitchFamily="34" charset="0"/>
                        </a:rPr>
                        <a:t>DE</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4E30"/>
                      </a:solidFill>
                      <a:prstDash val="solid"/>
                      <a:round/>
                      <a:headEnd type="none" w="med" len="med"/>
                      <a:tailEnd type="none" w="med" len="med"/>
                    </a:lnT>
                    <a:lnB w="12700" cap="flat" cmpd="sng" algn="ctr">
                      <a:solidFill>
                        <a:srgbClr val="004E30"/>
                      </a:solidFill>
                      <a:prstDash val="solid"/>
                      <a:round/>
                      <a:headEnd type="none" w="med" len="med"/>
                      <a:tailEnd type="none" w="med" len="med"/>
                    </a:lnB>
                    <a:noFill/>
                  </a:tcPr>
                </a:tc>
                <a:tc>
                  <a:txBody>
                    <a:bodyPr/>
                    <a:lstStyle/>
                    <a:p>
                      <a:pPr algn="ctr"/>
                      <a:r>
                        <a:rPr lang="en-US" sz="2800" dirty="0">
                          <a:solidFill>
                            <a:schemeClr val="tx1"/>
                          </a:solidFill>
                          <a:latin typeface="Arial Narrow" panose="020B0606020202030204" pitchFamily="34" charset="0"/>
                        </a:rPr>
                        <a:t>3.54%</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4E30"/>
                      </a:solidFill>
                      <a:prstDash val="solid"/>
                      <a:round/>
                      <a:headEnd type="none" w="med" len="med"/>
                      <a:tailEnd type="none" w="med" len="med"/>
                    </a:lnT>
                    <a:lnB w="12700" cap="flat" cmpd="sng" algn="ctr">
                      <a:solidFill>
                        <a:srgbClr val="004E30"/>
                      </a:solidFill>
                      <a:prstDash val="solid"/>
                      <a:round/>
                      <a:headEnd type="none" w="med" len="med"/>
                      <a:tailEnd type="none" w="med" len="med"/>
                    </a:lnB>
                    <a:noFill/>
                  </a:tcPr>
                </a:tc>
                <a:extLst>
                  <a:ext uri="{0D108BD9-81ED-4DB2-BD59-A6C34878D82A}">
                    <a16:rowId xmlns:a16="http://schemas.microsoft.com/office/drawing/2014/main" val="1769680677"/>
                  </a:ext>
                </a:extLst>
              </a:tr>
              <a:tr h="482755">
                <a:tc>
                  <a:txBody>
                    <a:bodyPr/>
                    <a:lstStyle/>
                    <a:p>
                      <a:pPr algn="l"/>
                      <a:r>
                        <a:rPr lang="en-US" sz="2800" dirty="0">
                          <a:solidFill>
                            <a:schemeClr val="tx1"/>
                          </a:solidFill>
                          <a:latin typeface="Arial Narrow" panose="020B0606020202030204" pitchFamily="34" charset="0"/>
                        </a:rPr>
                        <a:t>Lockheed Martin Corp</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4E30"/>
                      </a:solidFill>
                      <a:prstDash val="solid"/>
                      <a:round/>
                      <a:headEnd type="none" w="med" len="med"/>
                      <a:tailEnd type="none" w="med" len="med"/>
                    </a:lnT>
                    <a:lnB w="12700" cap="flat" cmpd="sng" algn="ctr">
                      <a:solidFill>
                        <a:srgbClr val="004E30"/>
                      </a:solidFill>
                      <a:prstDash val="solid"/>
                      <a:round/>
                      <a:headEnd type="none" w="med" len="med"/>
                      <a:tailEnd type="none" w="med" len="med"/>
                    </a:lnB>
                    <a:noFill/>
                  </a:tcPr>
                </a:tc>
                <a:tc>
                  <a:txBody>
                    <a:bodyPr/>
                    <a:lstStyle/>
                    <a:p>
                      <a:pPr algn="ctr"/>
                      <a:r>
                        <a:rPr lang="en-US" sz="2800" dirty="0">
                          <a:solidFill>
                            <a:schemeClr val="tx1"/>
                          </a:solidFill>
                          <a:latin typeface="Arial Narrow" panose="020B0606020202030204" pitchFamily="34" charset="0"/>
                        </a:rPr>
                        <a:t>LMT</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4E30"/>
                      </a:solidFill>
                      <a:prstDash val="solid"/>
                      <a:round/>
                      <a:headEnd type="none" w="med" len="med"/>
                      <a:tailEnd type="none" w="med" len="med"/>
                    </a:lnT>
                    <a:lnB w="12700" cap="flat" cmpd="sng" algn="ctr">
                      <a:solidFill>
                        <a:srgbClr val="004E30"/>
                      </a:solidFill>
                      <a:prstDash val="solid"/>
                      <a:round/>
                      <a:headEnd type="none" w="med" len="med"/>
                      <a:tailEnd type="none" w="med" len="med"/>
                    </a:lnB>
                    <a:noFill/>
                  </a:tcPr>
                </a:tc>
                <a:tc>
                  <a:txBody>
                    <a:bodyPr/>
                    <a:lstStyle/>
                    <a:p>
                      <a:pPr algn="ctr"/>
                      <a:r>
                        <a:rPr lang="en-US" sz="2800" dirty="0">
                          <a:solidFill>
                            <a:schemeClr val="tx1"/>
                          </a:solidFill>
                          <a:latin typeface="Arial Narrow" panose="020B0606020202030204" pitchFamily="34" charset="0"/>
                        </a:rPr>
                        <a:t>2.98%</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4E30"/>
                      </a:solidFill>
                      <a:prstDash val="solid"/>
                      <a:round/>
                      <a:headEnd type="none" w="med" len="med"/>
                      <a:tailEnd type="none" w="med" len="med"/>
                    </a:lnT>
                    <a:lnB w="12700" cap="flat" cmpd="sng" algn="ctr">
                      <a:solidFill>
                        <a:srgbClr val="004E30"/>
                      </a:solidFill>
                      <a:prstDash val="solid"/>
                      <a:round/>
                      <a:headEnd type="none" w="med" len="med"/>
                      <a:tailEnd type="none" w="med" len="med"/>
                    </a:lnB>
                    <a:noFill/>
                  </a:tcPr>
                </a:tc>
                <a:extLst>
                  <a:ext uri="{0D108BD9-81ED-4DB2-BD59-A6C34878D82A}">
                    <a16:rowId xmlns:a16="http://schemas.microsoft.com/office/drawing/2014/main" val="652634924"/>
                  </a:ext>
                </a:extLst>
              </a:tr>
            </a:tbl>
          </a:graphicData>
        </a:graphic>
      </p:graphicFrame>
      <p:pic>
        <p:nvPicPr>
          <p:cNvPr id="12" name="Picture 11">
            <a:extLst>
              <a:ext uri="{FF2B5EF4-FFF2-40B4-BE49-F238E27FC236}">
                <a16:creationId xmlns:a16="http://schemas.microsoft.com/office/drawing/2014/main" id="{359E0D52-DCA7-AF6B-D6D9-A588D27AA7FE}"/>
              </a:ext>
            </a:extLst>
          </p:cNvPr>
          <p:cNvPicPr>
            <a:picLocks noChangeAspect="1"/>
          </p:cNvPicPr>
          <p:nvPr/>
        </p:nvPicPr>
        <p:blipFill rotWithShape="1">
          <a:blip r:embed="rId2"/>
          <a:srcRect b="63524"/>
          <a:stretch/>
        </p:blipFill>
        <p:spPr>
          <a:xfrm>
            <a:off x="10677023" y="5302894"/>
            <a:ext cx="8774086" cy="3200400"/>
          </a:xfrm>
          <a:prstGeom prst="rect">
            <a:avLst/>
          </a:prstGeom>
        </p:spPr>
      </p:pic>
    </p:spTree>
    <p:extLst>
      <p:ext uri="{BB962C8B-B14F-4D97-AF65-F5344CB8AC3E}">
        <p14:creationId xmlns:p14="http://schemas.microsoft.com/office/powerpoint/2010/main" val="259950695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E2FA8F6-6DDE-1036-5389-6B13202B478F}"/>
              </a:ext>
            </a:extLst>
          </p:cNvPr>
          <p:cNvSpPr>
            <a:spLocks noGrp="1"/>
          </p:cNvSpPr>
          <p:nvPr>
            <p:ph type="ctrTitle"/>
          </p:nvPr>
        </p:nvSpPr>
        <p:spPr>
          <a:xfrm>
            <a:off x="1005205" y="610045"/>
            <a:ext cx="18093690" cy="1081670"/>
          </a:xfrm>
        </p:spPr>
        <p:txBody>
          <a:bodyPr lIns="91440" tIns="45720" rIns="91440" bIns="45720" anchor="b"/>
          <a:lstStyle/>
          <a:p>
            <a:r>
              <a:rPr lang="en-US" sz="6000" dirty="0">
                <a:latin typeface="Arial Black"/>
              </a:rPr>
              <a:t>materials SPDR (XLB) </a:t>
            </a:r>
            <a:endParaRPr lang="en-US" dirty="0"/>
          </a:p>
        </p:txBody>
      </p:sp>
      <p:sp>
        <p:nvSpPr>
          <p:cNvPr id="10" name="Subtitle 1">
            <a:extLst>
              <a:ext uri="{FF2B5EF4-FFF2-40B4-BE49-F238E27FC236}">
                <a16:creationId xmlns:a16="http://schemas.microsoft.com/office/drawing/2014/main" id="{447037B3-E338-98A6-63A9-3EB90BA0EDA6}"/>
              </a:ext>
            </a:extLst>
          </p:cNvPr>
          <p:cNvSpPr>
            <a:spLocks noGrp="1"/>
          </p:cNvSpPr>
          <p:nvPr>
            <p:ph type="subTitle" idx="1"/>
          </p:nvPr>
        </p:nvSpPr>
        <p:spPr>
          <a:xfrm>
            <a:off x="1006445" y="8499223"/>
            <a:ext cx="18288915" cy="990027"/>
          </a:xfrm>
        </p:spPr>
        <p:txBody>
          <a:bodyPr lIns="91440" tIns="45720" rIns="91440" bIns="45720" anchor="ctr"/>
          <a:lstStyle/>
          <a:p>
            <a:pPr algn="ctr"/>
            <a:r>
              <a:rPr lang="en-US" sz="4000" b="1" dirty="0">
                <a:latin typeface="Arial Narrow"/>
              </a:rPr>
              <a:t>Market Value (11/30/2022): $82.75 </a:t>
            </a:r>
            <a:r>
              <a:rPr lang="en-US" sz="4000" b="1" dirty="0">
                <a:solidFill>
                  <a:srgbClr val="00B050"/>
                </a:solidFill>
                <a:latin typeface="Arial Narrow"/>
              </a:rPr>
              <a:t>+10.43 (+14.42%)</a:t>
            </a:r>
          </a:p>
        </p:txBody>
      </p:sp>
      <p:graphicFrame>
        <p:nvGraphicFramePr>
          <p:cNvPr id="15" name="Table 11">
            <a:extLst>
              <a:ext uri="{FF2B5EF4-FFF2-40B4-BE49-F238E27FC236}">
                <a16:creationId xmlns:a16="http://schemas.microsoft.com/office/drawing/2014/main" id="{A503867E-AA6B-8FD2-97A2-6BE413BF2C0E}"/>
              </a:ext>
            </a:extLst>
          </p:cNvPr>
          <p:cNvGraphicFramePr>
            <a:graphicFrameLocks noGrp="1"/>
          </p:cNvGraphicFramePr>
          <p:nvPr>
            <p:extLst>
              <p:ext uri="{D42A27DB-BD31-4B8C-83A1-F6EECF244321}">
                <p14:modId xmlns:p14="http://schemas.microsoft.com/office/powerpoint/2010/main" val="3063060552"/>
              </p:ext>
            </p:extLst>
          </p:nvPr>
        </p:nvGraphicFramePr>
        <p:xfrm>
          <a:off x="547953" y="1472300"/>
          <a:ext cx="9651797" cy="6848096"/>
        </p:xfrm>
        <a:graphic>
          <a:graphicData uri="http://schemas.openxmlformats.org/drawingml/2006/table">
            <a:tbl>
              <a:tblPr firstRow="1" bandRow="1">
                <a:tableStyleId>{5C22544A-7EE6-4342-B048-85BDC9FD1C3A}</a:tableStyleId>
              </a:tblPr>
              <a:tblGrid>
                <a:gridCol w="6156960">
                  <a:extLst>
                    <a:ext uri="{9D8B030D-6E8A-4147-A177-3AD203B41FA5}">
                      <a16:colId xmlns:a16="http://schemas.microsoft.com/office/drawing/2014/main" val="3047670978"/>
                    </a:ext>
                  </a:extLst>
                </a:gridCol>
                <a:gridCol w="2003173">
                  <a:extLst>
                    <a:ext uri="{9D8B030D-6E8A-4147-A177-3AD203B41FA5}">
                      <a16:colId xmlns:a16="http://schemas.microsoft.com/office/drawing/2014/main" val="2389577167"/>
                    </a:ext>
                  </a:extLst>
                </a:gridCol>
                <a:gridCol w="1491664">
                  <a:extLst>
                    <a:ext uri="{9D8B030D-6E8A-4147-A177-3AD203B41FA5}">
                      <a16:colId xmlns:a16="http://schemas.microsoft.com/office/drawing/2014/main" val="421501196"/>
                    </a:ext>
                  </a:extLst>
                </a:gridCol>
              </a:tblGrid>
              <a:tr h="833248">
                <a:tc gridSpan="3">
                  <a:txBody>
                    <a:bodyPr/>
                    <a:lstStyle/>
                    <a:p>
                      <a:pPr algn="l"/>
                      <a:r>
                        <a:rPr lang="en-US" sz="2800" dirty="0">
                          <a:solidFill>
                            <a:schemeClr val="tx1"/>
                          </a:solidFill>
                          <a:latin typeface="Arial Narrow" panose="020B0606020202030204" pitchFamily="34" charset="0"/>
                        </a:rPr>
                        <a:t>Top 10 Holdings (63.19%)</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US" sz="2800" dirty="0">
                        <a:solidFill>
                          <a:schemeClr val="tx1"/>
                        </a:solidFill>
                        <a:latin typeface="Arial Narrow" panose="020B0606020202030204" pitchFamily="34" charset="0"/>
                      </a:endParaRPr>
                    </a:p>
                  </a:txBody>
                  <a:tcPr anchor="b">
                    <a:lnL w="12700" cap="flat" cmpd="sng" algn="ctr">
                      <a:solidFill>
                        <a:srgbClr val="004E30"/>
                      </a:solidFill>
                      <a:prstDash val="solid"/>
                      <a:round/>
                      <a:headEnd type="none" w="med" len="med"/>
                      <a:tailEnd type="none" w="med" len="med"/>
                    </a:lnL>
                    <a:lnR w="12700" cap="flat" cmpd="sng" algn="ctr">
                      <a:solidFill>
                        <a:srgbClr val="004E30"/>
                      </a:solidFill>
                      <a:prstDash val="solid"/>
                      <a:round/>
                      <a:headEnd type="none" w="med" len="med"/>
                      <a:tailEnd type="none" w="med" len="med"/>
                    </a:lnR>
                    <a:lnT w="12700" cap="flat" cmpd="sng" algn="ctr">
                      <a:solidFill>
                        <a:srgbClr val="004E30"/>
                      </a:solidFill>
                      <a:prstDash val="solid"/>
                      <a:round/>
                      <a:headEnd type="none" w="med" len="med"/>
                      <a:tailEnd type="none" w="med" len="med"/>
                    </a:lnT>
                    <a:lnB w="12700" cap="flat" cmpd="sng" algn="ctr">
                      <a:solidFill>
                        <a:srgbClr val="004E30"/>
                      </a:solidFill>
                      <a:prstDash val="solid"/>
                      <a:round/>
                      <a:headEnd type="none" w="med" len="med"/>
                      <a:tailEnd type="none" w="med" len="med"/>
                    </a:lnB>
                    <a:noFill/>
                  </a:tcPr>
                </a:tc>
                <a:tc hMerge="1">
                  <a:txBody>
                    <a:bodyPr/>
                    <a:lstStyle/>
                    <a:p>
                      <a:pPr algn="ctr"/>
                      <a:endParaRPr lang="en-US" sz="2800" dirty="0">
                        <a:solidFill>
                          <a:schemeClr val="tx1"/>
                        </a:solidFill>
                        <a:latin typeface="Arial Narrow" panose="020B0606020202030204" pitchFamily="34" charset="0"/>
                      </a:endParaRPr>
                    </a:p>
                  </a:txBody>
                  <a:tcPr anchor="b">
                    <a:lnL w="12700" cap="flat" cmpd="sng" algn="ctr">
                      <a:solidFill>
                        <a:srgbClr val="004E30"/>
                      </a:solidFill>
                      <a:prstDash val="solid"/>
                      <a:round/>
                      <a:headEnd type="none" w="med" len="med"/>
                      <a:tailEnd type="none" w="med" len="med"/>
                    </a:lnL>
                    <a:lnR w="12700" cap="flat" cmpd="sng" algn="ctr">
                      <a:solidFill>
                        <a:srgbClr val="004E30"/>
                      </a:solidFill>
                      <a:prstDash val="solid"/>
                      <a:round/>
                      <a:headEnd type="none" w="med" len="med"/>
                      <a:tailEnd type="none" w="med" len="med"/>
                    </a:lnR>
                    <a:lnT w="12700" cap="flat" cmpd="sng" algn="ctr">
                      <a:solidFill>
                        <a:srgbClr val="004E30"/>
                      </a:solidFill>
                      <a:prstDash val="solid"/>
                      <a:round/>
                      <a:headEnd type="none" w="med" len="med"/>
                      <a:tailEnd type="none" w="med" len="med"/>
                    </a:lnT>
                    <a:lnB w="12700" cap="flat" cmpd="sng" algn="ctr">
                      <a:solidFill>
                        <a:srgbClr val="004E30"/>
                      </a:solidFill>
                      <a:prstDash val="solid"/>
                      <a:round/>
                      <a:headEnd type="none" w="med" len="med"/>
                      <a:tailEnd type="none" w="med" len="med"/>
                    </a:lnB>
                    <a:noFill/>
                  </a:tcPr>
                </a:tc>
                <a:extLst>
                  <a:ext uri="{0D108BD9-81ED-4DB2-BD59-A6C34878D82A}">
                    <a16:rowId xmlns:a16="http://schemas.microsoft.com/office/drawing/2014/main" val="2229453441"/>
                  </a:ext>
                </a:extLst>
              </a:tr>
              <a:tr h="833248">
                <a:tc>
                  <a:txBody>
                    <a:bodyPr/>
                    <a:lstStyle/>
                    <a:p>
                      <a:pPr algn="l"/>
                      <a:r>
                        <a:rPr lang="en-US" sz="2800" b="1" dirty="0">
                          <a:solidFill>
                            <a:schemeClr val="tx1"/>
                          </a:solidFill>
                          <a:latin typeface="Arial Narrow" panose="020B0606020202030204" pitchFamily="34" charset="0"/>
                        </a:rPr>
                        <a:t>Name</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4E3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800" b="1" dirty="0">
                          <a:solidFill>
                            <a:schemeClr val="tx1"/>
                          </a:solidFill>
                          <a:latin typeface="Arial Narrow" panose="020B0606020202030204" pitchFamily="34" charset="0"/>
                        </a:rPr>
                        <a:t>Ticker</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4E3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800" b="1" dirty="0">
                          <a:solidFill>
                            <a:schemeClr val="tx1"/>
                          </a:solidFill>
                          <a:latin typeface="Arial Narrow" panose="020B0606020202030204" pitchFamily="34" charset="0"/>
                        </a:rPr>
                        <a:t>% Assets</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4E3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20372844"/>
                  </a:ext>
                </a:extLst>
              </a:tr>
              <a:tr h="482755">
                <a:tc>
                  <a:txBody>
                    <a:bodyPr/>
                    <a:lstStyle/>
                    <a:p>
                      <a:pPr algn="l"/>
                      <a:r>
                        <a:rPr lang="en-US" sz="2800" dirty="0">
                          <a:solidFill>
                            <a:schemeClr val="tx1"/>
                          </a:solidFill>
                          <a:latin typeface="Arial Narrow" panose="020B0606020202030204" pitchFamily="34" charset="0"/>
                        </a:rPr>
                        <a:t>Linde PLC</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4E30"/>
                      </a:solidFill>
                      <a:prstDash val="solid"/>
                      <a:round/>
                      <a:headEnd type="none" w="med" len="med"/>
                      <a:tailEnd type="none" w="med" len="med"/>
                    </a:lnT>
                    <a:lnB w="12700" cap="flat" cmpd="sng" algn="ctr">
                      <a:solidFill>
                        <a:srgbClr val="004E30"/>
                      </a:solidFill>
                      <a:prstDash val="solid"/>
                      <a:round/>
                      <a:headEnd type="none" w="med" len="med"/>
                      <a:tailEnd type="none" w="med" len="med"/>
                    </a:lnB>
                    <a:noFill/>
                  </a:tcPr>
                </a:tc>
                <a:tc>
                  <a:txBody>
                    <a:bodyPr/>
                    <a:lstStyle/>
                    <a:p>
                      <a:pPr algn="ctr"/>
                      <a:r>
                        <a:rPr lang="en-US" sz="2800" dirty="0">
                          <a:solidFill>
                            <a:schemeClr val="tx1"/>
                          </a:solidFill>
                          <a:latin typeface="Arial Narrow" panose="020B0606020202030204" pitchFamily="34" charset="0"/>
                        </a:rPr>
                        <a:t>LIN.L</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4E30"/>
                      </a:solidFill>
                      <a:prstDash val="solid"/>
                      <a:round/>
                      <a:headEnd type="none" w="med" len="med"/>
                      <a:tailEnd type="none" w="med" len="med"/>
                    </a:lnT>
                    <a:lnB w="12700" cap="flat" cmpd="sng" algn="ctr">
                      <a:solidFill>
                        <a:srgbClr val="004E30"/>
                      </a:solidFill>
                      <a:prstDash val="solid"/>
                      <a:round/>
                      <a:headEnd type="none" w="med" len="med"/>
                      <a:tailEnd type="none" w="med" len="med"/>
                    </a:lnB>
                    <a:noFill/>
                  </a:tcPr>
                </a:tc>
                <a:tc>
                  <a:txBody>
                    <a:bodyPr/>
                    <a:lstStyle/>
                    <a:p>
                      <a:pPr algn="ctr"/>
                      <a:r>
                        <a:rPr lang="en-US" sz="2800" dirty="0">
                          <a:solidFill>
                            <a:schemeClr val="tx1"/>
                          </a:solidFill>
                          <a:latin typeface="Arial Narrow" panose="020B0606020202030204" pitchFamily="34" charset="0"/>
                        </a:rPr>
                        <a:t>15.91%</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4E30"/>
                      </a:solidFill>
                      <a:prstDash val="solid"/>
                      <a:round/>
                      <a:headEnd type="none" w="med" len="med"/>
                      <a:tailEnd type="none" w="med" len="med"/>
                    </a:lnT>
                    <a:lnB w="12700" cap="flat" cmpd="sng" algn="ctr">
                      <a:solidFill>
                        <a:srgbClr val="004E30"/>
                      </a:solidFill>
                      <a:prstDash val="solid"/>
                      <a:round/>
                      <a:headEnd type="none" w="med" len="med"/>
                      <a:tailEnd type="none" w="med" len="med"/>
                    </a:lnB>
                    <a:noFill/>
                  </a:tcPr>
                </a:tc>
                <a:extLst>
                  <a:ext uri="{0D108BD9-81ED-4DB2-BD59-A6C34878D82A}">
                    <a16:rowId xmlns:a16="http://schemas.microsoft.com/office/drawing/2014/main" val="361610578"/>
                  </a:ext>
                </a:extLst>
              </a:tr>
              <a:tr h="482755">
                <a:tc>
                  <a:txBody>
                    <a:bodyPr/>
                    <a:lstStyle/>
                    <a:p>
                      <a:pPr algn="l"/>
                      <a:r>
                        <a:rPr lang="en-US" sz="2800" dirty="0">
                          <a:solidFill>
                            <a:schemeClr val="tx1"/>
                          </a:solidFill>
                          <a:latin typeface="Arial Narrow" panose="020B0606020202030204" pitchFamily="34" charset="0"/>
                        </a:rPr>
                        <a:t>Sherwin-Williams Co</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4E30"/>
                      </a:solidFill>
                      <a:prstDash val="solid"/>
                      <a:round/>
                      <a:headEnd type="none" w="med" len="med"/>
                      <a:tailEnd type="none" w="med" len="med"/>
                    </a:lnT>
                    <a:lnB w="12700" cap="flat" cmpd="sng" algn="ctr">
                      <a:solidFill>
                        <a:srgbClr val="004E30"/>
                      </a:solidFill>
                      <a:prstDash val="solid"/>
                      <a:round/>
                      <a:headEnd type="none" w="med" len="med"/>
                      <a:tailEnd type="none" w="med" len="med"/>
                    </a:lnB>
                    <a:noFill/>
                  </a:tcPr>
                </a:tc>
                <a:tc>
                  <a:txBody>
                    <a:bodyPr/>
                    <a:lstStyle/>
                    <a:p>
                      <a:pPr algn="ctr"/>
                      <a:r>
                        <a:rPr lang="en-US" sz="2800" dirty="0">
                          <a:solidFill>
                            <a:schemeClr val="tx1"/>
                          </a:solidFill>
                          <a:latin typeface="Arial Narrow" panose="020B0606020202030204" pitchFamily="34" charset="0"/>
                        </a:rPr>
                        <a:t>SHW</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4E30"/>
                      </a:solidFill>
                      <a:prstDash val="solid"/>
                      <a:round/>
                      <a:headEnd type="none" w="med" len="med"/>
                      <a:tailEnd type="none" w="med" len="med"/>
                    </a:lnT>
                    <a:lnB w="12700" cap="flat" cmpd="sng" algn="ctr">
                      <a:solidFill>
                        <a:srgbClr val="004E30"/>
                      </a:solidFill>
                      <a:prstDash val="solid"/>
                      <a:round/>
                      <a:headEnd type="none" w="med" len="med"/>
                      <a:tailEnd type="none" w="med" len="med"/>
                    </a:lnB>
                    <a:noFill/>
                  </a:tcPr>
                </a:tc>
                <a:tc>
                  <a:txBody>
                    <a:bodyPr/>
                    <a:lstStyle/>
                    <a:p>
                      <a:pPr algn="ctr"/>
                      <a:r>
                        <a:rPr lang="en-US" sz="2800" dirty="0">
                          <a:solidFill>
                            <a:schemeClr val="tx1"/>
                          </a:solidFill>
                          <a:latin typeface="Arial Narrow" panose="020B0606020202030204" pitchFamily="34" charset="0"/>
                        </a:rPr>
                        <a:t>6.90%</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4E30"/>
                      </a:solidFill>
                      <a:prstDash val="solid"/>
                      <a:round/>
                      <a:headEnd type="none" w="med" len="med"/>
                      <a:tailEnd type="none" w="med" len="med"/>
                    </a:lnT>
                    <a:lnB w="12700" cap="flat" cmpd="sng" algn="ctr">
                      <a:solidFill>
                        <a:srgbClr val="004E30"/>
                      </a:solidFill>
                      <a:prstDash val="solid"/>
                      <a:round/>
                      <a:headEnd type="none" w="med" len="med"/>
                      <a:tailEnd type="none" w="med" len="med"/>
                    </a:lnB>
                    <a:noFill/>
                  </a:tcPr>
                </a:tc>
                <a:extLst>
                  <a:ext uri="{0D108BD9-81ED-4DB2-BD59-A6C34878D82A}">
                    <a16:rowId xmlns:a16="http://schemas.microsoft.com/office/drawing/2014/main" val="3921556606"/>
                  </a:ext>
                </a:extLst>
              </a:tr>
              <a:tr h="482755">
                <a:tc>
                  <a:txBody>
                    <a:bodyPr/>
                    <a:lstStyle/>
                    <a:p>
                      <a:pPr algn="l"/>
                      <a:r>
                        <a:rPr lang="en-US" sz="2800" dirty="0">
                          <a:solidFill>
                            <a:schemeClr val="tx1"/>
                          </a:solidFill>
                          <a:latin typeface="Arial Narrow" panose="020B0606020202030204" pitchFamily="34" charset="0"/>
                        </a:rPr>
                        <a:t>Air Products &amp; Chemicals Inc</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4E30"/>
                      </a:solidFill>
                      <a:prstDash val="solid"/>
                      <a:round/>
                      <a:headEnd type="none" w="med" len="med"/>
                      <a:tailEnd type="none" w="med" len="med"/>
                    </a:lnT>
                    <a:lnB w="12700" cap="flat" cmpd="sng" algn="ctr">
                      <a:solidFill>
                        <a:srgbClr val="004E30"/>
                      </a:solidFill>
                      <a:prstDash val="solid"/>
                      <a:round/>
                      <a:headEnd type="none" w="med" len="med"/>
                      <a:tailEnd type="none" w="med" len="med"/>
                    </a:lnB>
                    <a:noFill/>
                  </a:tcPr>
                </a:tc>
                <a:tc>
                  <a:txBody>
                    <a:bodyPr/>
                    <a:lstStyle/>
                    <a:p>
                      <a:pPr algn="ctr"/>
                      <a:r>
                        <a:rPr lang="en-US" sz="2800" dirty="0">
                          <a:solidFill>
                            <a:schemeClr val="tx1"/>
                          </a:solidFill>
                          <a:latin typeface="Arial Narrow" panose="020B0606020202030204" pitchFamily="34" charset="0"/>
                        </a:rPr>
                        <a:t>APD</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4E30"/>
                      </a:solidFill>
                      <a:prstDash val="solid"/>
                      <a:round/>
                      <a:headEnd type="none" w="med" len="med"/>
                      <a:tailEnd type="none" w="med" len="med"/>
                    </a:lnT>
                    <a:lnB w="12700" cap="flat" cmpd="sng" algn="ctr">
                      <a:solidFill>
                        <a:srgbClr val="004E30"/>
                      </a:solidFill>
                      <a:prstDash val="solid"/>
                      <a:round/>
                      <a:headEnd type="none" w="med" len="med"/>
                      <a:tailEnd type="none" w="med" len="med"/>
                    </a:lnB>
                    <a:noFill/>
                  </a:tcPr>
                </a:tc>
                <a:tc>
                  <a:txBody>
                    <a:bodyPr/>
                    <a:lstStyle/>
                    <a:p>
                      <a:pPr algn="ctr"/>
                      <a:r>
                        <a:rPr lang="en-US" sz="2800" dirty="0">
                          <a:solidFill>
                            <a:schemeClr val="tx1"/>
                          </a:solidFill>
                          <a:latin typeface="Arial Narrow" panose="020B0606020202030204" pitchFamily="34" charset="0"/>
                        </a:rPr>
                        <a:t>6.74%</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4E30"/>
                      </a:solidFill>
                      <a:prstDash val="solid"/>
                      <a:round/>
                      <a:headEnd type="none" w="med" len="med"/>
                      <a:tailEnd type="none" w="med" len="med"/>
                    </a:lnT>
                    <a:lnB w="12700" cap="flat" cmpd="sng" algn="ctr">
                      <a:solidFill>
                        <a:srgbClr val="004E30"/>
                      </a:solidFill>
                      <a:prstDash val="solid"/>
                      <a:round/>
                      <a:headEnd type="none" w="med" len="med"/>
                      <a:tailEnd type="none" w="med" len="med"/>
                    </a:lnB>
                    <a:noFill/>
                  </a:tcPr>
                </a:tc>
                <a:extLst>
                  <a:ext uri="{0D108BD9-81ED-4DB2-BD59-A6C34878D82A}">
                    <a16:rowId xmlns:a16="http://schemas.microsoft.com/office/drawing/2014/main" val="2586314080"/>
                  </a:ext>
                </a:extLst>
              </a:tr>
              <a:tr h="482755">
                <a:tc>
                  <a:txBody>
                    <a:bodyPr/>
                    <a:lstStyle/>
                    <a:p>
                      <a:pPr algn="l"/>
                      <a:r>
                        <a:rPr lang="en-US" sz="2800" dirty="0">
                          <a:solidFill>
                            <a:schemeClr val="tx1"/>
                          </a:solidFill>
                          <a:latin typeface="Arial Narrow" panose="020B0606020202030204" pitchFamily="34" charset="0"/>
                        </a:rPr>
                        <a:t>Freeport-McMoRan Inc</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4E30"/>
                      </a:solidFill>
                      <a:prstDash val="solid"/>
                      <a:round/>
                      <a:headEnd type="none" w="med" len="med"/>
                      <a:tailEnd type="none" w="med" len="med"/>
                    </a:lnT>
                    <a:lnB w="12700" cap="flat" cmpd="sng" algn="ctr">
                      <a:solidFill>
                        <a:srgbClr val="004E30"/>
                      </a:solidFill>
                      <a:prstDash val="solid"/>
                      <a:round/>
                      <a:headEnd type="none" w="med" len="med"/>
                      <a:tailEnd type="none" w="med" len="med"/>
                    </a:lnB>
                    <a:noFill/>
                  </a:tcPr>
                </a:tc>
                <a:tc>
                  <a:txBody>
                    <a:bodyPr/>
                    <a:lstStyle/>
                    <a:p>
                      <a:pPr algn="ctr"/>
                      <a:r>
                        <a:rPr lang="en-US" sz="2800" dirty="0">
                          <a:solidFill>
                            <a:schemeClr val="tx1"/>
                          </a:solidFill>
                          <a:latin typeface="Arial Narrow" panose="020B0606020202030204" pitchFamily="34" charset="0"/>
                        </a:rPr>
                        <a:t>FCX</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4E30"/>
                      </a:solidFill>
                      <a:prstDash val="solid"/>
                      <a:round/>
                      <a:headEnd type="none" w="med" len="med"/>
                      <a:tailEnd type="none" w="med" len="med"/>
                    </a:lnT>
                    <a:lnB w="12700" cap="flat" cmpd="sng" algn="ctr">
                      <a:solidFill>
                        <a:srgbClr val="004E30"/>
                      </a:solidFill>
                      <a:prstDash val="solid"/>
                      <a:round/>
                      <a:headEnd type="none" w="med" len="med"/>
                      <a:tailEnd type="none" w="med" len="med"/>
                    </a:lnB>
                    <a:noFill/>
                  </a:tcPr>
                </a:tc>
                <a:tc>
                  <a:txBody>
                    <a:bodyPr/>
                    <a:lstStyle/>
                    <a:p>
                      <a:pPr algn="ctr"/>
                      <a:r>
                        <a:rPr lang="en-US" sz="2800" dirty="0">
                          <a:solidFill>
                            <a:schemeClr val="tx1"/>
                          </a:solidFill>
                          <a:latin typeface="Arial Narrow" panose="020B0606020202030204" pitchFamily="34" charset="0"/>
                        </a:rPr>
                        <a:t>5.75%</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4E30"/>
                      </a:solidFill>
                      <a:prstDash val="solid"/>
                      <a:round/>
                      <a:headEnd type="none" w="med" len="med"/>
                      <a:tailEnd type="none" w="med" len="med"/>
                    </a:lnT>
                    <a:lnB w="12700" cap="flat" cmpd="sng" algn="ctr">
                      <a:solidFill>
                        <a:srgbClr val="004E30"/>
                      </a:solidFill>
                      <a:prstDash val="solid"/>
                      <a:round/>
                      <a:headEnd type="none" w="med" len="med"/>
                      <a:tailEnd type="none" w="med" len="med"/>
                    </a:lnB>
                    <a:noFill/>
                  </a:tcPr>
                </a:tc>
                <a:extLst>
                  <a:ext uri="{0D108BD9-81ED-4DB2-BD59-A6C34878D82A}">
                    <a16:rowId xmlns:a16="http://schemas.microsoft.com/office/drawing/2014/main" val="1137918604"/>
                  </a:ext>
                </a:extLst>
              </a:tr>
              <a:tr h="482755">
                <a:tc>
                  <a:txBody>
                    <a:bodyPr/>
                    <a:lstStyle/>
                    <a:p>
                      <a:pPr algn="l"/>
                      <a:r>
                        <a:rPr lang="en-US" sz="2800" dirty="0">
                          <a:solidFill>
                            <a:schemeClr val="tx1"/>
                          </a:solidFill>
                          <a:latin typeface="Arial Narrow" panose="020B0606020202030204" pitchFamily="34" charset="0"/>
                        </a:rPr>
                        <a:t>Ecolab Inc</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4E30"/>
                      </a:solidFill>
                      <a:prstDash val="solid"/>
                      <a:round/>
                      <a:headEnd type="none" w="med" len="med"/>
                      <a:tailEnd type="none" w="med" len="med"/>
                    </a:lnT>
                    <a:lnB w="12700" cap="flat" cmpd="sng" algn="ctr">
                      <a:solidFill>
                        <a:srgbClr val="004E30"/>
                      </a:solidFill>
                      <a:prstDash val="solid"/>
                      <a:round/>
                      <a:headEnd type="none" w="med" len="med"/>
                      <a:tailEnd type="none" w="med" len="med"/>
                    </a:lnB>
                    <a:noFill/>
                  </a:tcPr>
                </a:tc>
                <a:tc>
                  <a:txBody>
                    <a:bodyPr/>
                    <a:lstStyle/>
                    <a:p>
                      <a:pPr algn="ctr"/>
                      <a:r>
                        <a:rPr lang="en-US" sz="2800" dirty="0">
                          <a:solidFill>
                            <a:schemeClr val="tx1"/>
                          </a:solidFill>
                          <a:latin typeface="Arial Narrow" panose="020B0606020202030204" pitchFamily="34" charset="0"/>
                        </a:rPr>
                        <a:t>ECL</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4E30"/>
                      </a:solidFill>
                      <a:prstDash val="solid"/>
                      <a:round/>
                      <a:headEnd type="none" w="med" len="med"/>
                      <a:tailEnd type="none" w="med" len="med"/>
                    </a:lnT>
                    <a:lnB w="12700" cap="flat" cmpd="sng" algn="ctr">
                      <a:solidFill>
                        <a:srgbClr val="004E30"/>
                      </a:solidFill>
                      <a:prstDash val="solid"/>
                      <a:round/>
                      <a:headEnd type="none" w="med" len="med"/>
                      <a:tailEnd type="none" w="med" len="med"/>
                    </a:lnB>
                    <a:noFill/>
                  </a:tcPr>
                </a:tc>
                <a:tc>
                  <a:txBody>
                    <a:bodyPr/>
                    <a:lstStyle/>
                    <a:p>
                      <a:pPr algn="ctr"/>
                      <a:r>
                        <a:rPr lang="en-US" sz="2800" dirty="0">
                          <a:solidFill>
                            <a:schemeClr val="tx1"/>
                          </a:solidFill>
                          <a:latin typeface="Arial Narrow" panose="020B0606020202030204" pitchFamily="34" charset="0"/>
                        </a:rPr>
                        <a:t>5.42%</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4E30"/>
                      </a:solidFill>
                      <a:prstDash val="solid"/>
                      <a:round/>
                      <a:headEnd type="none" w="med" len="med"/>
                      <a:tailEnd type="none" w="med" len="med"/>
                    </a:lnT>
                    <a:lnB w="12700" cap="flat" cmpd="sng" algn="ctr">
                      <a:solidFill>
                        <a:srgbClr val="004E30"/>
                      </a:solidFill>
                      <a:prstDash val="solid"/>
                      <a:round/>
                      <a:headEnd type="none" w="med" len="med"/>
                      <a:tailEnd type="none" w="med" len="med"/>
                    </a:lnB>
                    <a:noFill/>
                  </a:tcPr>
                </a:tc>
                <a:extLst>
                  <a:ext uri="{0D108BD9-81ED-4DB2-BD59-A6C34878D82A}">
                    <a16:rowId xmlns:a16="http://schemas.microsoft.com/office/drawing/2014/main" val="2353691707"/>
                  </a:ext>
                </a:extLst>
              </a:tr>
              <a:tr h="482755">
                <a:tc>
                  <a:txBody>
                    <a:bodyPr/>
                    <a:lstStyle/>
                    <a:p>
                      <a:pPr algn="l"/>
                      <a:r>
                        <a:rPr lang="en-US" sz="2800" dirty="0">
                          <a:solidFill>
                            <a:schemeClr val="tx1"/>
                          </a:solidFill>
                          <a:latin typeface="Arial Narrow" panose="020B0606020202030204" pitchFamily="34" charset="0"/>
                        </a:rPr>
                        <a:t>Newmont Corp</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4E30"/>
                      </a:solidFill>
                      <a:prstDash val="solid"/>
                      <a:round/>
                      <a:headEnd type="none" w="med" len="med"/>
                      <a:tailEnd type="none" w="med" len="med"/>
                    </a:lnT>
                    <a:lnB w="12700" cap="flat" cmpd="sng" algn="ctr">
                      <a:solidFill>
                        <a:srgbClr val="004E30"/>
                      </a:solidFill>
                      <a:prstDash val="solid"/>
                      <a:round/>
                      <a:headEnd type="none" w="med" len="med"/>
                      <a:tailEnd type="none" w="med" len="med"/>
                    </a:lnB>
                    <a:noFill/>
                  </a:tcPr>
                </a:tc>
                <a:tc>
                  <a:txBody>
                    <a:bodyPr/>
                    <a:lstStyle/>
                    <a:p>
                      <a:pPr algn="ctr"/>
                      <a:r>
                        <a:rPr lang="en-US" sz="2800" dirty="0">
                          <a:solidFill>
                            <a:schemeClr val="tx1"/>
                          </a:solidFill>
                          <a:latin typeface="Arial Narrow" panose="020B0606020202030204" pitchFamily="34" charset="0"/>
                        </a:rPr>
                        <a:t>NEM</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4E30"/>
                      </a:solidFill>
                      <a:prstDash val="solid"/>
                      <a:round/>
                      <a:headEnd type="none" w="med" len="med"/>
                      <a:tailEnd type="none" w="med" len="med"/>
                    </a:lnT>
                    <a:lnB w="12700" cap="flat" cmpd="sng" algn="ctr">
                      <a:solidFill>
                        <a:srgbClr val="004E30"/>
                      </a:solidFill>
                      <a:prstDash val="solid"/>
                      <a:round/>
                      <a:headEnd type="none" w="med" len="med"/>
                      <a:tailEnd type="none" w="med" len="med"/>
                    </a:lnB>
                    <a:noFill/>
                  </a:tcPr>
                </a:tc>
                <a:tc>
                  <a:txBody>
                    <a:bodyPr/>
                    <a:lstStyle/>
                    <a:p>
                      <a:pPr algn="ctr"/>
                      <a:r>
                        <a:rPr lang="en-US" sz="2800" dirty="0">
                          <a:solidFill>
                            <a:schemeClr val="tx1"/>
                          </a:solidFill>
                          <a:latin typeface="Arial Narrow" panose="020B0606020202030204" pitchFamily="34" charset="0"/>
                        </a:rPr>
                        <a:t>5.37%</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4E30"/>
                      </a:solidFill>
                      <a:prstDash val="solid"/>
                      <a:round/>
                      <a:headEnd type="none" w="med" len="med"/>
                      <a:tailEnd type="none" w="med" len="med"/>
                    </a:lnT>
                    <a:lnB w="12700" cap="flat" cmpd="sng" algn="ctr">
                      <a:solidFill>
                        <a:srgbClr val="004E30"/>
                      </a:solidFill>
                      <a:prstDash val="solid"/>
                      <a:round/>
                      <a:headEnd type="none" w="med" len="med"/>
                      <a:tailEnd type="none" w="med" len="med"/>
                    </a:lnB>
                    <a:noFill/>
                  </a:tcPr>
                </a:tc>
                <a:extLst>
                  <a:ext uri="{0D108BD9-81ED-4DB2-BD59-A6C34878D82A}">
                    <a16:rowId xmlns:a16="http://schemas.microsoft.com/office/drawing/2014/main" val="840727530"/>
                  </a:ext>
                </a:extLst>
              </a:tr>
              <a:tr h="482755">
                <a:tc>
                  <a:txBody>
                    <a:bodyPr/>
                    <a:lstStyle/>
                    <a:p>
                      <a:pPr algn="l"/>
                      <a:r>
                        <a:rPr lang="en-US" sz="2800" dirty="0">
                          <a:solidFill>
                            <a:schemeClr val="tx1"/>
                          </a:solidFill>
                          <a:latin typeface="Arial Narrow" panose="020B0606020202030204" pitchFamily="34" charset="0"/>
                        </a:rPr>
                        <a:t>DuPont de Nemours Inc</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4E30"/>
                      </a:solidFill>
                      <a:prstDash val="solid"/>
                      <a:round/>
                      <a:headEnd type="none" w="med" len="med"/>
                      <a:tailEnd type="none" w="med" len="med"/>
                    </a:lnT>
                    <a:lnB w="12700" cap="flat" cmpd="sng" algn="ctr">
                      <a:solidFill>
                        <a:srgbClr val="004E30"/>
                      </a:solidFill>
                      <a:prstDash val="solid"/>
                      <a:round/>
                      <a:headEnd type="none" w="med" len="med"/>
                      <a:tailEnd type="none" w="med" len="med"/>
                    </a:lnB>
                    <a:noFill/>
                  </a:tcPr>
                </a:tc>
                <a:tc>
                  <a:txBody>
                    <a:bodyPr/>
                    <a:lstStyle/>
                    <a:p>
                      <a:pPr algn="ctr"/>
                      <a:r>
                        <a:rPr lang="en-US" sz="2800" dirty="0">
                          <a:solidFill>
                            <a:schemeClr val="tx1"/>
                          </a:solidFill>
                          <a:latin typeface="Arial Narrow" panose="020B0606020202030204" pitchFamily="34" charset="0"/>
                        </a:rPr>
                        <a:t>DD</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4E30"/>
                      </a:solidFill>
                      <a:prstDash val="solid"/>
                      <a:round/>
                      <a:headEnd type="none" w="med" len="med"/>
                      <a:tailEnd type="none" w="med" len="med"/>
                    </a:lnT>
                    <a:lnB w="12700" cap="flat" cmpd="sng" algn="ctr">
                      <a:solidFill>
                        <a:srgbClr val="004E30"/>
                      </a:solidFill>
                      <a:prstDash val="solid"/>
                      <a:round/>
                      <a:headEnd type="none" w="med" len="med"/>
                      <a:tailEnd type="none" w="med" len="med"/>
                    </a:lnB>
                    <a:noFill/>
                  </a:tcPr>
                </a:tc>
                <a:tc>
                  <a:txBody>
                    <a:bodyPr/>
                    <a:lstStyle/>
                    <a:p>
                      <a:pPr algn="ctr"/>
                      <a:r>
                        <a:rPr lang="en-US" sz="2800" dirty="0">
                          <a:solidFill>
                            <a:schemeClr val="tx1"/>
                          </a:solidFill>
                          <a:latin typeface="Arial Narrow" panose="020B0606020202030204" pitchFamily="34" charset="0"/>
                        </a:rPr>
                        <a:t>4.42%</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4E30"/>
                      </a:solidFill>
                      <a:prstDash val="solid"/>
                      <a:round/>
                      <a:headEnd type="none" w="med" len="med"/>
                      <a:tailEnd type="none" w="med" len="med"/>
                    </a:lnT>
                    <a:lnB w="12700" cap="flat" cmpd="sng" algn="ctr">
                      <a:solidFill>
                        <a:srgbClr val="004E30"/>
                      </a:solidFill>
                      <a:prstDash val="solid"/>
                      <a:round/>
                      <a:headEnd type="none" w="med" len="med"/>
                      <a:tailEnd type="none" w="med" len="med"/>
                    </a:lnB>
                    <a:noFill/>
                  </a:tcPr>
                </a:tc>
                <a:extLst>
                  <a:ext uri="{0D108BD9-81ED-4DB2-BD59-A6C34878D82A}">
                    <a16:rowId xmlns:a16="http://schemas.microsoft.com/office/drawing/2014/main" val="397228463"/>
                  </a:ext>
                </a:extLst>
              </a:tr>
              <a:tr h="482755">
                <a:tc>
                  <a:txBody>
                    <a:bodyPr/>
                    <a:lstStyle/>
                    <a:p>
                      <a:pPr algn="l"/>
                      <a:r>
                        <a:rPr lang="en-US" sz="2800" dirty="0">
                          <a:solidFill>
                            <a:schemeClr val="tx1"/>
                          </a:solidFill>
                          <a:latin typeface="Arial Narrow" panose="020B0606020202030204" pitchFamily="34" charset="0"/>
                        </a:rPr>
                        <a:t>Dow Inc</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4E30"/>
                      </a:solidFill>
                      <a:prstDash val="solid"/>
                      <a:round/>
                      <a:headEnd type="none" w="med" len="med"/>
                      <a:tailEnd type="none" w="med" len="med"/>
                    </a:lnT>
                    <a:lnB w="12700" cap="flat" cmpd="sng" algn="ctr">
                      <a:solidFill>
                        <a:srgbClr val="004E30"/>
                      </a:solidFill>
                      <a:prstDash val="solid"/>
                      <a:round/>
                      <a:headEnd type="none" w="med" len="med"/>
                      <a:tailEnd type="none" w="med" len="med"/>
                    </a:lnB>
                    <a:noFill/>
                  </a:tcPr>
                </a:tc>
                <a:tc>
                  <a:txBody>
                    <a:bodyPr/>
                    <a:lstStyle/>
                    <a:p>
                      <a:pPr algn="ctr"/>
                      <a:r>
                        <a:rPr lang="en-US" sz="2800" dirty="0">
                          <a:solidFill>
                            <a:schemeClr val="tx1"/>
                          </a:solidFill>
                          <a:latin typeface="Arial Narrow" panose="020B0606020202030204" pitchFamily="34" charset="0"/>
                        </a:rPr>
                        <a:t>DOW</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4E30"/>
                      </a:solidFill>
                      <a:prstDash val="solid"/>
                      <a:round/>
                      <a:headEnd type="none" w="med" len="med"/>
                      <a:tailEnd type="none" w="med" len="med"/>
                    </a:lnT>
                    <a:lnB w="12700" cap="flat" cmpd="sng" algn="ctr">
                      <a:solidFill>
                        <a:srgbClr val="004E30"/>
                      </a:solidFill>
                      <a:prstDash val="solid"/>
                      <a:round/>
                      <a:headEnd type="none" w="med" len="med"/>
                      <a:tailEnd type="none" w="med" len="med"/>
                    </a:lnB>
                    <a:noFill/>
                  </a:tcPr>
                </a:tc>
                <a:tc>
                  <a:txBody>
                    <a:bodyPr/>
                    <a:lstStyle/>
                    <a:p>
                      <a:pPr algn="ctr"/>
                      <a:r>
                        <a:rPr lang="en-US" sz="2800" dirty="0">
                          <a:solidFill>
                            <a:schemeClr val="tx1"/>
                          </a:solidFill>
                          <a:latin typeface="Arial Narrow" panose="020B0606020202030204" pitchFamily="34" charset="0"/>
                        </a:rPr>
                        <a:t>4.37%</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4E30"/>
                      </a:solidFill>
                      <a:prstDash val="solid"/>
                      <a:round/>
                      <a:headEnd type="none" w="med" len="med"/>
                      <a:tailEnd type="none" w="med" len="med"/>
                    </a:lnT>
                    <a:lnB w="12700" cap="flat" cmpd="sng" algn="ctr">
                      <a:solidFill>
                        <a:srgbClr val="004E30"/>
                      </a:solidFill>
                      <a:prstDash val="solid"/>
                      <a:round/>
                      <a:headEnd type="none" w="med" len="med"/>
                      <a:tailEnd type="none" w="med" len="med"/>
                    </a:lnB>
                    <a:noFill/>
                  </a:tcPr>
                </a:tc>
                <a:extLst>
                  <a:ext uri="{0D108BD9-81ED-4DB2-BD59-A6C34878D82A}">
                    <a16:rowId xmlns:a16="http://schemas.microsoft.com/office/drawing/2014/main" val="2512815671"/>
                  </a:ext>
                </a:extLst>
              </a:tr>
              <a:tr h="482755">
                <a:tc>
                  <a:txBody>
                    <a:bodyPr/>
                    <a:lstStyle/>
                    <a:p>
                      <a:pPr algn="l"/>
                      <a:r>
                        <a:rPr lang="en-US" sz="2800" dirty="0">
                          <a:solidFill>
                            <a:schemeClr val="tx1"/>
                          </a:solidFill>
                          <a:latin typeface="Arial Narrow" panose="020B0606020202030204" pitchFamily="34" charset="0"/>
                        </a:rPr>
                        <a:t>PPG Industries Inc</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4E30"/>
                      </a:solidFill>
                      <a:prstDash val="solid"/>
                      <a:round/>
                      <a:headEnd type="none" w="med" len="med"/>
                      <a:tailEnd type="none" w="med" len="med"/>
                    </a:lnT>
                    <a:lnB w="12700" cap="flat" cmpd="sng" algn="ctr">
                      <a:solidFill>
                        <a:srgbClr val="004E30"/>
                      </a:solidFill>
                      <a:prstDash val="solid"/>
                      <a:round/>
                      <a:headEnd type="none" w="med" len="med"/>
                      <a:tailEnd type="none" w="med" len="med"/>
                    </a:lnB>
                    <a:noFill/>
                  </a:tcPr>
                </a:tc>
                <a:tc>
                  <a:txBody>
                    <a:bodyPr/>
                    <a:lstStyle/>
                    <a:p>
                      <a:pPr algn="ctr"/>
                      <a:r>
                        <a:rPr lang="en-US" sz="2800" dirty="0">
                          <a:solidFill>
                            <a:schemeClr val="tx1"/>
                          </a:solidFill>
                          <a:latin typeface="Arial Narrow" panose="020B0606020202030204" pitchFamily="34" charset="0"/>
                        </a:rPr>
                        <a:t>PPG</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4E30"/>
                      </a:solidFill>
                      <a:prstDash val="solid"/>
                      <a:round/>
                      <a:headEnd type="none" w="med" len="med"/>
                      <a:tailEnd type="none" w="med" len="med"/>
                    </a:lnT>
                    <a:lnB w="12700" cap="flat" cmpd="sng" algn="ctr">
                      <a:solidFill>
                        <a:srgbClr val="004E30"/>
                      </a:solidFill>
                      <a:prstDash val="solid"/>
                      <a:round/>
                      <a:headEnd type="none" w="med" len="med"/>
                      <a:tailEnd type="none" w="med" len="med"/>
                    </a:lnB>
                    <a:noFill/>
                  </a:tcPr>
                </a:tc>
                <a:tc>
                  <a:txBody>
                    <a:bodyPr/>
                    <a:lstStyle/>
                    <a:p>
                      <a:pPr algn="ctr"/>
                      <a:r>
                        <a:rPr lang="en-US" sz="2800" dirty="0">
                          <a:solidFill>
                            <a:schemeClr val="tx1"/>
                          </a:solidFill>
                          <a:latin typeface="Arial Narrow" panose="020B0606020202030204" pitchFamily="34" charset="0"/>
                        </a:rPr>
                        <a:t>4.32%</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4E30"/>
                      </a:solidFill>
                      <a:prstDash val="solid"/>
                      <a:round/>
                      <a:headEnd type="none" w="med" len="med"/>
                      <a:tailEnd type="none" w="med" len="med"/>
                    </a:lnT>
                    <a:lnB w="12700" cap="flat" cmpd="sng" algn="ctr">
                      <a:solidFill>
                        <a:srgbClr val="004E30"/>
                      </a:solidFill>
                      <a:prstDash val="solid"/>
                      <a:round/>
                      <a:headEnd type="none" w="med" len="med"/>
                      <a:tailEnd type="none" w="med" len="med"/>
                    </a:lnB>
                    <a:noFill/>
                  </a:tcPr>
                </a:tc>
                <a:extLst>
                  <a:ext uri="{0D108BD9-81ED-4DB2-BD59-A6C34878D82A}">
                    <a16:rowId xmlns:a16="http://schemas.microsoft.com/office/drawing/2014/main" val="1769680677"/>
                  </a:ext>
                </a:extLst>
              </a:tr>
              <a:tr h="482755">
                <a:tc>
                  <a:txBody>
                    <a:bodyPr/>
                    <a:lstStyle/>
                    <a:p>
                      <a:pPr algn="l"/>
                      <a:r>
                        <a:rPr lang="en-US" sz="2800" dirty="0">
                          <a:solidFill>
                            <a:schemeClr val="tx1"/>
                          </a:solidFill>
                          <a:latin typeface="Arial Narrow" panose="020B0606020202030204" pitchFamily="34" charset="0"/>
                        </a:rPr>
                        <a:t>International Flavors &amp; Fragrances Inc</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4E30"/>
                      </a:solidFill>
                      <a:prstDash val="solid"/>
                      <a:round/>
                      <a:headEnd type="none" w="med" len="med"/>
                      <a:tailEnd type="none" w="med" len="med"/>
                    </a:lnT>
                    <a:lnB w="12700" cap="flat" cmpd="sng" algn="ctr">
                      <a:solidFill>
                        <a:srgbClr val="004E30"/>
                      </a:solidFill>
                      <a:prstDash val="solid"/>
                      <a:round/>
                      <a:headEnd type="none" w="med" len="med"/>
                      <a:tailEnd type="none" w="med" len="med"/>
                    </a:lnB>
                    <a:noFill/>
                  </a:tcPr>
                </a:tc>
                <a:tc>
                  <a:txBody>
                    <a:bodyPr/>
                    <a:lstStyle/>
                    <a:p>
                      <a:pPr algn="ctr"/>
                      <a:r>
                        <a:rPr lang="en-US" sz="2800" dirty="0">
                          <a:solidFill>
                            <a:schemeClr val="tx1"/>
                          </a:solidFill>
                          <a:latin typeface="Arial Narrow" panose="020B0606020202030204" pitchFamily="34" charset="0"/>
                        </a:rPr>
                        <a:t>IFF</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4E30"/>
                      </a:solidFill>
                      <a:prstDash val="solid"/>
                      <a:round/>
                      <a:headEnd type="none" w="med" len="med"/>
                      <a:tailEnd type="none" w="med" len="med"/>
                    </a:lnT>
                    <a:lnB w="12700" cap="flat" cmpd="sng" algn="ctr">
                      <a:solidFill>
                        <a:srgbClr val="004E30"/>
                      </a:solidFill>
                      <a:prstDash val="solid"/>
                      <a:round/>
                      <a:headEnd type="none" w="med" len="med"/>
                      <a:tailEnd type="none" w="med" len="med"/>
                    </a:lnB>
                    <a:noFill/>
                  </a:tcPr>
                </a:tc>
                <a:tc>
                  <a:txBody>
                    <a:bodyPr/>
                    <a:lstStyle/>
                    <a:p>
                      <a:pPr algn="ctr"/>
                      <a:r>
                        <a:rPr lang="en-US" sz="2800" dirty="0">
                          <a:solidFill>
                            <a:schemeClr val="tx1"/>
                          </a:solidFill>
                          <a:latin typeface="Arial Narrow" panose="020B0606020202030204" pitchFamily="34" charset="0"/>
                        </a:rPr>
                        <a:t>3.99%</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4E30"/>
                      </a:solidFill>
                      <a:prstDash val="solid"/>
                      <a:round/>
                      <a:headEnd type="none" w="med" len="med"/>
                      <a:tailEnd type="none" w="med" len="med"/>
                    </a:lnT>
                    <a:lnB w="12700" cap="flat" cmpd="sng" algn="ctr">
                      <a:solidFill>
                        <a:srgbClr val="004E30"/>
                      </a:solidFill>
                      <a:prstDash val="solid"/>
                      <a:round/>
                      <a:headEnd type="none" w="med" len="med"/>
                      <a:tailEnd type="none" w="med" len="med"/>
                    </a:lnB>
                    <a:noFill/>
                  </a:tcPr>
                </a:tc>
                <a:extLst>
                  <a:ext uri="{0D108BD9-81ED-4DB2-BD59-A6C34878D82A}">
                    <a16:rowId xmlns:a16="http://schemas.microsoft.com/office/drawing/2014/main" val="652634924"/>
                  </a:ext>
                </a:extLst>
              </a:tr>
            </a:tbl>
          </a:graphicData>
        </a:graphic>
      </p:graphicFrame>
      <p:pic>
        <p:nvPicPr>
          <p:cNvPr id="16" name="Picture 15">
            <a:extLst>
              <a:ext uri="{FF2B5EF4-FFF2-40B4-BE49-F238E27FC236}">
                <a16:creationId xmlns:a16="http://schemas.microsoft.com/office/drawing/2014/main" id="{024CC769-1DBC-8170-DE90-D027B8CCD5CC}"/>
              </a:ext>
            </a:extLst>
          </p:cNvPr>
          <p:cNvPicPr>
            <a:picLocks/>
          </p:cNvPicPr>
          <p:nvPr/>
        </p:nvPicPr>
        <p:blipFill rotWithShape="1">
          <a:blip r:embed="rId2"/>
          <a:srcRect b="63759"/>
          <a:stretch/>
        </p:blipFill>
        <p:spPr>
          <a:xfrm>
            <a:off x="10723792" y="5298823"/>
            <a:ext cx="8778240" cy="3200400"/>
          </a:xfrm>
          <a:prstGeom prst="rect">
            <a:avLst/>
          </a:prstGeom>
        </p:spPr>
      </p:pic>
      <p:graphicFrame>
        <p:nvGraphicFramePr>
          <p:cNvPr id="18" name="Table 5">
            <a:extLst>
              <a:ext uri="{FF2B5EF4-FFF2-40B4-BE49-F238E27FC236}">
                <a16:creationId xmlns:a16="http://schemas.microsoft.com/office/drawing/2014/main" id="{1DD536D3-4D81-0204-B060-E9411917745C}"/>
              </a:ext>
            </a:extLst>
          </p:cNvPr>
          <p:cNvGraphicFramePr>
            <a:graphicFrameLocks noGrp="1"/>
          </p:cNvGraphicFramePr>
          <p:nvPr>
            <p:extLst>
              <p:ext uri="{D42A27DB-BD31-4B8C-83A1-F6EECF244321}">
                <p14:modId xmlns:p14="http://schemas.microsoft.com/office/powerpoint/2010/main" val="3718930145"/>
              </p:ext>
            </p:extLst>
          </p:nvPr>
        </p:nvGraphicFramePr>
        <p:xfrm>
          <a:off x="10677023" y="2682030"/>
          <a:ext cx="8611542" cy="2025972"/>
        </p:xfrm>
        <a:graphic>
          <a:graphicData uri="http://schemas.openxmlformats.org/drawingml/2006/table">
            <a:tbl>
              <a:tblPr firstRow="1" bandRow="1">
                <a:tableStyleId>{D7AC3CCA-C797-4891-BE02-D94E43425B78}</a:tableStyleId>
              </a:tblPr>
              <a:tblGrid>
                <a:gridCol w="4305771">
                  <a:extLst>
                    <a:ext uri="{9D8B030D-6E8A-4147-A177-3AD203B41FA5}">
                      <a16:colId xmlns:a16="http://schemas.microsoft.com/office/drawing/2014/main" val="263714738"/>
                    </a:ext>
                  </a:extLst>
                </a:gridCol>
                <a:gridCol w="4305771">
                  <a:extLst>
                    <a:ext uri="{9D8B030D-6E8A-4147-A177-3AD203B41FA5}">
                      <a16:colId xmlns:a16="http://schemas.microsoft.com/office/drawing/2014/main" val="4267350143"/>
                    </a:ext>
                  </a:extLst>
                </a:gridCol>
              </a:tblGrid>
              <a:tr h="506493">
                <a:tc>
                  <a:txBody>
                    <a:bodyPr/>
                    <a:lstStyle/>
                    <a:p>
                      <a:pPr lvl="0" algn="ctr">
                        <a:buNone/>
                      </a:pPr>
                      <a:r>
                        <a:rPr lang="en-US" sz="2400" b="0" dirty="0">
                          <a:latin typeface="Arial Narrow" panose="020B0606020202030204" pitchFamily="34" charset="0"/>
                        </a:rPr>
                        <a:t>Date Purchased</a:t>
                      </a:r>
                    </a:p>
                  </a:txBody>
                  <a:tcPr anchor="ctr">
                    <a:lnL w="12700">
                      <a:solidFill>
                        <a:schemeClr val="tx1"/>
                      </a:solidFill>
                    </a:lnL>
                    <a:lnR w="12700">
                      <a:solidFill>
                        <a:schemeClr val="tx1"/>
                      </a:solidFill>
                    </a:lnR>
                    <a:lnT w="12700">
                      <a:solidFill>
                        <a:schemeClr val="tx1"/>
                      </a:solidFill>
                    </a:lnT>
                    <a:lnB w="12700">
                      <a:solidFill>
                        <a:schemeClr val="tx1"/>
                      </a:solidFill>
                    </a:lnB>
                  </a:tcPr>
                </a:tc>
                <a:tc>
                  <a:txBody>
                    <a:bodyPr/>
                    <a:lstStyle/>
                    <a:p>
                      <a:pPr lvl="0" algn="ctr">
                        <a:lnSpc>
                          <a:spcPct val="100000"/>
                        </a:lnSpc>
                        <a:spcBef>
                          <a:spcPts val="0"/>
                        </a:spcBef>
                        <a:spcAft>
                          <a:spcPts val="0"/>
                        </a:spcAft>
                        <a:buNone/>
                      </a:pPr>
                      <a:r>
                        <a:rPr lang="en-US" sz="2400" b="0" i="0" u="none" strike="noStrike" noProof="0">
                          <a:latin typeface="Arial Narrow" panose="020B0606020202030204" pitchFamily="34" charset="0"/>
                        </a:rPr>
                        <a:t>09/21/2022</a:t>
                      </a:r>
                      <a:endParaRPr lang="en-US" sz="2400" b="1" i="0" u="none" strike="noStrike" noProof="0">
                        <a:latin typeface="Arial Narrow" panose="020B0606020202030204" pitchFamily="34" charset="0"/>
                      </a:endParaRPr>
                    </a:p>
                  </a:txBody>
                  <a:tcPr anchor="ctr">
                    <a:lnL w="12700">
                      <a:solidFill>
                        <a:schemeClr val="tx1"/>
                      </a:solidFill>
                    </a:lnL>
                    <a:lnR w="12700">
                      <a:solidFill>
                        <a:schemeClr val="tx1"/>
                      </a:solidFill>
                    </a:lnR>
                    <a:lnT w="12700">
                      <a:solidFill>
                        <a:schemeClr val="tx1"/>
                      </a:solidFill>
                    </a:lnT>
                    <a:lnB w="12700">
                      <a:solidFill>
                        <a:schemeClr val="tx1"/>
                      </a:solidFill>
                    </a:lnB>
                  </a:tcPr>
                </a:tc>
                <a:extLst>
                  <a:ext uri="{0D108BD9-81ED-4DB2-BD59-A6C34878D82A}">
                    <a16:rowId xmlns:a16="http://schemas.microsoft.com/office/drawing/2014/main" val="1800712312"/>
                  </a:ext>
                </a:extLst>
              </a:tr>
              <a:tr h="506493">
                <a:tc>
                  <a:txBody>
                    <a:bodyPr/>
                    <a:lstStyle/>
                    <a:p>
                      <a:pPr algn="ctr"/>
                      <a:r>
                        <a:rPr lang="en-US" sz="2400" b="0" dirty="0">
                          <a:latin typeface="Arial Narrow" panose="020B0606020202030204" pitchFamily="34" charset="0"/>
                        </a:rPr>
                        <a:t>Number of Shares Held</a:t>
                      </a:r>
                    </a:p>
                  </a:txBody>
                  <a:tcPr anchor="ctr">
                    <a:lnL w="12700">
                      <a:solidFill>
                        <a:schemeClr val="tx1"/>
                      </a:solidFill>
                    </a:lnL>
                    <a:lnR w="12700">
                      <a:solidFill>
                        <a:schemeClr val="tx1"/>
                      </a:solidFill>
                    </a:lnR>
                    <a:lnT w="12700">
                      <a:solidFill>
                        <a:schemeClr val="tx1"/>
                      </a:solidFill>
                    </a:lnT>
                    <a:lnB w="12700">
                      <a:solidFill>
                        <a:schemeClr val="tx1"/>
                      </a:solidFill>
                    </a:lnB>
                  </a:tcPr>
                </a:tc>
                <a:tc>
                  <a:txBody>
                    <a:bodyPr/>
                    <a:lstStyle/>
                    <a:p>
                      <a:pPr algn="ctr"/>
                      <a:r>
                        <a:rPr lang="en-US" sz="2400" dirty="0">
                          <a:latin typeface="Arial Narrow" panose="020B0606020202030204" pitchFamily="34" charset="0"/>
                        </a:rPr>
                        <a:t>170</a:t>
                      </a:r>
                    </a:p>
                  </a:txBody>
                  <a:tcPr anchor="ctr">
                    <a:lnL w="12700">
                      <a:solidFill>
                        <a:schemeClr val="tx1"/>
                      </a:solidFill>
                    </a:lnL>
                    <a:lnR w="12700">
                      <a:solidFill>
                        <a:schemeClr val="tx1"/>
                      </a:solidFill>
                    </a:lnR>
                    <a:lnT w="12700">
                      <a:solidFill>
                        <a:schemeClr val="tx1"/>
                      </a:solidFill>
                    </a:lnT>
                    <a:lnB w="12700">
                      <a:solidFill>
                        <a:schemeClr val="tx1"/>
                      </a:solidFill>
                    </a:lnB>
                  </a:tcPr>
                </a:tc>
                <a:extLst>
                  <a:ext uri="{0D108BD9-81ED-4DB2-BD59-A6C34878D82A}">
                    <a16:rowId xmlns:a16="http://schemas.microsoft.com/office/drawing/2014/main" val="2499436881"/>
                  </a:ext>
                </a:extLst>
              </a:tr>
              <a:tr h="506493">
                <a:tc>
                  <a:txBody>
                    <a:bodyPr/>
                    <a:lstStyle/>
                    <a:p>
                      <a:pPr algn="ctr"/>
                      <a:r>
                        <a:rPr lang="en-US" sz="2400" b="0" dirty="0">
                          <a:latin typeface="Arial Narrow" panose="020B0606020202030204" pitchFamily="34" charset="0"/>
                        </a:rPr>
                        <a:t>Acquisition Price</a:t>
                      </a:r>
                    </a:p>
                  </a:txBody>
                  <a:tcPr anchor="ctr">
                    <a:lnL w="12700">
                      <a:solidFill>
                        <a:schemeClr val="tx1"/>
                      </a:solidFill>
                    </a:lnL>
                    <a:lnR w="12700">
                      <a:solidFill>
                        <a:schemeClr val="tx1"/>
                      </a:solidFill>
                    </a:lnR>
                    <a:lnT w="12700">
                      <a:solidFill>
                        <a:schemeClr val="tx1"/>
                      </a:solidFill>
                    </a:lnT>
                    <a:lnB w="12700">
                      <a:solidFill>
                        <a:schemeClr val="tx1"/>
                      </a:solidFill>
                    </a:lnB>
                  </a:tcPr>
                </a:tc>
                <a:tc>
                  <a:txBody>
                    <a:bodyPr/>
                    <a:lstStyle/>
                    <a:p>
                      <a:pPr lvl="0" algn="ctr">
                        <a:buNone/>
                      </a:pPr>
                      <a:r>
                        <a:rPr lang="en-US" sz="2400" b="0" i="0" u="none" strike="noStrike" noProof="0" dirty="0">
                          <a:latin typeface="Arial Narrow" panose="020B0606020202030204" pitchFamily="34" charset="0"/>
                        </a:rPr>
                        <a:t>$73.32</a:t>
                      </a:r>
                    </a:p>
                  </a:txBody>
                  <a:tcPr anchor="ctr">
                    <a:lnL w="12700">
                      <a:solidFill>
                        <a:schemeClr val="tx1"/>
                      </a:solidFill>
                    </a:lnL>
                    <a:lnR w="12700">
                      <a:solidFill>
                        <a:schemeClr val="tx1"/>
                      </a:solidFill>
                    </a:lnR>
                    <a:lnT w="12700">
                      <a:solidFill>
                        <a:schemeClr val="tx1"/>
                      </a:solidFill>
                    </a:lnT>
                    <a:lnB w="12700">
                      <a:solidFill>
                        <a:schemeClr val="tx1"/>
                      </a:solidFill>
                    </a:lnB>
                  </a:tcPr>
                </a:tc>
                <a:extLst>
                  <a:ext uri="{0D108BD9-81ED-4DB2-BD59-A6C34878D82A}">
                    <a16:rowId xmlns:a16="http://schemas.microsoft.com/office/drawing/2014/main" val="2877541336"/>
                  </a:ext>
                </a:extLst>
              </a:tr>
              <a:tr h="506493">
                <a:tc>
                  <a:txBody>
                    <a:bodyPr/>
                    <a:lstStyle/>
                    <a:p>
                      <a:pPr algn="ctr"/>
                      <a:r>
                        <a:rPr lang="en-US" sz="2400" b="1">
                          <a:latin typeface="Arial Narrow" panose="020B0606020202030204" pitchFamily="34" charset="0"/>
                        </a:rPr>
                        <a:t>Cost Basis</a:t>
                      </a:r>
                    </a:p>
                  </a:txBody>
                  <a:tcPr anchor="ctr">
                    <a:lnT w="12700">
                      <a:solidFill>
                        <a:schemeClr val="tx1"/>
                      </a:solidFill>
                    </a:lnT>
                  </a:tcPr>
                </a:tc>
                <a:tc>
                  <a:txBody>
                    <a:bodyPr/>
                    <a:lstStyle/>
                    <a:p>
                      <a:pPr lvl="0" algn="ctr">
                        <a:buNone/>
                      </a:pPr>
                      <a:r>
                        <a:rPr lang="en-US" sz="2400" b="1" i="0" u="none" strike="noStrike" noProof="0" dirty="0">
                          <a:latin typeface="Arial Narrow" panose="020B0606020202030204" pitchFamily="34" charset="0"/>
                        </a:rPr>
                        <a:t>$12,294.59</a:t>
                      </a:r>
                    </a:p>
                  </a:txBody>
                  <a:tcPr anchor="ctr">
                    <a:lnT w="12700">
                      <a:solidFill>
                        <a:schemeClr val="tx1"/>
                      </a:solidFill>
                    </a:lnT>
                  </a:tcPr>
                </a:tc>
                <a:extLst>
                  <a:ext uri="{0D108BD9-81ED-4DB2-BD59-A6C34878D82A}">
                    <a16:rowId xmlns:a16="http://schemas.microsoft.com/office/drawing/2014/main" val="2531461660"/>
                  </a:ext>
                </a:extLst>
              </a:tr>
            </a:tbl>
          </a:graphicData>
        </a:graphic>
      </p:graphicFrame>
    </p:spTree>
    <p:extLst>
      <p:ext uri="{BB962C8B-B14F-4D97-AF65-F5344CB8AC3E}">
        <p14:creationId xmlns:p14="http://schemas.microsoft.com/office/powerpoint/2010/main" val="191910861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E2FA8F6-6DDE-1036-5389-6B13202B478F}"/>
              </a:ext>
            </a:extLst>
          </p:cNvPr>
          <p:cNvSpPr>
            <a:spLocks noGrp="1"/>
          </p:cNvSpPr>
          <p:nvPr>
            <p:ph type="ctrTitle"/>
          </p:nvPr>
        </p:nvSpPr>
        <p:spPr>
          <a:xfrm>
            <a:off x="1005205" y="610045"/>
            <a:ext cx="18093690" cy="1081670"/>
          </a:xfrm>
        </p:spPr>
        <p:txBody>
          <a:bodyPr lIns="91440" tIns="45720" rIns="91440" bIns="45720" anchor="b"/>
          <a:lstStyle/>
          <a:p>
            <a:r>
              <a:rPr lang="en-US" sz="6000" dirty="0">
                <a:latin typeface="Arial Black"/>
              </a:rPr>
              <a:t>Financials SPDR (XLF)</a:t>
            </a:r>
            <a:endParaRPr lang="en-US" dirty="0"/>
          </a:p>
        </p:txBody>
      </p:sp>
      <p:sp>
        <p:nvSpPr>
          <p:cNvPr id="10" name="Subtitle 1">
            <a:extLst>
              <a:ext uri="{FF2B5EF4-FFF2-40B4-BE49-F238E27FC236}">
                <a16:creationId xmlns:a16="http://schemas.microsoft.com/office/drawing/2014/main" id="{447037B3-E338-98A6-63A9-3EB90BA0EDA6}"/>
              </a:ext>
            </a:extLst>
          </p:cNvPr>
          <p:cNvSpPr>
            <a:spLocks noGrp="1"/>
          </p:cNvSpPr>
          <p:nvPr>
            <p:ph type="subTitle" idx="1"/>
          </p:nvPr>
        </p:nvSpPr>
        <p:spPr>
          <a:xfrm>
            <a:off x="1006445" y="8499223"/>
            <a:ext cx="18288915" cy="990027"/>
          </a:xfrm>
        </p:spPr>
        <p:txBody>
          <a:bodyPr lIns="91440" tIns="45720" rIns="91440" bIns="45720" anchor="ctr"/>
          <a:lstStyle/>
          <a:p>
            <a:pPr algn="ctr"/>
            <a:r>
              <a:rPr lang="en-US" sz="4000" b="1" dirty="0">
                <a:latin typeface="Arial Narrow"/>
              </a:rPr>
              <a:t>Market Value (11/30/2022): $36.31 </a:t>
            </a:r>
            <a:r>
              <a:rPr lang="en-US" sz="4000" b="1" dirty="0">
                <a:solidFill>
                  <a:srgbClr val="00B050"/>
                </a:solidFill>
                <a:latin typeface="Arial Narrow"/>
              </a:rPr>
              <a:t>+$3.25 (+9.85%)</a:t>
            </a:r>
          </a:p>
        </p:txBody>
      </p:sp>
      <p:graphicFrame>
        <p:nvGraphicFramePr>
          <p:cNvPr id="6" name="Table 11">
            <a:extLst>
              <a:ext uri="{FF2B5EF4-FFF2-40B4-BE49-F238E27FC236}">
                <a16:creationId xmlns:a16="http://schemas.microsoft.com/office/drawing/2014/main" id="{0CB69BCC-61BA-344B-4F9E-332BD533A2E8}"/>
              </a:ext>
            </a:extLst>
          </p:cNvPr>
          <p:cNvGraphicFramePr>
            <a:graphicFrameLocks noGrp="1"/>
          </p:cNvGraphicFramePr>
          <p:nvPr>
            <p:extLst>
              <p:ext uri="{D42A27DB-BD31-4B8C-83A1-F6EECF244321}">
                <p14:modId xmlns:p14="http://schemas.microsoft.com/office/powerpoint/2010/main" val="336262302"/>
              </p:ext>
            </p:extLst>
          </p:nvPr>
        </p:nvGraphicFramePr>
        <p:xfrm>
          <a:off x="547953" y="1472300"/>
          <a:ext cx="9651797" cy="6848096"/>
        </p:xfrm>
        <a:graphic>
          <a:graphicData uri="http://schemas.openxmlformats.org/drawingml/2006/table">
            <a:tbl>
              <a:tblPr firstRow="1" bandRow="1">
                <a:tableStyleId>{5C22544A-7EE6-4342-B048-85BDC9FD1C3A}</a:tableStyleId>
              </a:tblPr>
              <a:tblGrid>
                <a:gridCol w="6156960">
                  <a:extLst>
                    <a:ext uri="{9D8B030D-6E8A-4147-A177-3AD203B41FA5}">
                      <a16:colId xmlns:a16="http://schemas.microsoft.com/office/drawing/2014/main" val="3047670978"/>
                    </a:ext>
                  </a:extLst>
                </a:gridCol>
                <a:gridCol w="2003173">
                  <a:extLst>
                    <a:ext uri="{9D8B030D-6E8A-4147-A177-3AD203B41FA5}">
                      <a16:colId xmlns:a16="http://schemas.microsoft.com/office/drawing/2014/main" val="2389577167"/>
                    </a:ext>
                  </a:extLst>
                </a:gridCol>
                <a:gridCol w="1491664">
                  <a:extLst>
                    <a:ext uri="{9D8B030D-6E8A-4147-A177-3AD203B41FA5}">
                      <a16:colId xmlns:a16="http://schemas.microsoft.com/office/drawing/2014/main" val="421501196"/>
                    </a:ext>
                  </a:extLst>
                </a:gridCol>
              </a:tblGrid>
              <a:tr h="833248">
                <a:tc gridSpan="3">
                  <a:txBody>
                    <a:bodyPr/>
                    <a:lstStyle/>
                    <a:p>
                      <a:pPr algn="l"/>
                      <a:r>
                        <a:rPr lang="en-US" sz="2800" dirty="0">
                          <a:solidFill>
                            <a:schemeClr val="tx1"/>
                          </a:solidFill>
                          <a:latin typeface="Arial Narrow" panose="020B0606020202030204" pitchFamily="34" charset="0"/>
                        </a:rPr>
                        <a:t>Top 10 Holdings (54.76%)</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US" sz="2800" dirty="0">
                        <a:solidFill>
                          <a:schemeClr val="tx1"/>
                        </a:solidFill>
                        <a:latin typeface="Arial Narrow" panose="020B0606020202030204" pitchFamily="34" charset="0"/>
                      </a:endParaRPr>
                    </a:p>
                  </a:txBody>
                  <a:tcPr anchor="b">
                    <a:lnL w="12700" cap="flat" cmpd="sng" algn="ctr">
                      <a:solidFill>
                        <a:srgbClr val="004E30"/>
                      </a:solidFill>
                      <a:prstDash val="solid"/>
                      <a:round/>
                      <a:headEnd type="none" w="med" len="med"/>
                      <a:tailEnd type="none" w="med" len="med"/>
                    </a:lnL>
                    <a:lnR w="12700" cap="flat" cmpd="sng" algn="ctr">
                      <a:solidFill>
                        <a:srgbClr val="004E30"/>
                      </a:solidFill>
                      <a:prstDash val="solid"/>
                      <a:round/>
                      <a:headEnd type="none" w="med" len="med"/>
                      <a:tailEnd type="none" w="med" len="med"/>
                    </a:lnR>
                    <a:lnT w="12700" cap="flat" cmpd="sng" algn="ctr">
                      <a:solidFill>
                        <a:srgbClr val="004E30"/>
                      </a:solidFill>
                      <a:prstDash val="solid"/>
                      <a:round/>
                      <a:headEnd type="none" w="med" len="med"/>
                      <a:tailEnd type="none" w="med" len="med"/>
                    </a:lnT>
                    <a:lnB w="12700" cap="flat" cmpd="sng" algn="ctr">
                      <a:solidFill>
                        <a:srgbClr val="004E30"/>
                      </a:solidFill>
                      <a:prstDash val="solid"/>
                      <a:round/>
                      <a:headEnd type="none" w="med" len="med"/>
                      <a:tailEnd type="none" w="med" len="med"/>
                    </a:lnB>
                    <a:noFill/>
                  </a:tcPr>
                </a:tc>
                <a:tc hMerge="1">
                  <a:txBody>
                    <a:bodyPr/>
                    <a:lstStyle/>
                    <a:p>
                      <a:pPr algn="ctr"/>
                      <a:endParaRPr lang="en-US" sz="2800" dirty="0">
                        <a:solidFill>
                          <a:schemeClr val="tx1"/>
                        </a:solidFill>
                        <a:latin typeface="Arial Narrow" panose="020B0606020202030204" pitchFamily="34" charset="0"/>
                      </a:endParaRPr>
                    </a:p>
                  </a:txBody>
                  <a:tcPr anchor="b">
                    <a:lnL w="12700" cap="flat" cmpd="sng" algn="ctr">
                      <a:solidFill>
                        <a:srgbClr val="004E30"/>
                      </a:solidFill>
                      <a:prstDash val="solid"/>
                      <a:round/>
                      <a:headEnd type="none" w="med" len="med"/>
                      <a:tailEnd type="none" w="med" len="med"/>
                    </a:lnL>
                    <a:lnR w="12700" cap="flat" cmpd="sng" algn="ctr">
                      <a:solidFill>
                        <a:srgbClr val="004E30"/>
                      </a:solidFill>
                      <a:prstDash val="solid"/>
                      <a:round/>
                      <a:headEnd type="none" w="med" len="med"/>
                      <a:tailEnd type="none" w="med" len="med"/>
                    </a:lnR>
                    <a:lnT w="12700" cap="flat" cmpd="sng" algn="ctr">
                      <a:solidFill>
                        <a:srgbClr val="004E30"/>
                      </a:solidFill>
                      <a:prstDash val="solid"/>
                      <a:round/>
                      <a:headEnd type="none" w="med" len="med"/>
                      <a:tailEnd type="none" w="med" len="med"/>
                    </a:lnT>
                    <a:lnB w="12700" cap="flat" cmpd="sng" algn="ctr">
                      <a:solidFill>
                        <a:srgbClr val="004E30"/>
                      </a:solidFill>
                      <a:prstDash val="solid"/>
                      <a:round/>
                      <a:headEnd type="none" w="med" len="med"/>
                      <a:tailEnd type="none" w="med" len="med"/>
                    </a:lnB>
                    <a:noFill/>
                  </a:tcPr>
                </a:tc>
                <a:extLst>
                  <a:ext uri="{0D108BD9-81ED-4DB2-BD59-A6C34878D82A}">
                    <a16:rowId xmlns:a16="http://schemas.microsoft.com/office/drawing/2014/main" val="2229453441"/>
                  </a:ext>
                </a:extLst>
              </a:tr>
              <a:tr h="833248">
                <a:tc>
                  <a:txBody>
                    <a:bodyPr/>
                    <a:lstStyle/>
                    <a:p>
                      <a:pPr algn="l"/>
                      <a:r>
                        <a:rPr lang="en-US" sz="2800" b="1" dirty="0">
                          <a:solidFill>
                            <a:schemeClr val="tx1"/>
                          </a:solidFill>
                          <a:latin typeface="Arial Narrow" panose="020B0606020202030204" pitchFamily="34" charset="0"/>
                        </a:rPr>
                        <a:t>Name</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4E3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800" b="1" dirty="0">
                          <a:solidFill>
                            <a:schemeClr val="tx1"/>
                          </a:solidFill>
                          <a:latin typeface="Arial Narrow" panose="020B0606020202030204" pitchFamily="34" charset="0"/>
                        </a:rPr>
                        <a:t>Ticker</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4E3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800" b="1" dirty="0">
                          <a:solidFill>
                            <a:schemeClr val="tx1"/>
                          </a:solidFill>
                          <a:latin typeface="Arial Narrow" panose="020B0606020202030204" pitchFamily="34" charset="0"/>
                        </a:rPr>
                        <a:t>% Assets</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4E3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20372844"/>
                  </a:ext>
                </a:extLst>
              </a:tr>
              <a:tr h="482755">
                <a:tc>
                  <a:txBody>
                    <a:bodyPr/>
                    <a:lstStyle/>
                    <a:p>
                      <a:pPr algn="l"/>
                      <a:r>
                        <a:rPr lang="en-US" sz="2800" dirty="0">
                          <a:solidFill>
                            <a:schemeClr val="tx1"/>
                          </a:solidFill>
                          <a:latin typeface="Arial Narrow" panose="020B0606020202030204" pitchFamily="34" charset="0"/>
                        </a:rPr>
                        <a:t>Berkshire Hathaway Inc Class B</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4E30"/>
                      </a:solidFill>
                      <a:prstDash val="solid"/>
                      <a:round/>
                      <a:headEnd type="none" w="med" len="med"/>
                      <a:tailEnd type="none" w="med" len="med"/>
                    </a:lnT>
                    <a:lnB w="12700" cap="flat" cmpd="sng" algn="ctr">
                      <a:solidFill>
                        <a:srgbClr val="004E30"/>
                      </a:solidFill>
                      <a:prstDash val="solid"/>
                      <a:round/>
                      <a:headEnd type="none" w="med" len="med"/>
                      <a:tailEnd type="none" w="med" len="med"/>
                    </a:lnB>
                    <a:noFill/>
                  </a:tcPr>
                </a:tc>
                <a:tc>
                  <a:txBody>
                    <a:bodyPr/>
                    <a:lstStyle/>
                    <a:p>
                      <a:pPr algn="ctr"/>
                      <a:r>
                        <a:rPr lang="en-US" sz="2800" dirty="0">
                          <a:solidFill>
                            <a:schemeClr val="tx1"/>
                          </a:solidFill>
                          <a:latin typeface="Arial Narrow" panose="020B0606020202030204" pitchFamily="34" charset="0"/>
                        </a:rPr>
                        <a:t>BRK.B</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4E30"/>
                      </a:solidFill>
                      <a:prstDash val="solid"/>
                      <a:round/>
                      <a:headEnd type="none" w="med" len="med"/>
                      <a:tailEnd type="none" w="med" len="med"/>
                    </a:lnT>
                    <a:lnB w="12700" cap="flat" cmpd="sng" algn="ctr">
                      <a:solidFill>
                        <a:srgbClr val="004E30"/>
                      </a:solidFill>
                      <a:prstDash val="solid"/>
                      <a:round/>
                      <a:headEnd type="none" w="med" len="med"/>
                      <a:tailEnd type="none" w="med" len="med"/>
                    </a:lnB>
                    <a:noFill/>
                  </a:tcPr>
                </a:tc>
                <a:tc>
                  <a:txBody>
                    <a:bodyPr/>
                    <a:lstStyle/>
                    <a:p>
                      <a:pPr algn="ctr"/>
                      <a:r>
                        <a:rPr lang="en-US" sz="2800" dirty="0">
                          <a:solidFill>
                            <a:schemeClr val="tx1"/>
                          </a:solidFill>
                          <a:latin typeface="Arial Narrow" panose="020B0606020202030204" pitchFamily="34" charset="0"/>
                        </a:rPr>
                        <a:t>12.83%</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4E30"/>
                      </a:solidFill>
                      <a:prstDash val="solid"/>
                      <a:round/>
                      <a:headEnd type="none" w="med" len="med"/>
                      <a:tailEnd type="none" w="med" len="med"/>
                    </a:lnT>
                    <a:lnB w="12700" cap="flat" cmpd="sng" algn="ctr">
                      <a:solidFill>
                        <a:srgbClr val="004E30"/>
                      </a:solidFill>
                      <a:prstDash val="solid"/>
                      <a:round/>
                      <a:headEnd type="none" w="med" len="med"/>
                      <a:tailEnd type="none" w="med" len="med"/>
                    </a:lnB>
                    <a:noFill/>
                  </a:tcPr>
                </a:tc>
                <a:extLst>
                  <a:ext uri="{0D108BD9-81ED-4DB2-BD59-A6C34878D82A}">
                    <a16:rowId xmlns:a16="http://schemas.microsoft.com/office/drawing/2014/main" val="361610578"/>
                  </a:ext>
                </a:extLst>
              </a:tr>
              <a:tr h="482755">
                <a:tc>
                  <a:txBody>
                    <a:bodyPr/>
                    <a:lstStyle/>
                    <a:p>
                      <a:pPr algn="l"/>
                      <a:r>
                        <a:rPr lang="en-US" sz="2800" dirty="0">
                          <a:solidFill>
                            <a:schemeClr val="tx1"/>
                          </a:solidFill>
                          <a:latin typeface="Arial Narrow" panose="020B0606020202030204" pitchFamily="34" charset="0"/>
                        </a:rPr>
                        <a:t>JPMorgan Chase &amp; Co</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4E30"/>
                      </a:solidFill>
                      <a:prstDash val="solid"/>
                      <a:round/>
                      <a:headEnd type="none" w="med" len="med"/>
                      <a:tailEnd type="none" w="med" len="med"/>
                    </a:lnT>
                    <a:lnB w="12700" cap="flat" cmpd="sng" algn="ctr">
                      <a:solidFill>
                        <a:srgbClr val="004E30"/>
                      </a:solidFill>
                      <a:prstDash val="solid"/>
                      <a:round/>
                      <a:headEnd type="none" w="med" len="med"/>
                      <a:tailEnd type="none" w="med" len="med"/>
                    </a:lnB>
                    <a:noFill/>
                  </a:tcPr>
                </a:tc>
                <a:tc>
                  <a:txBody>
                    <a:bodyPr/>
                    <a:lstStyle/>
                    <a:p>
                      <a:pPr algn="ctr"/>
                      <a:r>
                        <a:rPr lang="en-US" sz="2800" dirty="0">
                          <a:solidFill>
                            <a:schemeClr val="tx1"/>
                          </a:solidFill>
                          <a:latin typeface="Arial Narrow" panose="020B0606020202030204" pitchFamily="34" charset="0"/>
                        </a:rPr>
                        <a:t>JPM</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4E30"/>
                      </a:solidFill>
                      <a:prstDash val="solid"/>
                      <a:round/>
                      <a:headEnd type="none" w="med" len="med"/>
                      <a:tailEnd type="none" w="med" len="med"/>
                    </a:lnT>
                    <a:lnB w="12700" cap="flat" cmpd="sng" algn="ctr">
                      <a:solidFill>
                        <a:srgbClr val="004E30"/>
                      </a:solidFill>
                      <a:prstDash val="solid"/>
                      <a:round/>
                      <a:headEnd type="none" w="med" len="med"/>
                      <a:tailEnd type="none" w="med" len="med"/>
                    </a:lnB>
                    <a:noFill/>
                  </a:tcPr>
                </a:tc>
                <a:tc>
                  <a:txBody>
                    <a:bodyPr/>
                    <a:lstStyle/>
                    <a:p>
                      <a:pPr algn="ctr"/>
                      <a:r>
                        <a:rPr lang="en-US" sz="2800" dirty="0">
                          <a:solidFill>
                            <a:schemeClr val="tx1"/>
                          </a:solidFill>
                          <a:latin typeface="Arial Narrow" panose="020B0606020202030204" pitchFamily="34" charset="0"/>
                        </a:rPr>
                        <a:t>11.47%</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4E30"/>
                      </a:solidFill>
                      <a:prstDash val="solid"/>
                      <a:round/>
                      <a:headEnd type="none" w="med" len="med"/>
                      <a:tailEnd type="none" w="med" len="med"/>
                    </a:lnT>
                    <a:lnB w="12700" cap="flat" cmpd="sng" algn="ctr">
                      <a:solidFill>
                        <a:srgbClr val="004E30"/>
                      </a:solidFill>
                      <a:prstDash val="solid"/>
                      <a:round/>
                      <a:headEnd type="none" w="med" len="med"/>
                      <a:tailEnd type="none" w="med" len="med"/>
                    </a:lnB>
                    <a:noFill/>
                  </a:tcPr>
                </a:tc>
                <a:extLst>
                  <a:ext uri="{0D108BD9-81ED-4DB2-BD59-A6C34878D82A}">
                    <a16:rowId xmlns:a16="http://schemas.microsoft.com/office/drawing/2014/main" val="3921556606"/>
                  </a:ext>
                </a:extLst>
              </a:tr>
              <a:tr h="482755">
                <a:tc>
                  <a:txBody>
                    <a:bodyPr/>
                    <a:lstStyle/>
                    <a:p>
                      <a:pPr algn="l"/>
                      <a:r>
                        <a:rPr lang="en-US" sz="2800" dirty="0">
                          <a:solidFill>
                            <a:schemeClr val="tx1"/>
                          </a:solidFill>
                          <a:latin typeface="Arial Narrow" panose="020B0606020202030204" pitchFamily="34" charset="0"/>
                        </a:rPr>
                        <a:t>Bank of America Corp</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4E30"/>
                      </a:solidFill>
                      <a:prstDash val="solid"/>
                      <a:round/>
                      <a:headEnd type="none" w="med" len="med"/>
                      <a:tailEnd type="none" w="med" len="med"/>
                    </a:lnT>
                    <a:lnB w="12700" cap="flat" cmpd="sng" algn="ctr">
                      <a:solidFill>
                        <a:srgbClr val="004E30"/>
                      </a:solidFill>
                      <a:prstDash val="solid"/>
                      <a:round/>
                      <a:headEnd type="none" w="med" len="med"/>
                      <a:tailEnd type="none" w="med" len="med"/>
                    </a:lnB>
                    <a:noFill/>
                  </a:tcPr>
                </a:tc>
                <a:tc>
                  <a:txBody>
                    <a:bodyPr/>
                    <a:lstStyle/>
                    <a:p>
                      <a:pPr algn="ctr"/>
                      <a:r>
                        <a:rPr lang="en-US" sz="2800" dirty="0">
                          <a:solidFill>
                            <a:schemeClr val="tx1"/>
                          </a:solidFill>
                          <a:latin typeface="Arial Narrow" panose="020B0606020202030204" pitchFamily="34" charset="0"/>
                        </a:rPr>
                        <a:t>BAC</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4E30"/>
                      </a:solidFill>
                      <a:prstDash val="solid"/>
                      <a:round/>
                      <a:headEnd type="none" w="med" len="med"/>
                      <a:tailEnd type="none" w="med" len="med"/>
                    </a:lnT>
                    <a:lnB w="12700" cap="flat" cmpd="sng" algn="ctr">
                      <a:solidFill>
                        <a:srgbClr val="004E30"/>
                      </a:solidFill>
                      <a:prstDash val="solid"/>
                      <a:round/>
                      <a:headEnd type="none" w="med" len="med"/>
                      <a:tailEnd type="none" w="med" len="med"/>
                    </a:lnB>
                    <a:noFill/>
                  </a:tcPr>
                </a:tc>
                <a:tc>
                  <a:txBody>
                    <a:bodyPr/>
                    <a:lstStyle/>
                    <a:p>
                      <a:pPr algn="ctr"/>
                      <a:r>
                        <a:rPr lang="en-US" sz="2800" dirty="0">
                          <a:solidFill>
                            <a:schemeClr val="tx1"/>
                          </a:solidFill>
                          <a:latin typeface="Arial Narrow" panose="020B0606020202030204" pitchFamily="34" charset="0"/>
                        </a:rPr>
                        <a:t>7.57%</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4E30"/>
                      </a:solidFill>
                      <a:prstDash val="solid"/>
                      <a:round/>
                      <a:headEnd type="none" w="med" len="med"/>
                      <a:tailEnd type="none" w="med" len="med"/>
                    </a:lnT>
                    <a:lnB w="12700" cap="flat" cmpd="sng" algn="ctr">
                      <a:solidFill>
                        <a:srgbClr val="004E30"/>
                      </a:solidFill>
                      <a:prstDash val="solid"/>
                      <a:round/>
                      <a:headEnd type="none" w="med" len="med"/>
                      <a:tailEnd type="none" w="med" len="med"/>
                    </a:lnB>
                    <a:noFill/>
                  </a:tcPr>
                </a:tc>
                <a:extLst>
                  <a:ext uri="{0D108BD9-81ED-4DB2-BD59-A6C34878D82A}">
                    <a16:rowId xmlns:a16="http://schemas.microsoft.com/office/drawing/2014/main" val="2586314080"/>
                  </a:ext>
                </a:extLst>
              </a:tr>
              <a:tr h="482755">
                <a:tc>
                  <a:txBody>
                    <a:bodyPr/>
                    <a:lstStyle/>
                    <a:p>
                      <a:pPr algn="l"/>
                      <a:r>
                        <a:rPr lang="en-US" sz="2800" dirty="0">
                          <a:solidFill>
                            <a:schemeClr val="tx1"/>
                          </a:solidFill>
                          <a:latin typeface="Arial Narrow" panose="020B0606020202030204" pitchFamily="34" charset="0"/>
                        </a:rPr>
                        <a:t>Wells Fargo &amp; Co</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4E30"/>
                      </a:solidFill>
                      <a:prstDash val="solid"/>
                      <a:round/>
                      <a:headEnd type="none" w="med" len="med"/>
                      <a:tailEnd type="none" w="med" len="med"/>
                    </a:lnT>
                    <a:lnB w="12700" cap="flat" cmpd="sng" algn="ctr">
                      <a:solidFill>
                        <a:srgbClr val="004E30"/>
                      </a:solidFill>
                      <a:prstDash val="solid"/>
                      <a:round/>
                      <a:headEnd type="none" w="med" len="med"/>
                      <a:tailEnd type="none" w="med" len="med"/>
                    </a:lnB>
                    <a:noFill/>
                  </a:tcPr>
                </a:tc>
                <a:tc>
                  <a:txBody>
                    <a:bodyPr/>
                    <a:lstStyle/>
                    <a:p>
                      <a:pPr algn="ctr"/>
                      <a:r>
                        <a:rPr lang="en-US" sz="2800" dirty="0">
                          <a:solidFill>
                            <a:schemeClr val="tx1"/>
                          </a:solidFill>
                          <a:latin typeface="Arial Narrow" panose="020B0606020202030204" pitchFamily="34" charset="0"/>
                        </a:rPr>
                        <a:t>WFC</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4E30"/>
                      </a:solidFill>
                      <a:prstDash val="solid"/>
                      <a:round/>
                      <a:headEnd type="none" w="med" len="med"/>
                      <a:tailEnd type="none" w="med" len="med"/>
                    </a:lnT>
                    <a:lnB w="12700" cap="flat" cmpd="sng" algn="ctr">
                      <a:solidFill>
                        <a:srgbClr val="004E30"/>
                      </a:solidFill>
                      <a:prstDash val="solid"/>
                      <a:round/>
                      <a:headEnd type="none" w="med" len="med"/>
                      <a:tailEnd type="none" w="med" len="med"/>
                    </a:lnB>
                    <a:noFill/>
                  </a:tcPr>
                </a:tc>
                <a:tc>
                  <a:txBody>
                    <a:bodyPr/>
                    <a:lstStyle/>
                    <a:p>
                      <a:pPr algn="ctr"/>
                      <a:r>
                        <a:rPr lang="en-US" sz="2800" dirty="0">
                          <a:solidFill>
                            <a:schemeClr val="tx1"/>
                          </a:solidFill>
                          <a:latin typeface="Arial Narrow" panose="020B0606020202030204" pitchFamily="34" charset="0"/>
                        </a:rPr>
                        <a:t>4.56%</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4E30"/>
                      </a:solidFill>
                      <a:prstDash val="solid"/>
                      <a:round/>
                      <a:headEnd type="none" w="med" len="med"/>
                      <a:tailEnd type="none" w="med" len="med"/>
                    </a:lnT>
                    <a:lnB w="12700" cap="flat" cmpd="sng" algn="ctr">
                      <a:solidFill>
                        <a:srgbClr val="004E30"/>
                      </a:solidFill>
                      <a:prstDash val="solid"/>
                      <a:round/>
                      <a:headEnd type="none" w="med" len="med"/>
                      <a:tailEnd type="none" w="med" len="med"/>
                    </a:lnB>
                    <a:noFill/>
                  </a:tcPr>
                </a:tc>
                <a:extLst>
                  <a:ext uri="{0D108BD9-81ED-4DB2-BD59-A6C34878D82A}">
                    <a16:rowId xmlns:a16="http://schemas.microsoft.com/office/drawing/2014/main" val="1137918604"/>
                  </a:ext>
                </a:extLst>
              </a:tr>
              <a:tr h="482755">
                <a:tc>
                  <a:txBody>
                    <a:bodyPr/>
                    <a:lstStyle/>
                    <a:p>
                      <a:pPr algn="l"/>
                      <a:r>
                        <a:rPr lang="en-US" sz="2800" dirty="0">
                          <a:solidFill>
                            <a:schemeClr val="tx1"/>
                          </a:solidFill>
                          <a:latin typeface="Arial Narrow" panose="020B0606020202030204" pitchFamily="34" charset="0"/>
                        </a:rPr>
                        <a:t>Citigroup Inc</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4E30"/>
                      </a:solidFill>
                      <a:prstDash val="solid"/>
                      <a:round/>
                      <a:headEnd type="none" w="med" len="med"/>
                      <a:tailEnd type="none" w="med" len="med"/>
                    </a:lnT>
                    <a:lnB w="12700" cap="flat" cmpd="sng" algn="ctr">
                      <a:solidFill>
                        <a:srgbClr val="004E30"/>
                      </a:solidFill>
                      <a:prstDash val="solid"/>
                      <a:round/>
                      <a:headEnd type="none" w="med" len="med"/>
                      <a:tailEnd type="none" w="med" len="med"/>
                    </a:lnB>
                    <a:noFill/>
                  </a:tcPr>
                </a:tc>
                <a:tc>
                  <a:txBody>
                    <a:bodyPr/>
                    <a:lstStyle/>
                    <a:p>
                      <a:pPr algn="ctr"/>
                      <a:r>
                        <a:rPr lang="en-US" sz="2800" dirty="0">
                          <a:solidFill>
                            <a:schemeClr val="tx1"/>
                          </a:solidFill>
                          <a:latin typeface="Arial Narrow" panose="020B0606020202030204" pitchFamily="34" charset="0"/>
                        </a:rPr>
                        <a:t>C</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4E30"/>
                      </a:solidFill>
                      <a:prstDash val="solid"/>
                      <a:round/>
                      <a:headEnd type="none" w="med" len="med"/>
                      <a:tailEnd type="none" w="med" len="med"/>
                    </a:lnT>
                    <a:lnB w="12700" cap="flat" cmpd="sng" algn="ctr">
                      <a:solidFill>
                        <a:srgbClr val="004E30"/>
                      </a:solidFill>
                      <a:prstDash val="solid"/>
                      <a:round/>
                      <a:headEnd type="none" w="med" len="med"/>
                      <a:tailEnd type="none" w="med" len="med"/>
                    </a:lnB>
                    <a:noFill/>
                  </a:tcPr>
                </a:tc>
                <a:tc>
                  <a:txBody>
                    <a:bodyPr/>
                    <a:lstStyle/>
                    <a:p>
                      <a:pPr algn="ctr"/>
                      <a:r>
                        <a:rPr lang="en-US" sz="2800" dirty="0">
                          <a:solidFill>
                            <a:schemeClr val="tx1"/>
                          </a:solidFill>
                          <a:latin typeface="Arial Narrow" panose="020B0606020202030204" pitchFamily="34" charset="0"/>
                        </a:rPr>
                        <a:t>3.56%</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4E30"/>
                      </a:solidFill>
                      <a:prstDash val="solid"/>
                      <a:round/>
                      <a:headEnd type="none" w="med" len="med"/>
                      <a:tailEnd type="none" w="med" len="med"/>
                    </a:lnT>
                    <a:lnB w="12700" cap="flat" cmpd="sng" algn="ctr">
                      <a:solidFill>
                        <a:srgbClr val="004E30"/>
                      </a:solidFill>
                      <a:prstDash val="solid"/>
                      <a:round/>
                      <a:headEnd type="none" w="med" len="med"/>
                      <a:tailEnd type="none" w="med" len="med"/>
                    </a:lnB>
                    <a:noFill/>
                  </a:tcPr>
                </a:tc>
                <a:extLst>
                  <a:ext uri="{0D108BD9-81ED-4DB2-BD59-A6C34878D82A}">
                    <a16:rowId xmlns:a16="http://schemas.microsoft.com/office/drawing/2014/main" val="2353691707"/>
                  </a:ext>
                </a:extLst>
              </a:tr>
              <a:tr h="482755">
                <a:tc>
                  <a:txBody>
                    <a:bodyPr/>
                    <a:lstStyle/>
                    <a:p>
                      <a:pPr algn="l"/>
                      <a:r>
                        <a:rPr lang="en-US" sz="2800" dirty="0">
                          <a:solidFill>
                            <a:schemeClr val="tx1"/>
                          </a:solidFill>
                          <a:latin typeface="Arial Narrow" panose="020B0606020202030204" pitchFamily="34" charset="0"/>
                        </a:rPr>
                        <a:t>Morgan Stanley</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4E30"/>
                      </a:solidFill>
                      <a:prstDash val="solid"/>
                      <a:round/>
                      <a:headEnd type="none" w="med" len="med"/>
                      <a:tailEnd type="none" w="med" len="med"/>
                    </a:lnT>
                    <a:lnB w="12700" cap="flat" cmpd="sng" algn="ctr">
                      <a:solidFill>
                        <a:srgbClr val="004E30"/>
                      </a:solidFill>
                      <a:prstDash val="solid"/>
                      <a:round/>
                      <a:headEnd type="none" w="med" len="med"/>
                      <a:tailEnd type="none" w="med" len="med"/>
                    </a:lnB>
                    <a:noFill/>
                  </a:tcPr>
                </a:tc>
                <a:tc>
                  <a:txBody>
                    <a:bodyPr/>
                    <a:lstStyle/>
                    <a:p>
                      <a:pPr algn="ctr"/>
                      <a:r>
                        <a:rPr lang="en-US" sz="2800" dirty="0">
                          <a:solidFill>
                            <a:schemeClr val="tx1"/>
                          </a:solidFill>
                          <a:latin typeface="Arial Narrow" panose="020B0606020202030204" pitchFamily="34" charset="0"/>
                        </a:rPr>
                        <a:t>MS</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4E30"/>
                      </a:solidFill>
                      <a:prstDash val="solid"/>
                      <a:round/>
                      <a:headEnd type="none" w="med" len="med"/>
                      <a:tailEnd type="none" w="med" len="med"/>
                    </a:lnT>
                    <a:lnB w="12700" cap="flat" cmpd="sng" algn="ctr">
                      <a:solidFill>
                        <a:srgbClr val="004E30"/>
                      </a:solidFill>
                      <a:prstDash val="solid"/>
                      <a:round/>
                      <a:headEnd type="none" w="med" len="med"/>
                      <a:tailEnd type="none" w="med" len="med"/>
                    </a:lnB>
                    <a:noFill/>
                  </a:tcPr>
                </a:tc>
                <a:tc>
                  <a:txBody>
                    <a:bodyPr/>
                    <a:lstStyle/>
                    <a:p>
                      <a:pPr algn="ctr"/>
                      <a:r>
                        <a:rPr lang="en-US" sz="2800" dirty="0">
                          <a:solidFill>
                            <a:schemeClr val="tx1"/>
                          </a:solidFill>
                          <a:latin typeface="Arial Narrow" panose="020B0606020202030204" pitchFamily="34" charset="0"/>
                        </a:rPr>
                        <a:t>3.32%</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4E30"/>
                      </a:solidFill>
                      <a:prstDash val="solid"/>
                      <a:round/>
                      <a:headEnd type="none" w="med" len="med"/>
                      <a:tailEnd type="none" w="med" len="med"/>
                    </a:lnT>
                    <a:lnB w="12700" cap="flat" cmpd="sng" algn="ctr">
                      <a:solidFill>
                        <a:srgbClr val="004E30"/>
                      </a:solidFill>
                      <a:prstDash val="solid"/>
                      <a:round/>
                      <a:headEnd type="none" w="med" len="med"/>
                      <a:tailEnd type="none" w="med" len="med"/>
                    </a:lnB>
                    <a:noFill/>
                  </a:tcPr>
                </a:tc>
                <a:extLst>
                  <a:ext uri="{0D108BD9-81ED-4DB2-BD59-A6C34878D82A}">
                    <a16:rowId xmlns:a16="http://schemas.microsoft.com/office/drawing/2014/main" val="840727530"/>
                  </a:ext>
                </a:extLst>
              </a:tr>
              <a:tr h="482755">
                <a:tc>
                  <a:txBody>
                    <a:bodyPr/>
                    <a:lstStyle/>
                    <a:p>
                      <a:pPr algn="l"/>
                      <a:r>
                        <a:rPr lang="en-US" sz="2800" dirty="0">
                          <a:solidFill>
                            <a:schemeClr val="tx1"/>
                          </a:solidFill>
                          <a:latin typeface="Arial Narrow" panose="020B0606020202030204" pitchFamily="34" charset="0"/>
                        </a:rPr>
                        <a:t>Goldman Sachs Group Inc</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4E30"/>
                      </a:solidFill>
                      <a:prstDash val="solid"/>
                      <a:round/>
                      <a:headEnd type="none" w="med" len="med"/>
                      <a:tailEnd type="none" w="med" len="med"/>
                    </a:lnT>
                    <a:lnB w="12700" cap="flat" cmpd="sng" algn="ctr">
                      <a:solidFill>
                        <a:srgbClr val="004E30"/>
                      </a:solidFill>
                      <a:prstDash val="solid"/>
                      <a:round/>
                      <a:headEnd type="none" w="med" len="med"/>
                      <a:tailEnd type="none" w="med" len="med"/>
                    </a:lnB>
                    <a:noFill/>
                  </a:tcPr>
                </a:tc>
                <a:tc>
                  <a:txBody>
                    <a:bodyPr/>
                    <a:lstStyle/>
                    <a:p>
                      <a:pPr algn="ctr"/>
                      <a:r>
                        <a:rPr lang="en-US" sz="2800" dirty="0">
                          <a:solidFill>
                            <a:schemeClr val="tx1"/>
                          </a:solidFill>
                          <a:latin typeface="Arial Narrow" panose="020B0606020202030204" pitchFamily="34" charset="0"/>
                        </a:rPr>
                        <a:t>GS</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4E30"/>
                      </a:solidFill>
                      <a:prstDash val="solid"/>
                      <a:round/>
                      <a:headEnd type="none" w="med" len="med"/>
                      <a:tailEnd type="none" w="med" len="med"/>
                    </a:lnT>
                    <a:lnB w="12700" cap="flat" cmpd="sng" algn="ctr">
                      <a:solidFill>
                        <a:srgbClr val="004E30"/>
                      </a:solidFill>
                      <a:prstDash val="solid"/>
                      <a:round/>
                      <a:headEnd type="none" w="med" len="med"/>
                      <a:tailEnd type="none" w="med" len="med"/>
                    </a:lnB>
                    <a:noFill/>
                  </a:tcPr>
                </a:tc>
                <a:tc>
                  <a:txBody>
                    <a:bodyPr/>
                    <a:lstStyle/>
                    <a:p>
                      <a:pPr algn="ctr"/>
                      <a:r>
                        <a:rPr lang="en-US" sz="2800" dirty="0">
                          <a:solidFill>
                            <a:schemeClr val="tx1"/>
                          </a:solidFill>
                          <a:latin typeface="Arial Narrow" panose="020B0606020202030204" pitchFamily="34" charset="0"/>
                        </a:rPr>
                        <a:t>3.15%</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4E30"/>
                      </a:solidFill>
                      <a:prstDash val="solid"/>
                      <a:round/>
                      <a:headEnd type="none" w="med" len="med"/>
                      <a:tailEnd type="none" w="med" len="med"/>
                    </a:lnT>
                    <a:lnB w="12700" cap="flat" cmpd="sng" algn="ctr">
                      <a:solidFill>
                        <a:srgbClr val="004E30"/>
                      </a:solidFill>
                      <a:prstDash val="solid"/>
                      <a:round/>
                      <a:headEnd type="none" w="med" len="med"/>
                      <a:tailEnd type="none" w="med" len="med"/>
                    </a:lnB>
                    <a:noFill/>
                  </a:tcPr>
                </a:tc>
                <a:extLst>
                  <a:ext uri="{0D108BD9-81ED-4DB2-BD59-A6C34878D82A}">
                    <a16:rowId xmlns:a16="http://schemas.microsoft.com/office/drawing/2014/main" val="397228463"/>
                  </a:ext>
                </a:extLst>
              </a:tr>
              <a:tr h="482755">
                <a:tc>
                  <a:txBody>
                    <a:bodyPr/>
                    <a:lstStyle/>
                    <a:p>
                      <a:pPr algn="l"/>
                      <a:r>
                        <a:rPr lang="en-US" sz="2800" dirty="0">
                          <a:solidFill>
                            <a:schemeClr val="tx1"/>
                          </a:solidFill>
                          <a:latin typeface="Arial Narrow" panose="020B0606020202030204" pitchFamily="34" charset="0"/>
                        </a:rPr>
                        <a:t>BlackRock Inc</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4E30"/>
                      </a:solidFill>
                      <a:prstDash val="solid"/>
                      <a:round/>
                      <a:headEnd type="none" w="med" len="med"/>
                      <a:tailEnd type="none" w="med" len="med"/>
                    </a:lnT>
                    <a:lnB w="12700" cap="flat" cmpd="sng" algn="ctr">
                      <a:solidFill>
                        <a:srgbClr val="004E30"/>
                      </a:solidFill>
                      <a:prstDash val="solid"/>
                      <a:round/>
                      <a:headEnd type="none" w="med" len="med"/>
                      <a:tailEnd type="none" w="med" len="med"/>
                    </a:lnB>
                    <a:noFill/>
                  </a:tcPr>
                </a:tc>
                <a:tc>
                  <a:txBody>
                    <a:bodyPr/>
                    <a:lstStyle/>
                    <a:p>
                      <a:pPr algn="ctr"/>
                      <a:r>
                        <a:rPr lang="en-US" sz="2800" dirty="0">
                          <a:solidFill>
                            <a:schemeClr val="tx1"/>
                          </a:solidFill>
                          <a:latin typeface="Arial Narrow" panose="020B0606020202030204" pitchFamily="34" charset="0"/>
                        </a:rPr>
                        <a:t>BLK</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4E30"/>
                      </a:solidFill>
                      <a:prstDash val="solid"/>
                      <a:round/>
                      <a:headEnd type="none" w="med" len="med"/>
                      <a:tailEnd type="none" w="med" len="med"/>
                    </a:lnT>
                    <a:lnB w="12700" cap="flat" cmpd="sng" algn="ctr">
                      <a:solidFill>
                        <a:srgbClr val="004E30"/>
                      </a:solidFill>
                      <a:prstDash val="solid"/>
                      <a:round/>
                      <a:headEnd type="none" w="med" len="med"/>
                      <a:tailEnd type="none" w="med" len="med"/>
                    </a:lnB>
                    <a:noFill/>
                  </a:tcPr>
                </a:tc>
                <a:tc>
                  <a:txBody>
                    <a:bodyPr/>
                    <a:lstStyle/>
                    <a:p>
                      <a:pPr algn="ctr"/>
                      <a:r>
                        <a:rPr lang="en-US" sz="2800" dirty="0">
                          <a:solidFill>
                            <a:schemeClr val="tx1"/>
                          </a:solidFill>
                          <a:latin typeface="Arial Narrow" panose="020B0606020202030204" pitchFamily="34" charset="0"/>
                        </a:rPr>
                        <a:t>3.02%</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4E30"/>
                      </a:solidFill>
                      <a:prstDash val="solid"/>
                      <a:round/>
                      <a:headEnd type="none" w="med" len="med"/>
                      <a:tailEnd type="none" w="med" len="med"/>
                    </a:lnT>
                    <a:lnB w="12700" cap="flat" cmpd="sng" algn="ctr">
                      <a:solidFill>
                        <a:srgbClr val="004E30"/>
                      </a:solidFill>
                      <a:prstDash val="solid"/>
                      <a:round/>
                      <a:headEnd type="none" w="med" len="med"/>
                      <a:tailEnd type="none" w="med" len="med"/>
                    </a:lnB>
                    <a:noFill/>
                  </a:tcPr>
                </a:tc>
                <a:extLst>
                  <a:ext uri="{0D108BD9-81ED-4DB2-BD59-A6C34878D82A}">
                    <a16:rowId xmlns:a16="http://schemas.microsoft.com/office/drawing/2014/main" val="2512815671"/>
                  </a:ext>
                </a:extLst>
              </a:tr>
              <a:tr h="482755">
                <a:tc>
                  <a:txBody>
                    <a:bodyPr/>
                    <a:lstStyle/>
                    <a:p>
                      <a:pPr algn="l"/>
                      <a:r>
                        <a:rPr lang="en-US" sz="2800" dirty="0">
                          <a:solidFill>
                            <a:schemeClr val="tx1"/>
                          </a:solidFill>
                          <a:latin typeface="Arial Narrow" panose="020B0606020202030204" pitchFamily="34" charset="0"/>
                        </a:rPr>
                        <a:t>Charles Schwab Corp</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4E30"/>
                      </a:solidFill>
                      <a:prstDash val="solid"/>
                      <a:round/>
                      <a:headEnd type="none" w="med" len="med"/>
                      <a:tailEnd type="none" w="med" len="med"/>
                    </a:lnT>
                    <a:lnB w="12700" cap="flat" cmpd="sng" algn="ctr">
                      <a:solidFill>
                        <a:srgbClr val="004E30"/>
                      </a:solidFill>
                      <a:prstDash val="solid"/>
                      <a:round/>
                      <a:headEnd type="none" w="med" len="med"/>
                      <a:tailEnd type="none" w="med" len="med"/>
                    </a:lnB>
                    <a:noFill/>
                  </a:tcPr>
                </a:tc>
                <a:tc>
                  <a:txBody>
                    <a:bodyPr/>
                    <a:lstStyle/>
                    <a:p>
                      <a:pPr algn="ctr"/>
                      <a:r>
                        <a:rPr lang="en-US" sz="2800" dirty="0">
                          <a:solidFill>
                            <a:schemeClr val="tx1"/>
                          </a:solidFill>
                          <a:latin typeface="Arial Narrow" panose="020B0606020202030204" pitchFamily="34" charset="0"/>
                        </a:rPr>
                        <a:t>SCHW</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4E30"/>
                      </a:solidFill>
                      <a:prstDash val="solid"/>
                      <a:round/>
                      <a:headEnd type="none" w="med" len="med"/>
                      <a:tailEnd type="none" w="med" len="med"/>
                    </a:lnT>
                    <a:lnB w="12700" cap="flat" cmpd="sng" algn="ctr">
                      <a:solidFill>
                        <a:srgbClr val="004E30"/>
                      </a:solidFill>
                      <a:prstDash val="solid"/>
                      <a:round/>
                      <a:headEnd type="none" w="med" len="med"/>
                      <a:tailEnd type="none" w="med" len="med"/>
                    </a:lnB>
                    <a:noFill/>
                  </a:tcPr>
                </a:tc>
                <a:tc>
                  <a:txBody>
                    <a:bodyPr/>
                    <a:lstStyle/>
                    <a:p>
                      <a:pPr algn="ctr"/>
                      <a:r>
                        <a:rPr lang="en-US" sz="2800" dirty="0">
                          <a:solidFill>
                            <a:schemeClr val="tx1"/>
                          </a:solidFill>
                          <a:latin typeface="Arial Narrow" panose="020B0606020202030204" pitchFamily="34" charset="0"/>
                        </a:rPr>
                        <a:t>2.66%</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4E30"/>
                      </a:solidFill>
                      <a:prstDash val="solid"/>
                      <a:round/>
                      <a:headEnd type="none" w="med" len="med"/>
                      <a:tailEnd type="none" w="med" len="med"/>
                    </a:lnT>
                    <a:lnB w="12700" cap="flat" cmpd="sng" algn="ctr">
                      <a:solidFill>
                        <a:srgbClr val="004E30"/>
                      </a:solidFill>
                      <a:prstDash val="solid"/>
                      <a:round/>
                      <a:headEnd type="none" w="med" len="med"/>
                      <a:tailEnd type="none" w="med" len="med"/>
                    </a:lnB>
                    <a:noFill/>
                  </a:tcPr>
                </a:tc>
                <a:extLst>
                  <a:ext uri="{0D108BD9-81ED-4DB2-BD59-A6C34878D82A}">
                    <a16:rowId xmlns:a16="http://schemas.microsoft.com/office/drawing/2014/main" val="1769680677"/>
                  </a:ext>
                </a:extLst>
              </a:tr>
              <a:tr h="482755">
                <a:tc>
                  <a:txBody>
                    <a:bodyPr/>
                    <a:lstStyle/>
                    <a:p>
                      <a:pPr algn="l"/>
                      <a:r>
                        <a:rPr lang="en-US" sz="2800" dirty="0">
                          <a:solidFill>
                            <a:schemeClr val="tx1"/>
                          </a:solidFill>
                          <a:latin typeface="Arial Narrow" panose="020B0606020202030204" pitchFamily="34" charset="0"/>
                        </a:rPr>
                        <a:t>American Express Co</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4E30"/>
                      </a:solidFill>
                      <a:prstDash val="solid"/>
                      <a:round/>
                      <a:headEnd type="none" w="med" len="med"/>
                      <a:tailEnd type="none" w="med" len="med"/>
                    </a:lnT>
                    <a:lnB w="12700" cap="flat" cmpd="sng" algn="ctr">
                      <a:solidFill>
                        <a:srgbClr val="004E30"/>
                      </a:solidFill>
                      <a:prstDash val="solid"/>
                      <a:round/>
                      <a:headEnd type="none" w="med" len="med"/>
                      <a:tailEnd type="none" w="med" len="med"/>
                    </a:lnB>
                    <a:noFill/>
                  </a:tcPr>
                </a:tc>
                <a:tc>
                  <a:txBody>
                    <a:bodyPr/>
                    <a:lstStyle/>
                    <a:p>
                      <a:pPr algn="ctr"/>
                      <a:r>
                        <a:rPr lang="en-US" sz="2800" dirty="0">
                          <a:solidFill>
                            <a:schemeClr val="tx1"/>
                          </a:solidFill>
                          <a:latin typeface="Arial Narrow" panose="020B0606020202030204" pitchFamily="34" charset="0"/>
                        </a:rPr>
                        <a:t>AXP</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4E30"/>
                      </a:solidFill>
                      <a:prstDash val="solid"/>
                      <a:round/>
                      <a:headEnd type="none" w="med" len="med"/>
                      <a:tailEnd type="none" w="med" len="med"/>
                    </a:lnT>
                    <a:lnB w="12700" cap="flat" cmpd="sng" algn="ctr">
                      <a:solidFill>
                        <a:srgbClr val="004E30"/>
                      </a:solidFill>
                      <a:prstDash val="solid"/>
                      <a:round/>
                      <a:headEnd type="none" w="med" len="med"/>
                      <a:tailEnd type="none" w="med" len="med"/>
                    </a:lnB>
                    <a:noFill/>
                  </a:tcPr>
                </a:tc>
                <a:tc>
                  <a:txBody>
                    <a:bodyPr/>
                    <a:lstStyle/>
                    <a:p>
                      <a:pPr algn="ctr"/>
                      <a:r>
                        <a:rPr lang="en-US" sz="2800" dirty="0">
                          <a:solidFill>
                            <a:schemeClr val="tx1"/>
                          </a:solidFill>
                          <a:latin typeface="Arial Narrow" panose="020B0606020202030204" pitchFamily="34" charset="0"/>
                        </a:rPr>
                        <a:t>2.62%</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4E30"/>
                      </a:solidFill>
                      <a:prstDash val="solid"/>
                      <a:round/>
                      <a:headEnd type="none" w="med" len="med"/>
                      <a:tailEnd type="none" w="med" len="med"/>
                    </a:lnT>
                    <a:lnB w="12700" cap="flat" cmpd="sng" algn="ctr">
                      <a:solidFill>
                        <a:srgbClr val="004E30"/>
                      </a:solidFill>
                      <a:prstDash val="solid"/>
                      <a:round/>
                      <a:headEnd type="none" w="med" len="med"/>
                      <a:tailEnd type="none" w="med" len="med"/>
                    </a:lnB>
                    <a:noFill/>
                  </a:tcPr>
                </a:tc>
                <a:extLst>
                  <a:ext uri="{0D108BD9-81ED-4DB2-BD59-A6C34878D82A}">
                    <a16:rowId xmlns:a16="http://schemas.microsoft.com/office/drawing/2014/main" val="652634924"/>
                  </a:ext>
                </a:extLst>
              </a:tr>
            </a:tbl>
          </a:graphicData>
        </a:graphic>
      </p:graphicFrame>
      <p:pic>
        <p:nvPicPr>
          <p:cNvPr id="11" name="Picture 10" descr="Chart, histogram&#10;&#10;Description automatically generated">
            <a:extLst>
              <a:ext uri="{FF2B5EF4-FFF2-40B4-BE49-F238E27FC236}">
                <a16:creationId xmlns:a16="http://schemas.microsoft.com/office/drawing/2014/main" id="{D3DEE823-FD3F-F5F1-8CE2-29581DDADDEF}"/>
              </a:ext>
            </a:extLst>
          </p:cNvPr>
          <p:cNvPicPr>
            <a:picLocks/>
          </p:cNvPicPr>
          <p:nvPr/>
        </p:nvPicPr>
        <p:blipFill rotWithShape="1">
          <a:blip r:embed="rId2">
            <a:extLst>
              <a:ext uri="{28A0092B-C50C-407E-A947-70E740481C1C}">
                <a14:useLocalDpi xmlns:a14="http://schemas.microsoft.com/office/drawing/2010/main" val="0"/>
              </a:ext>
            </a:extLst>
          </a:blip>
          <a:srcRect b="65061"/>
          <a:stretch/>
        </p:blipFill>
        <p:spPr>
          <a:xfrm>
            <a:off x="10677023" y="5298823"/>
            <a:ext cx="8778240" cy="3200400"/>
          </a:xfrm>
          <a:prstGeom prst="rect">
            <a:avLst/>
          </a:prstGeom>
        </p:spPr>
      </p:pic>
      <p:graphicFrame>
        <p:nvGraphicFramePr>
          <p:cNvPr id="12" name="Table 5">
            <a:extLst>
              <a:ext uri="{FF2B5EF4-FFF2-40B4-BE49-F238E27FC236}">
                <a16:creationId xmlns:a16="http://schemas.microsoft.com/office/drawing/2014/main" id="{4EE70BFE-EDB1-509F-53F0-16FFB97DF2A8}"/>
              </a:ext>
            </a:extLst>
          </p:cNvPr>
          <p:cNvGraphicFramePr>
            <a:graphicFrameLocks noGrp="1"/>
          </p:cNvGraphicFramePr>
          <p:nvPr>
            <p:extLst>
              <p:ext uri="{D42A27DB-BD31-4B8C-83A1-F6EECF244321}">
                <p14:modId xmlns:p14="http://schemas.microsoft.com/office/powerpoint/2010/main" val="159984457"/>
              </p:ext>
            </p:extLst>
          </p:nvPr>
        </p:nvGraphicFramePr>
        <p:xfrm>
          <a:off x="10677023" y="2682030"/>
          <a:ext cx="8611542" cy="2025972"/>
        </p:xfrm>
        <a:graphic>
          <a:graphicData uri="http://schemas.openxmlformats.org/drawingml/2006/table">
            <a:tbl>
              <a:tblPr firstRow="1" bandRow="1">
                <a:tableStyleId>{D7AC3CCA-C797-4891-BE02-D94E43425B78}</a:tableStyleId>
              </a:tblPr>
              <a:tblGrid>
                <a:gridCol w="4305771">
                  <a:extLst>
                    <a:ext uri="{9D8B030D-6E8A-4147-A177-3AD203B41FA5}">
                      <a16:colId xmlns:a16="http://schemas.microsoft.com/office/drawing/2014/main" val="263714738"/>
                    </a:ext>
                  </a:extLst>
                </a:gridCol>
                <a:gridCol w="4305771">
                  <a:extLst>
                    <a:ext uri="{9D8B030D-6E8A-4147-A177-3AD203B41FA5}">
                      <a16:colId xmlns:a16="http://schemas.microsoft.com/office/drawing/2014/main" val="4267350143"/>
                    </a:ext>
                  </a:extLst>
                </a:gridCol>
              </a:tblGrid>
              <a:tr h="506493">
                <a:tc>
                  <a:txBody>
                    <a:bodyPr/>
                    <a:lstStyle/>
                    <a:p>
                      <a:pPr lvl="0" algn="ctr">
                        <a:buNone/>
                      </a:pPr>
                      <a:r>
                        <a:rPr lang="en-US" sz="2400" b="0" dirty="0">
                          <a:latin typeface="Arial Narrow" panose="020B0606020202030204" pitchFamily="34" charset="0"/>
                        </a:rPr>
                        <a:t>Date Purchased</a:t>
                      </a:r>
                    </a:p>
                  </a:txBody>
                  <a:tcPr anchor="ctr">
                    <a:lnL w="12700">
                      <a:solidFill>
                        <a:schemeClr val="tx1"/>
                      </a:solidFill>
                    </a:lnL>
                    <a:lnR w="12700">
                      <a:solidFill>
                        <a:schemeClr val="tx1"/>
                      </a:solidFill>
                    </a:lnR>
                    <a:lnT w="12700">
                      <a:solidFill>
                        <a:schemeClr val="tx1"/>
                      </a:solidFill>
                    </a:lnT>
                    <a:lnB w="12700">
                      <a:solidFill>
                        <a:schemeClr val="tx1"/>
                      </a:solidFill>
                    </a:lnB>
                  </a:tcPr>
                </a:tc>
                <a:tc>
                  <a:txBody>
                    <a:bodyPr/>
                    <a:lstStyle/>
                    <a:p>
                      <a:pPr lvl="0" algn="ctr">
                        <a:lnSpc>
                          <a:spcPct val="100000"/>
                        </a:lnSpc>
                        <a:spcBef>
                          <a:spcPts val="0"/>
                        </a:spcBef>
                        <a:spcAft>
                          <a:spcPts val="0"/>
                        </a:spcAft>
                        <a:buNone/>
                      </a:pPr>
                      <a:r>
                        <a:rPr lang="en-US" sz="2400" b="0" i="0" u="none" strike="noStrike" noProof="0">
                          <a:latin typeface="Arial Narrow" panose="020B0606020202030204" pitchFamily="34" charset="0"/>
                        </a:rPr>
                        <a:t>09/21/2022</a:t>
                      </a:r>
                      <a:endParaRPr lang="en-US" sz="2400" b="1" i="0" u="none" strike="noStrike" noProof="0">
                        <a:latin typeface="Arial Narrow" panose="020B0606020202030204" pitchFamily="34" charset="0"/>
                      </a:endParaRPr>
                    </a:p>
                  </a:txBody>
                  <a:tcPr anchor="ctr">
                    <a:lnL w="12700">
                      <a:solidFill>
                        <a:schemeClr val="tx1"/>
                      </a:solidFill>
                    </a:lnL>
                    <a:lnR w="12700">
                      <a:solidFill>
                        <a:schemeClr val="tx1"/>
                      </a:solidFill>
                    </a:lnR>
                    <a:lnT w="12700">
                      <a:solidFill>
                        <a:schemeClr val="tx1"/>
                      </a:solidFill>
                    </a:lnT>
                    <a:lnB w="12700">
                      <a:solidFill>
                        <a:schemeClr val="tx1"/>
                      </a:solidFill>
                    </a:lnB>
                  </a:tcPr>
                </a:tc>
                <a:extLst>
                  <a:ext uri="{0D108BD9-81ED-4DB2-BD59-A6C34878D82A}">
                    <a16:rowId xmlns:a16="http://schemas.microsoft.com/office/drawing/2014/main" val="1800712312"/>
                  </a:ext>
                </a:extLst>
              </a:tr>
              <a:tr h="506493">
                <a:tc>
                  <a:txBody>
                    <a:bodyPr/>
                    <a:lstStyle/>
                    <a:p>
                      <a:pPr algn="ctr"/>
                      <a:r>
                        <a:rPr lang="en-US" sz="2400" b="0" dirty="0">
                          <a:latin typeface="Arial Narrow" panose="020B0606020202030204" pitchFamily="34" charset="0"/>
                        </a:rPr>
                        <a:t>Number of Shares Held</a:t>
                      </a:r>
                    </a:p>
                  </a:txBody>
                  <a:tcPr anchor="ctr">
                    <a:lnL w="12700">
                      <a:solidFill>
                        <a:schemeClr val="tx1"/>
                      </a:solidFill>
                    </a:lnL>
                    <a:lnR w="12700">
                      <a:solidFill>
                        <a:schemeClr val="tx1"/>
                      </a:solidFill>
                    </a:lnR>
                    <a:lnT w="12700">
                      <a:solidFill>
                        <a:schemeClr val="tx1"/>
                      </a:solidFill>
                    </a:lnT>
                    <a:lnB w="12700">
                      <a:solidFill>
                        <a:schemeClr val="tx1"/>
                      </a:solidFill>
                    </a:lnB>
                  </a:tcPr>
                </a:tc>
                <a:tc>
                  <a:txBody>
                    <a:bodyPr/>
                    <a:lstStyle/>
                    <a:p>
                      <a:pPr algn="ctr"/>
                      <a:r>
                        <a:rPr lang="en-US" sz="2400" dirty="0">
                          <a:latin typeface="Arial Narrow" panose="020B0606020202030204" pitchFamily="34" charset="0"/>
                        </a:rPr>
                        <a:t>1,100</a:t>
                      </a:r>
                    </a:p>
                  </a:txBody>
                  <a:tcPr anchor="ctr">
                    <a:lnL w="12700">
                      <a:solidFill>
                        <a:schemeClr val="tx1"/>
                      </a:solidFill>
                    </a:lnL>
                    <a:lnR w="12700">
                      <a:solidFill>
                        <a:schemeClr val="tx1"/>
                      </a:solidFill>
                    </a:lnR>
                    <a:lnT w="12700">
                      <a:solidFill>
                        <a:schemeClr val="tx1"/>
                      </a:solidFill>
                    </a:lnT>
                    <a:lnB w="12700">
                      <a:solidFill>
                        <a:schemeClr val="tx1"/>
                      </a:solidFill>
                    </a:lnB>
                  </a:tcPr>
                </a:tc>
                <a:extLst>
                  <a:ext uri="{0D108BD9-81ED-4DB2-BD59-A6C34878D82A}">
                    <a16:rowId xmlns:a16="http://schemas.microsoft.com/office/drawing/2014/main" val="2499436881"/>
                  </a:ext>
                </a:extLst>
              </a:tr>
              <a:tr h="506493">
                <a:tc>
                  <a:txBody>
                    <a:bodyPr/>
                    <a:lstStyle/>
                    <a:p>
                      <a:pPr algn="ctr"/>
                      <a:r>
                        <a:rPr lang="en-US" sz="2400" b="0" dirty="0">
                          <a:latin typeface="Arial Narrow" panose="020B0606020202030204" pitchFamily="34" charset="0"/>
                        </a:rPr>
                        <a:t>Acquisition Price</a:t>
                      </a:r>
                    </a:p>
                  </a:txBody>
                  <a:tcPr anchor="ctr">
                    <a:lnL w="12700">
                      <a:solidFill>
                        <a:schemeClr val="tx1"/>
                      </a:solidFill>
                    </a:lnL>
                    <a:lnR w="12700">
                      <a:solidFill>
                        <a:schemeClr val="tx1"/>
                      </a:solidFill>
                    </a:lnR>
                    <a:lnT w="12700">
                      <a:solidFill>
                        <a:schemeClr val="tx1"/>
                      </a:solidFill>
                    </a:lnT>
                    <a:lnB w="12700">
                      <a:solidFill>
                        <a:schemeClr val="tx1"/>
                      </a:solidFill>
                    </a:lnB>
                  </a:tcPr>
                </a:tc>
                <a:tc>
                  <a:txBody>
                    <a:bodyPr/>
                    <a:lstStyle/>
                    <a:p>
                      <a:pPr lvl="0" algn="ctr">
                        <a:buNone/>
                      </a:pPr>
                      <a:r>
                        <a:rPr lang="en-US" sz="2400" b="0" i="0" u="none" strike="noStrike" noProof="0" dirty="0">
                          <a:latin typeface="Arial Narrow" panose="020B0606020202030204" pitchFamily="34" charset="0"/>
                        </a:rPr>
                        <a:t>$33.06</a:t>
                      </a:r>
                    </a:p>
                  </a:txBody>
                  <a:tcPr anchor="ctr">
                    <a:lnL w="12700">
                      <a:solidFill>
                        <a:schemeClr val="tx1"/>
                      </a:solidFill>
                    </a:lnL>
                    <a:lnR w="12700">
                      <a:solidFill>
                        <a:schemeClr val="tx1"/>
                      </a:solidFill>
                    </a:lnR>
                    <a:lnT w="12700">
                      <a:solidFill>
                        <a:schemeClr val="tx1"/>
                      </a:solidFill>
                    </a:lnT>
                    <a:lnB w="12700">
                      <a:solidFill>
                        <a:schemeClr val="tx1"/>
                      </a:solidFill>
                    </a:lnB>
                  </a:tcPr>
                </a:tc>
                <a:extLst>
                  <a:ext uri="{0D108BD9-81ED-4DB2-BD59-A6C34878D82A}">
                    <a16:rowId xmlns:a16="http://schemas.microsoft.com/office/drawing/2014/main" val="2877541336"/>
                  </a:ext>
                </a:extLst>
              </a:tr>
              <a:tr h="506493">
                <a:tc>
                  <a:txBody>
                    <a:bodyPr/>
                    <a:lstStyle/>
                    <a:p>
                      <a:pPr algn="ctr"/>
                      <a:r>
                        <a:rPr lang="en-US" sz="2400" b="1">
                          <a:latin typeface="Arial Narrow" panose="020B0606020202030204" pitchFamily="34" charset="0"/>
                        </a:rPr>
                        <a:t>Cost Basis</a:t>
                      </a:r>
                    </a:p>
                  </a:txBody>
                  <a:tcPr anchor="ctr">
                    <a:lnT w="12700">
                      <a:solidFill>
                        <a:schemeClr val="tx1"/>
                      </a:solidFill>
                    </a:lnT>
                  </a:tcPr>
                </a:tc>
                <a:tc>
                  <a:txBody>
                    <a:bodyPr/>
                    <a:lstStyle/>
                    <a:p>
                      <a:pPr lvl="0" algn="ctr">
                        <a:buNone/>
                      </a:pPr>
                      <a:r>
                        <a:rPr lang="en-US" sz="2400" b="1" i="0" u="none" strike="noStrike" noProof="0" dirty="0">
                          <a:latin typeface="Arial Narrow" panose="020B0606020202030204" pitchFamily="34" charset="0"/>
                        </a:rPr>
                        <a:t>$36,360.50</a:t>
                      </a:r>
                    </a:p>
                  </a:txBody>
                  <a:tcPr anchor="ctr">
                    <a:lnT w="12700">
                      <a:solidFill>
                        <a:schemeClr val="tx1"/>
                      </a:solidFill>
                    </a:lnT>
                  </a:tcPr>
                </a:tc>
                <a:extLst>
                  <a:ext uri="{0D108BD9-81ED-4DB2-BD59-A6C34878D82A}">
                    <a16:rowId xmlns:a16="http://schemas.microsoft.com/office/drawing/2014/main" val="2531461660"/>
                  </a:ext>
                </a:extLst>
              </a:tr>
            </a:tbl>
          </a:graphicData>
        </a:graphic>
      </p:graphicFrame>
    </p:spTree>
    <p:extLst>
      <p:ext uri="{BB962C8B-B14F-4D97-AF65-F5344CB8AC3E}">
        <p14:creationId xmlns:p14="http://schemas.microsoft.com/office/powerpoint/2010/main" val="33515026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E2FA8F6-6DDE-1036-5389-6B13202B478F}"/>
              </a:ext>
            </a:extLst>
          </p:cNvPr>
          <p:cNvSpPr>
            <a:spLocks noGrp="1"/>
          </p:cNvSpPr>
          <p:nvPr>
            <p:ph type="ctrTitle"/>
          </p:nvPr>
        </p:nvSpPr>
        <p:spPr>
          <a:xfrm>
            <a:off x="1005205" y="610045"/>
            <a:ext cx="18093690" cy="1081670"/>
          </a:xfrm>
        </p:spPr>
        <p:txBody>
          <a:bodyPr lIns="91440" tIns="45720" rIns="91440" bIns="45720" anchor="b"/>
          <a:lstStyle/>
          <a:p>
            <a:r>
              <a:rPr lang="en-US" sz="6000">
                <a:latin typeface="Arial Black"/>
              </a:rPr>
              <a:t>Consumer Staples SPDR (XLP)</a:t>
            </a:r>
            <a:endParaRPr lang="en-US"/>
          </a:p>
        </p:txBody>
      </p:sp>
      <p:sp>
        <p:nvSpPr>
          <p:cNvPr id="10" name="Subtitle 1">
            <a:extLst>
              <a:ext uri="{FF2B5EF4-FFF2-40B4-BE49-F238E27FC236}">
                <a16:creationId xmlns:a16="http://schemas.microsoft.com/office/drawing/2014/main" id="{447037B3-E338-98A6-63A9-3EB90BA0EDA6}"/>
              </a:ext>
            </a:extLst>
          </p:cNvPr>
          <p:cNvSpPr>
            <a:spLocks noGrp="1"/>
          </p:cNvSpPr>
          <p:nvPr>
            <p:ph type="subTitle" idx="1"/>
          </p:nvPr>
        </p:nvSpPr>
        <p:spPr>
          <a:xfrm>
            <a:off x="1006445" y="8499223"/>
            <a:ext cx="18288915" cy="990027"/>
          </a:xfrm>
        </p:spPr>
        <p:txBody>
          <a:bodyPr lIns="91440" tIns="45720" rIns="91440" bIns="45720" anchor="ctr"/>
          <a:lstStyle/>
          <a:p>
            <a:pPr algn="ctr"/>
            <a:r>
              <a:rPr lang="en-US" sz="4000" b="1" dirty="0">
                <a:latin typeface="Arial Narrow"/>
              </a:rPr>
              <a:t>Market Value (11/30/2022): $77.19 </a:t>
            </a:r>
            <a:r>
              <a:rPr lang="en-US" sz="4000" b="1" dirty="0">
                <a:solidFill>
                  <a:srgbClr val="00B050"/>
                </a:solidFill>
                <a:latin typeface="Arial Narrow"/>
              </a:rPr>
              <a:t>+$6.63 (+8.06%)</a:t>
            </a:r>
          </a:p>
        </p:txBody>
      </p:sp>
      <p:graphicFrame>
        <p:nvGraphicFramePr>
          <p:cNvPr id="9" name="Table 11">
            <a:extLst>
              <a:ext uri="{FF2B5EF4-FFF2-40B4-BE49-F238E27FC236}">
                <a16:creationId xmlns:a16="http://schemas.microsoft.com/office/drawing/2014/main" id="{DC3B2A22-B898-1311-C679-3DA4441C22F8}"/>
              </a:ext>
            </a:extLst>
          </p:cNvPr>
          <p:cNvGraphicFramePr>
            <a:graphicFrameLocks noGrp="1"/>
          </p:cNvGraphicFramePr>
          <p:nvPr>
            <p:extLst>
              <p:ext uri="{D42A27DB-BD31-4B8C-83A1-F6EECF244321}">
                <p14:modId xmlns:p14="http://schemas.microsoft.com/office/powerpoint/2010/main" val="1123271479"/>
              </p:ext>
            </p:extLst>
          </p:nvPr>
        </p:nvGraphicFramePr>
        <p:xfrm>
          <a:off x="547953" y="1472300"/>
          <a:ext cx="9651797" cy="6848096"/>
        </p:xfrm>
        <a:graphic>
          <a:graphicData uri="http://schemas.openxmlformats.org/drawingml/2006/table">
            <a:tbl>
              <a:tblPr firstRow="1" bandRow="1">
                <a:tableStyleId>{5C22544A-7EE6-4342-B048-85BDC9FD1C3A}</a:tableStyleId>
              </a:tblPr>
              <a:tblGrid>
                <a:gridCol w="6156960">
                  <a:extLst>
                    <a:ext uri="{9D8B030D-6E8A-4147-A177-3AD203B41FA5}">
                      <a16:colId xmlns:a16="http://schemas.microsoft.com/office/drawing/2014/main" val="3047670978"/>
                    </a:ext>
                  </a:extLst>
                </a:gridCol>
                <a:gridCol w="2003173">
                  <a:extLst>
                    <a:ext uri="{9D8B030D-6E8A-4147-A177-3AD203B41FA5}">
                      <a16:colId xmlns:a16="http://schemas.microsoft.com/office/drawing/2014/main" val="2389577167"/>
                    </a:ext>
                  </a:extLst>
                </a:gridCol>
                <a:gridCol w="1491664">
                  <a:extLst>
                    <a:ext uri="{9D8B030D-6E8A-4147-A177-3AD203B41FA5}">
                      <a16:colId xmlns:a16="http://schemas.microsoft.com/office/drawing/2014/main" val="421501196"/>
                    </a:ext>
                  </a:extLst>
                </a:gridCol>
              </a:tblGrid>
              <a:tr h="833248">
                <a:tc gridSpan="3">
                  <a:txBody>
                    <a:bodyPr/>
                    <a:lstStyle/>
                    <a:p>
                      <a:pPr algn="l"/>
                      <a:r>
                        <a:rPr lang="en-US" sz="2800" dirty="0">
                          <a:solidFill>
                            <a:schemeClr val="tx1"/>
                          </a:solidFill>
                          <a:latin typeface="Arial Narrow" panose="020B0606020202030204" pitchFamily="34" charset="0"/>
                        </a:rPr>
                        <a:t>Top 10 Holdings (70.05%)</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US" sz="2800" dirty="0">
                        <a:solidFill>
                          <a:schemeClr val="tx1"/>
                        </a:solidFill>
                        <a:latin typeface="Arial Narrow" panose="020B0606020202030204" pitchFamily="34" charset="0"/>
                      </a:endParaRPr>
                    </a:p>
                  </a:txBody>
                  <a:tcPr anchor="b">
                    <a:lnL w="12700" cap="flat" cmpd="sng" algn="ctr">
                      <a:solidFill>
                        <a:srgbClr val="004E30"/>
                      </a:solidFill>
                      <a:prstDash val="solid"/>
                      <a:round/>
                      <a:headEnd type="none" w="med" len="med"/>
                      <a:tailEnd type="none" w="med" len="med"/>
                    </a:lnL>
                    <a:lnR w="12700" cap="flat" cmpd="sng" algn="ctr">
                      <a:solidFill>
                        <a:srgbClr val="004E30"/>
                      </a:solidFill>
                      <a:prstDash val="solid"/>
                      <a:round/>
                      <a:headEnd type="none" w="med" len="med"/>
                      <a:tailEnd type="none" w="med" len="med"/>
                    </a:lnR>
                    <a:lnT w="12700" cap="flat" cmpd="sng" algn="ctr">
                      <a:solidFill>
                        <a:srgbClr val="004E30"/>
                      </a:solidFill>
                      <a:prstDash val="solid"/>
                      <a:round/>
                      <a:headEnd type="none" w="med" len="med"/>
                      <a:tailEnd type="none" w="med" len="med"/>
                    </a:lnT>
                    <a:lnB w="12700" cap="flat" cmpd="sng" algn="ctr">
                      <a:solidFill>
                        <a:srgbClr val="004E30"/>
                      </a:solidFill>
                      <a:prstDash val="solid"/>
                      <a:round/>
                      <a:headEnd type="none" w="med" len="med"/>
                      <a:tailEnd type="none" w="med" len="med"/>
                    </a:lnB>
                    <a:noFill/>
                  </a:tcPr>
                </a:tc>
                <a:tc hMerge="1">
                  <a:txBody>
                    <a:bodyPr/>
                    <a:lstStyle/>
                    <a:p>
                      <a:pPr algn="ctr"/>
                      <a:endParaRPr lang="en-US" sz="2800" dirty="0">
                        <a:solidFill>
                          <a:schemeClr val="tx1"/>
                        </a:solidFill>
                        <a:latin typeface="Arial Narrow" panose="020B0606020202030204" pitchFamily="34" charset="0"/>
                      </a:endParaRPr>
                    </a:p>
                  </a:txBody>
                  <a:tcPr anchor="b">
                    <a:lnL w="12700" cap="flat" cmpd="sng" algn="ctr">
                      <a:solidFill>
                        <a:srgbClr val="004E30"/>
                      </a:solidFill>
                      <a:prstDash val="solid"/>
                      <a:round/>
                      <a:headEnd type="none" w="med" len="med"/>
                      <a:tailEnd type="none" w="med" len="med"/>
                    </a:lnL>
                    <a:lnR w="12700" cap="flat" cmpd="sng" algn="ctr">
                      <a:solidFill>
                        <a:srgbClr val="004E30"/>
                      </a:solidFill>
                      <a:prstDash val="solid"/>
                      <a:round/>
                      <a:headEnd type="none" w="med" len="med"/>
                      <a:tailEnd type="none" w="med" len="med"/>
                    </a:lnR>
                    <a:lnT w="12700" cap="flat" cmpd="sng" algn="ctr">
                      <a:solidFill>
                        <a:srgbClr val="004E30"/>
                      </a:solidFill>
                      <a:prstDash val="solid"/>
                      <a:round/>
                      <a:headEnd type="none" w="med" len="med"/>
                      <a:tailEnd type="none" w="med" len="med"/>
                    </a:lnT>
                    <a:lnB w="12700" cap="flat" cmpd="sng" algn="ctr">
                      <a:solidFill>
                        <a:srgbClr val="004E30"/>
                      </a:solidFill>
                      <a:prstDash val="solid"/>
                      <a:round/>
                      <a:headEnd type="none" w="med" len="med"/>
                      <a:tailEnd type="none" w="med" len="med"/>
                    </a:lnB>
                    <a:noFill/>
                  </a:tcPr>
                </a:tc>
                <a:extLst>
                  <a:ext uri="{0D108BD9-81ED-4DB2-BD59-A6C34878D82A}">
                    <a16:rowId xmlns:a16="http://schemas.microsoft.com/office/drawing/2014/main" val="2229453441"/>
                  </a:ext>
                </a:extLst>
              </a:tr>
              <a:tr h="833248">
                <a:tc>
                  <a:txBody>
                    <a:bodyPr/>
                    <a:lstStyle/>
                    <a:p>
                      <a:pPr algn="l"/>
                      <a:r>
                        <a:rPr lang="en-US" sz="2800" b="1" dirty="0">
                          <a:solidFill>
                            <a:schemeClr val="tx1"/>
                          </a:solidFill>
                          <a:latin typeface="Arial Narrow" panose="020B0606020202030204" pitchFamily="34" charset="0"/>
                        </a:rPr>
                        <a:t>Name</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4E3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800" b="1" dirty="0">
                          <a:solidFill>
                            <a:schemeClr val="tx1"/>
                          </a:solidFill>
                          <a:latin typeface="Arial Narrow" panose="020B0606020202030204" pitchFamily="34" charset="0"/>
                        </a:rPr>
                        <a:t>Ticker</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4E3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800" b="1" dirty="0">
                          <a:solidFill>
                            <a:schemeClr val="tx1"/>
                          </a:solidFill>
                          <a:latin typeface="Arial Narrow" panose="020B0606020202030204" pitchFamily="34" charset="0"/>
                        </a:rPr>
                        <a:t>% Assets</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4E3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20372844"/>
                  </a:ext>
                </a:extLst>
              </a:tr>
              <a:tr h="482755">
                <a:tc>
                  <a:txBody>
                    <a:bodyPr/>
                    <a:lstStyle/>
                    <a:p>
                      <a:pPr algn="l"/>
                      <a:r>
                        <a:rPr lang="en-US" sz="2800" dirty="0">
                          <a:solidFill>
                            <a:schemeClr val="tx1"/>
                          </a:solidFill>
                          <a:latin typeface="Arial Narrow" panose="020B0606020202030204" pitchFamily="34" charset="0"/>
                        </a:rPr>
                        <a:t>Procter &amp; Gamble Co</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4E30"/>
                      </a:solidFill>
                      <a:prstDash val="solid"/>
                      <a:round/>
                      <a:headEnd type="none" w="med" len="med"/>
                      <a:tailEnd type="none" w="med" len="med"/>
                    </a:lnT>
                    <a:lnB w="12700" cap="flat" cmpd="sng" algn="ctr">
                      <a:solidFill>
                        <a:srgbClr val="004E30"/>
                      </a:solidFill>
                      <a:prstDash val="solid"/>
                      <a:round/>
                      <a:headEnd type="none" w="med" len="med"/>
                      <a:tailEnd type="none" w="med" len="med"/>
                    </a:lnB>
                    <a:noFill/>
                  </a:tcPr>
                </a:tc>
                <a:tc>
                  <a:txBody>
                    <a:bodyPr/>
                    <a:lstStyle/>
                    <a:p>
                      <a:pPr algn="ctr"/>
                      <a:r>
                        <a:rPr lang="en-US" sz="2800" dirty="0">
                          <a:solidFill>
                            <a:schemeClr val="tx1"/>
                          </a:solidFill>
                          <a:latin typeface="Arial Narrow" panose="020B0606020202030204" pitchFamily="34" charset="0"/>
                        </a:rPr>
                        <a:t>PG</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4E30"/>
                      </a:solidFill>
                      <a:prstDash val="solid"/>
                      <a:round/>
                      <a:headEnd type="none" w="med" len="med"/>
                      <a:tailEnd type="none" w="med" len="med"/>
                    </a:lnT>
                    <a:lnB w="12700" cap="flat" cmpd="sng" algn="ctr">
                      <a:solidFill>
                        <a:srgbClr val="004E30"/>
                      </a:solidFill>
                      <a:prstDash val="solid"/>
                      <a:round/>
                      <a:headEnd type="none" w="med" len="med"/>
                      <a:tailEnd type="none" w="med" len="med"/>
                    </a:lnB>
                    <a:noFill/>
                  </a:tcPr>
                </a:tc>
                <a:tc>
                  <a:txBody>
                    <a:bodyPr/>
                    <a:lstStyle/>
                    <a:p>
                      <a:pPr algn="ctr"/>
                      <a:r>
                        <a:rPr lang="en-US" sz="2800" dirty="0">
                          <a:solidFill>
                            <a:schemeClr val="tx1"/>
                          </a:solidFill>
                          <a:latin typeface="Arial Narrow" panose="020B0606020202030204" pitchFamily="34" charset="0"/>
                        </a:rPr>
                        <a:t>15.54%</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4E30"/>
                      </a:solidFill>
                      <a:prstDash val="solid"/>
                      <a:round/>
                      <a:headEnd type="none" w="med" len="med"/>
                      <a:tailEnd type="none" w="med" len="med"/>
                    </a:lnT>
                    <a:lnB w="12700" cap="flat" cmpd="sng" algn="ctr">
                      <a:solidFill>
                        <a:srgbClr val="004E30"/>
                      </a:solidFill>
                      <a:prstDash val="solid"/>
                      <a:round/>
                      <a:headEnd type="none" w="med" len="med"/>
                      <a:tailEnd type="none" w="med" len="med"/>
                    </a:lnB>
                    <a:noFill/>
                  </a:tcPr>
                </a:tc>
                <a:extLst>
                  <a:ext uri="{0D108BD9-81ED-4DB2-BD59-A6C34878D82A}">
                    <a16:rowId xmlns:a16="http://schemas.microsoft.com/office/drawing/2014/main" val="361610578"/>
                  </a:ext>
                </a:extLst>
              </a:tr>
              <a:tr h="482755">
                <a:tc>
                  <a:txBody>
                    <a:bodyPr/>
                    <a:lstStyle/>
                    <a:p>
                      <a:pPr algn="l"/>
                      <a:r>
                        <a:rPr lang="en-US" sz="2800" dirty="0">
                          <a:solidFill>
                            <a:schemeClr val="tx1"/>
                          </a:solidFill>
                          <a:latin typeface="Arial Narrow" panose="020B0606020202030204" pitchFamily="34" charset="0"/>
                        </a:rPr>
                        <a:t>Coca-Cola Co</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4E30"/>
                      </a:solidFill>
                      <a:prstDash val="solid"/>
                      <a:round/>
                      <a:headEnd type="none" w="med" len="med"/>
                      <a:tailEnd type="none" w="med" len="med"/>
                    </a:lnT>
                    <a:lnB w="12700" cap="flat" cmpd="sng" algn="ctr">
                      <a:solidFill>
                        <a:srgbClr val="004E30"/>
                      </a:solidFill>
                      <a:prstDash val="solid"/>
                      <a:round/>
                      <a:headEnd type="none" w="med" len="med"/>
                      <a:tailEnd type="none" w="med" len="med"/>
                    </a:lnB>
                    <a:noFill/>
                  </a:tcPr>
                </a:tc>
                <a:tc>
                  <a:txBody>
                    <a:bodyPr/>
                    <a:lstStyle/>
                    <a:p>
                      <a:pPr algn="ctr"/>
                      <a:r>
                        <a:rPr lang="en-US" sz="2800" dirty="0">
                          <a:solidFill>
                            <a:schemeClr val="tx1"/>
                          </a:solidFill>
                          <a:latin typeface="Arial Narrow" panose="020B0606020202030204" pitchFamily="34" charset="0"/>
                        </a:rPr>
                        <a:t>KO</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4E30"/>
                      </a:solidFill>
                      <a:prstDash val="solid"/>
                      <a:round/>
                      <a:headEnd type="none" w="med" len="med"/>
                      <a:tailEnd type="none" w="med" len="med"/>
                    </a:lnT>
                    <a:lnB w="12700" cap="flat" cmpd="sng" algn="ctr">
                      <a:solidFill>
                        <a:srgbClr val="004E30"/>
                      </a:solidFill>
                      <a:prstDash val="solid"/>
                      <a:round/>
                      <a:headEnd type="none" w="med" len="med"/>
                      <a:tailEnd type="none" w="med" len="med"/>
                    </a:lnB>
                    <a:noFill/>
                  </a:tcPr>
                </a:tc>
                <a:tc>
                  <a:txBody>
                    <a:bodyPr/>
                    <a:lstStyle/>
                    <a:p>
                      <a:pPr algn="ctr"/>
                      <a:r>
                        <a:rPr lang="en-US" sz="2800" dirty="0">
                          <a:solidFill>
                            <a:schemeClr val="tx1"/>
                          </a:solidFill>
                          <a:latin typeface="Arial Narrow" panose="020B0606020202030204" pitchFamily="34" charset="0"/>
                        </a:rPr>
                        <a:t>9.88%</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4E30"/>
                      </a:solidFill>
                      <a:prstDash val="solid"/>
                      <a:round/>
                      <a:headEnd type="none" w="med" len="med"/>
                      <a:tailEnd type="none" w="med" len="med"/>
                    </a:lnT>
                    <a:lnB w="12700" cap="flat" cmpd="sng" algn="ctr">
                      <a:solidFill>
                        <a:srgbClr val="004E30"/>
                      </a:solidFill>
                      <a:prstDash val="solid"/>
                      <a:round/>
                      <a:headEnd type="none" w="med" len="med"/>
                      <a:tailEnd type="none" w="med" len="med"/>
                    </a:lnB>
                    <a:noFill/>
                  </a:tcPr>
                </a:tc>
                <a:extLst>
                  <a:ext uri="{0D108BD9-81ED-4DB2-BD59-A6C34878D82A}">
                    <a16:rowId xmlns:a16="http://schemas.microsoft.com/office/drawing/2014/main" val="3921556606"/>
                  </a:ext>
                </a:extLst>
              </a:tr>
              <a:tr h="482755">
                <a:tc>
                  <a:txBody>
                    <a:bodyPr/>
                    <a:lstStyle/>
                    <a:p>
                      <a:pPr algn="l"/>
                      <a:r>
                        <a:rPr lang="en-US" sz="2800" dirty="0">
                          <a:solidFill>
                            <a:schemeClr val="tx1"/>
                          </a:solidFill>
                          <a:latin typeface="Arial Narrow" panose="020B0606020202030204" pitchFamily="34" charset="0"/>
                        </a:rPr>
                        <a:t>PepsiCo Inc</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4E30"/>
                      </a:solidFill>
                      <a:prstDash val="solid"/>
                      <a:round/>
                      <a:headEnd type="none" w="med" len="med"/>
                      <a:tailEnd type="none" w="med" len="med"/>
                    </a:lnT>
                    <a:lnB w="12700" cap="flat" cmpd="sng" algn="ctr">
                      <a:solidFill>
                        <a:srgbClr val="004E30"/>
                      </a:solidFill>
                      <a:prstDash val="solid"/>
                      <a:round/>
                      <a:headEnd type="none" w="med" len="med"/>
                      <a:tailEnd type="none" w="med" len="med"/>
                    </a:lnB>
                    <a:noFill/>
                  </a:tcPr>
                </a:tc>
                <a:tc>
                  <a:txBody>
                    <a:bodyPr/>
                    <a:lstStyle/>
                    <a:p>
                      <a:pPr algn="ctr"/>
                      <a:r>
                        <a:rPr lang="en-US" sz="2800" dirty="0">
                          <a:solidFill>
                            <a:schemeClr val="tx1"/>
                          </a:solidFill>
                          <a:latin typeface="Arial Narrow" panose="020B0606020202030204" pitchFamily="34" charset="0"/>
                        </a:rPr>
                        <a:t>PEP</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4E30"/>
                      </a:solidFill>
                      <a:prstDash val="solid"/>
                      <a:round/>
                      <a:headEnd type="none" w="med" len="med"/>
                      <a:tailEnd type="none" w="med" len="med"/>
                    </a:lnT>
                    <a:lnB w="12700" cap="flat" cmpd="sng" algn="ctr">
                      <a:solidFill>
                        <a:srgbClr val="004E30"/>
                      </a:solidFill>
                      <a:prstDash val="solid"/>
                      <a:round/>
                      <a:headEnd type="none" w="med" len="med"/>
                      <a:tailEnd type="none" w="med" len="med"/>
                    </a:lnB>
                    <a:noFill/>
                  </a:tcPr>
                </a:tc>
                <a:tc>
                  <a:txBody>
                    <a:bodyPr/>
                    <a:lstStyle/>
                    <a:p>
                      <a:pPr algn="ctr"/>
                      <a:r>
                        <a:rPr lang="en-US" sz="2800" dirty="0">
                          <a:solidFill>
                            <a:schemeClr val="tx1"/>
                          </a:solidFill>
                          <a:latin typeface="Arial Narrow" panose="020B0606020202030204" pitchFamily="34" charset="0"/>
                        </a:rPr>
                        <a:t>9.63%</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4E30"/>
                      </a:solidFill>
                      <a:prstDash val="solid"/>
                      <a:round/>
                      <a:headEnd type="none" w="med" len="med"/>
                      <a:tailEnd type="none" w="med" len="med"/>
                    </a:lnT>
                    <a:lnB w="12700" cap="flat" cmpd="sng" algn="ctr">
                      <a:solidFill>
                        <a:srgbClr val="004E30"/>
                      </a:solidFill>
                      <a:prstDash val="solid"/>
                      <a:round/>
                      <a:headEnd type="none" w="med" len="med"/>
                      <a:tailEnd type="none" w="med" len="med"/>
                    </a:lnB>
                    <a:noFill/>
                  </a:tcPr>
                </a:tc>
                <a:extLst>
                  <a:ext uri="{0D108BD9-81ED-4DB2-BD59-A6C34878D82A}">
                    <a16:rowId xmlns:a16="http://schemas.microsoft.com/office/drawing/2014/main" val="2586314080"/>
                  </a:ext>
                </a:extLst>
              </a:tr>
              <a:tr h="482755">
                <a:tc>
                  <a:txBody>
                    <a:bodyPr/>
                    <a:lstStyle/>
                    <a:p>
                      <a:pPr algn="l"/>
                      <a:r>
                        <a:rPr lang="en-US" sz="2800" dirty="0">
                          <a:solidFill>
                            <a:schemeClr val="tx1"/>
                          </a:solidFill>
                          <a:latin typeface="Arial Narrow" panose="020B0606020202030204" pitchFamily="34" charset="0"/>
                        </a:rPr>
                        <a:t>Walmart Inc</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4E30"/>
                      </a:solidFill>
                      <a:prstDash val="solid"/>
                      <a:round/>
                      <a:headEnd type="none" w="med" len="med"/>
                      <a:tailEnd type="none" w="med" len="med"/>
                    </a:lnT>
                    <a:lnB w="12700" cap="flat" cmpd="sng" algn="ctr">
                      <a:solidFill>
                        <a:srgbClr val="004E30"/>
                      </a:solidFill>
                      <a:prstDash val="solid"/>
                      <a:round/>
                      <a:headEnd type="none" w="med" len="med"/>
                      <a:tailEnd type="none" w="med" len="med"/>
                    </a:lnB>
                    <a:noFill/>
                  </a:tcPr>
                </a:tc>
                <a:tc>
                  <a:txBody>
                    <a:bodyPr/>
                    <a:lstStyle/>
                    <a:p>
                      <a:pPr algn="ctr"/>
                      <a:r>
                        <a:rPr lang="en-US" sz="2800" dirty="0">
                          <a:solidFill>
                            <a:schemeClr val="tx1"/>
                          </a:solidFill>
                          <a:latin typeface="Arial Narrow" panose="020B0606020202030204" pitchFamily="34" charset="0"/>
                        </a:rPr>
                        <a:t>WMT</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4E30"/>
                      </a:solidFill>
                      <a:prstDash val="solid"/>
                      <a:round/>
                      <a:headEnd type="none" w="med" len="med"/>
                      <a:tailEnd type="none" w="med" len="med"/>
                    </a:lnT>
                    <a:lnB w="12700" cap="flat" cmpd="sng" algn="ctr">
                      <a:solidFill>
                        <a:srgbClr val="004E30"/>
                      </a:solidFill>
                      <a:prstDash val="solid"/>
                      <a:round/>
                      <a:headEnd type="none" w="med" len="med"/>
                      <a:tailEnd type="none" w="med" len="med"/>
                    </a:lnB>
                    <a:noFill/>
                  </a:tcPr>
                </a:tc>
                <a:tc>
                  <a:txBody>
                    <a:bodyPr/>
                    <a:lstStyle/>
                    <a:p>
                      <a:pPr algn="ctr"/>
                      <a:r>
                        <a:rPr lang="en-US" sz="2800" dirty="0">
                          <a:solidFill>
                            <a:schemeClr val="tx1"/>
                          </a:solidFill>
                          <a:latin typeface="Arial Narrow" panose="020B0606020202030204" pitchFamily="34" charset="0"/>
                        </a:rPr>
                        <a:t>9.11%</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4E30"/>
                      </a:solidFill>
                      <a:prstDash val="solid"/>
                      <a:round/>
                      <a:headEnd type="none" w="med" len="med"/>
                      <a:tailEnd type="none" w="med" len="med"/>
                    </a:lnT>
                    <a:lnB w="12700" cap="flat" cmpd="sng" algn="ctr">
                      <a:solidFill>
                        <a:srgbClr val="004E30"/>
                      </a:solidFill>
                      <a:prstDash val="solid"/>
                      <a:round/>
                      <a:headEnd type="none" w="med" len="med"/>
                      <a:tailEnd type="none" w="med" len="med"/>
                    </a:lnB>
                    <a:noFill/>
                  </a:tcPr>
                </a:tc>
                <a:extLst>
                  <a:ext uri="{0D108BD9-81ED-4DB2-BD59-A6C34878D82A}">
                    <a16:rowId xmlns:a16="http://schemas.microsoft.com/office/drawing/2014/main" val="1137918604"/>
                  </a:ext>
                </a:extLst>
              </a:tr>
              <a:tr h="482755">
                <a:tc>
                  <a:txBody>
                    <a:bodyPr/>
                    <a:lstStyle/>
                    <a:p>
                      <a:pPr algn="l"/>
                      <a:r>
                        <a:rPr lang="en-US" sz="2800" dirty="0">
                          <a:solidFill>
                            <a:schemeClr val="tx1"/>
                          </a:solidFill>
                          <a:latin typeface="Arial Narrow" panose="020B0606020202030204" pitchFamily="34" charset="0"/>
                        </a:rPr>
                        <a:t>Costco Wholesale Corp</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4E30"/>
                      </a:solidFill>
                      <a:prstDash val="solid"/>
                      <a:round/>
                      <a:headEnd type="none" w="med" len="med"/>
                      <a:tailEnd type="none" w="med" len="med"/>
                    </a:lnT>
                    <a:lnB w="12700" cap="flat" cmpd="sng" algn="ctr">
                      <a:solidFill>
                        <a:srgbClr val="004E30"/>
                      </a:solidFill>
                      <a:prstDash val="solid"/>
                      <a:round/>
                      <a:headEnd type="none" w="med" len="med"/>
                      <a:tailEnd type="none" w="med" len="med"/>
                    </a:lnB>
                    <a:noFill/>
                  </a:tcPr>
                </a:tc>
                <a:tc>
                  <a:txBody>
                    <a:bodyPr/>
                    <a:lstStyle/>
                    <a:p>
                      <a:pPr algn="ctr"/>
                      <a:r>
                        <a:rPr lang="en-US" sz="2800" dirty="0">
                          <a:solidFill>
                            <a:schemeClr val="tx1"/>
                          </a:solidFill>
                          <a:latin typeface="Arial Narrow" panose="020B0606020202030204" pitchFamily="34" charset="0"/>
                        </a:rPr>
                        <a:t>COST</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4E30"/>
                      </a:solidFill>
                      <a:prstDash val="solid"/>
                      <a:round/>
                      <a:headEnd type="none" w="med" len="med"/>
                      <a:tailEnd type="none" w="med" len="med"/>
                    </a:lnT>
                    <a:lnB w="12700" cap="flat" cmpd="sng" algn="ctr">
                      <a:solidFill>
                        <a:srgbClr val="004E30"/>
                      </a:solidFill>
                      <a:prstDash val="solid"/>
                      <a:round/>
                      <a:headEnd type="none" w="med" len="med"/>
                      <a:tailEnd type="none" w="med" len="med"/>
                    </a:lnB>
                    <a:noFill/>
                  </a:tcPr>
                </a:tc>
                <a:tc>
                  <a:txBody>
                    <a:bodyPr/>
                    <a:lstStyle/>
                    <a:p>
                      <a:pPr algn="ctr"/>
                      <a:r>
                        <a:rPr lang="en-US" sz="2800" dirty="0">
                          <a:solidFill>
                            <a:schemeClr val="tx1"/>
                          </a:solidFill>
                          <a:latin typeface="Arial Narrow" panose="020B0606020202030204" pitchFamily="34" charset="0"/>
                        </a:rPr>
                        <a:t>4.70%</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4E30"/>
                      </a:solidFill>
                      <a:prstDash val="solid"/>
                      <a:round/>
                      <a:headEnd type="none" w="med" len="med"/>
                      <a:tailEnd type="none" w="med" len="med"/>
                    </a:lnT>
                    <a:lnB w="12700" cap="flat" cmpd="sng" algn="ctr">
                      <a:solidFill>
                        <a:srgbClr val="004E30"/>
                      </a:solidFill>
                      <a:prstDash val="solid"/>
                      <a:round/>
                      <a:headEnd type="none" w="med" len="med"/>
                      <a:tailEnd type="none" w="med" len="med"/>
                    </a:lnB>
                    <a:noFill/>
                  </a:tcPr>
                </a:tc>
                <a:extLst>
                  <a:ext uri="{0D108BD9-81ED-4DB2-BD59-A6C34878D82A}">
                    <a16:rowId xmlns:a16="http://schemas.microsoft.com/office/drawing/2014/main" val="2353691707"/>
                  </a:ext>
                </a:extLst>
              </a:tr>
              <a:tr h="482755">
                <a:tc>
                  <a:txBody>
                    <a:bodyPr/>
                    <a:lstStyle/>
                    <a:p>
                      <a:pPr algn="l"/>
                      <a:r>
                        <a:rPr lang="en-US" sz="2800" dirty="0">
                          <a:solidFill>
                            <a:schemeClr val="tx1"/>
                          </a:solidFill>
                          <a:latin typeface="Arial Narrow" panose="020B0606020202030204" pitchFamily="34" charset="0"/>
                        </a:rPr>
                        <a:t>Philip Morris International Inc</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4E30"/>
                      </a:solidFill>
                      <a:prstDash val="solid"/>
                      <a:round/>
                      <a:headEnd type="none" w="med" len="med"/>
                      <a:tailEnd type="none" w="med" len="med"/>
                    </a:lnT>
                    <a:lnB w="12700" cap="flat" cmpd="sng" algn="ctr">
                      <a:solidFill>
                        <a:srgbClr val="004E30"/>
                      </a:solidFill>
                      <a:prstDash val="solid"/>
                      <a:round/>
                      <a:headEnd type="none" w="med" len="med"/>
                      <a:tailEnd type="none" w="med" len="med"/>
                    </a:lnB>
                    <a:noFill/>
                  </a:tcPr>
                </a:tc>
                <a:tc>
                  <a:txBody>
                    <a:bodyPr/>
                    <a:lstStyle/>
                    <a:p>
                      <a:pPr algn="ctr"/>
                      <a:r>
                        <a:rPr lang="en-US" sz="2800" dirty="0">
                          <a:solidFill>
                            <a:schemeClr val="tx1"/>
                          </a:solidFill>
                          <a:latin typeface="Arial Narrow" panose="020B0606020202030204" pitchFamily="34" charset="0"/>
                        </a:rPr>
                        <a:t>PM</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4E30"/>
                      </a:solidFill>
                      <a:prstDash val="solid"/>
                      <a:round/>
                      <a:headEnd type="none" w="med" len="med"/>
                      <a:tailEnd type="none" w="med" len="med"/>
                    </a:lnT>
                    <a:lnB w="12700" cap="flat" cmpd="sng" algn="ctr">
                      <a:solidFill>
                        <a:srgbClr val="004E30"/>
                      </a:solidFill>
                      <a:prstDash val="solid"/>
                      <a:round/>
                      <a:headEnd type="none" w="med" len="med"/>
                      <a:tailEnd type="none" w="med" len="med"/>
                    </a:lnB>
                    <a:noFill/>
                  </a:tcPr>
                </a:tc>
                <a:tc>
                  <a:txBody>
                    <a:bodyPr/>
                    <a:lstStyle/>
                    <a:p>
                      <a:pPr algn="ctr"/>
                      <a:r>
                        <a:rPr lang="en-US" sz="2800" dirty="0">
                          <a:solidFill>
                            <a:schemeClr val="tx1"/>
                          </a:solidFill>
                          <a:latin typeface="Arial Narrow" panose="020B0606020202030204" pitchFamily="34" charset="0"/>
                        </a:rPr>
                        <a:t>4.55%</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4E30"/>
                      </a:solidFill>
                      <a:prstDash val="solid"/>
                      <a:round/>
                      <a:headEnd type="none" w="med" len="med"/>
                      <a:tailEnd type="none" w="med" len="med"/>
                    </a:lnT>
                    <a:lnB w="12700" cap="flat" cmpd="sng" algn="ctr">
                      <a:solidFill>
                        <a:srgbClr val="004E30"/>
                      </a:solidFill>
                      <a:prstDash val="solid"/>
                      <a:round/>
                      <a:headEnd type="none" w="med" len="med"/>
                      <a:tailEnd type="none" w="med" len="med"/>
                    </a:lnB>
                    <a:noFill/>
                  </a:tcPr>
                </a:tc>
                <a:extLst>
                  <a:ext uri="{0D108BD9-81ED-4DB2-BD59-A6C34878D82A}">
                    <a16:rowId xmlns:a16="http://schemas.microsoft.com/office/drawing/2014/main" val="840727530"/>
                  </a:ext>
                </a:extLst>
              </a:tr>
              <a:tr h="482755">
                <a:tc>
                  <a:txBody>
                    <a:bodyPr/>
                    <a:lstStyle/>
                    <a:p>
                      <a:pPr algn="l"/>
                      <a:r>
                        <a:rPr lang="en-US" sz="2800" dirty="0">
                          <a:solidFill>
                            <a:schemeClr val="tx1"/>
                          </a:solidFill>
                          <a:latin typeface="Arial Narrow" panose="020B0606020202030204" pitchFamily="34" charset="0"/>
                        </a:rPr>
                        <a:t>Mondelez International Inc Class A</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4E30"/>
                      </a:solidFill>
                      <a:prstDash val="solid"/>
                      <a:round/>
                      <a:headEnd type="none" w="med" len="med"/>
                      <a:tailEnd type="none" w="med" len="med"/>
                    </a:lnT>
                    <a:lnB w="12700" cap="flat" cmpd="sng" algn="ctr">
                      <a:solidFill>
                        <a:srgbClr val="004E30"/>
                      </a:solidFill>
                      <a:prstDash val="solid"/>
                      <a:round/>
                      <a:headEnd type="none" w="med" len="med"/>
                      <a:tailEnd type="none" w="med" len="med"/>
                    </a:lnB>
                    <a:noFill/>
                  </a:tcPr>
                </a:tc>
                <a:tc>
                  <a:txBody>
                    <a:bodyPr/>
                    <a:lstStyle/>
                    <a:p>
                      <a:pPr algn="ctr"/>
                      <a:r>
                        <a:rPr lang="en-US" sz="2800" dirty="0">
                          <a:solidFill>
                            <a:schemeClr val="tx1"/>
                          </a:solidFill>
                          <a:latin typeface="Arial Narrow" panose="020B0606020202030204" pitchFamily="34" charset="0"/>
                        </a:rPr>
                        <a:t>MDLZ</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4E30"/>
                      </a:solidFill>
                      <a:prstDash val="solid"/>
                      <a:round/>
                      <a:headEnd type="none" w="med" len="med"/>
                      <a:tailEnd type="none" w="med" len="med"/>
                    </a:lnT>
                    <a:lnB w="12700" cap="flat" cmpd="sng" algn="ctr">
                      <a:solidFill>
                        <a:srgbClr val="004E30"/>
                      </a:solidFill>
                      <a:prstDash val="solid"/>
                      <a:round/>
                      <a:headEnd type="none" w="med" len="med"/>
                      <a:tailEnd type="none" w="med" len="med"/>
                    </a:lnB>
                    <a:noFill/>
                  </a:tcPr>
                </a:tc>
                <a:tc>
                  <a:txBody>
                    <a:bodyPr/>
                    <a:lstStyle/>
                    <a:p>
                      <a:pPr algn="ctr"/>
                      <a:r>
                        <a:rPr lang="en-US" sz="2800" dirty="0">
                          <a:solidFill>
                            <a:schemeClr val="tx1"/>
                          </a:solidFill>
                          <a:latin typeface="Arial Narrow" panose="020B0606020202030204" pitchFamily="34" charset="0"/>
                        </a:rPr>
                        <a:t>4.44%</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4E30"/>
                      </a:solidFill>
                      <a:prstDash val="solid"/>
                      <a:round/>
                      <a:headEnd type="none" w="med" len="med"/>
                      <a:tailEnd type="none" w="med" len="med"/>
                    </a:lnT>
                    <a:lnB w="12700" cap="flat" cmpd="sng" algn="ctr">
                      <a:solidFill>
                        <a:srgbClr val="004E30"/>
                      </a:solidFill>
                      <a:prstDash val="solid"/>
                      <a:round/>
                      <a:headEnd type="none" w="med" len="med"/>
                      <a:tailEnd type="none" w="med" len="med"/>
                    </a:lnB>
                    <a:noFill/>
                  </a:tcPr>
                </a:tc>
                <a:extLst>
                  <a:ext uri="{0D108BD9-81ED-4DB2-BD59-A6C34878D82A}">
                    <a16:rowId xmlns:a16="http://schemas.microsoft.com/office/drawing/2014/main" val="397228463"/>
                  </a:ext>
                </a:extLst>
              </a:tr>
              <a:tr h="482755">
                <a:tc>
                  <a:txBody>
                    <a:bodyPr/>
                    <a:lstStyle/>
                    <a:p>
                      <a:pPr algn="l"/>
                      <a:r>
                        <a:rPr lang="en-US" sz="2800" dirty="0">
                          <a:solidFill>
                            <a:schemeClr val="tx1"/>
                          </a:solidFill>
                          <a:latin typeface="Arial Narrow" panose="020B0606020202030204" pitchFamily="34" charset="0"/>
                        </a:rPr>
                        <a:t>Altria Group Inc</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4E30"/>
                      </a:solidFill>
                      <a:prstDash val="solid"/>
                      <a:round/>
                      <a:headEnd type="none" w="med" len="med"/>
                      <a:tailEnd type="none" w="med" len="med"/>
                    </a:lnT>
                    <a:lnB w="12700" cap="flat" cmpd="sng" algn="ctr">
                      <a:solidFill>
                        <a:srgbClr val="004E30"/>
                      </a:solidFill>
                      <a:prstDash val="solid"/>
                      <a:round/>
                      <a:headEnd type="none" w="med" len="med"/>
                      <a:tailEnd type="none" w="med" len="med"/>
                    </a:lnB>
                    <a:noFill/>
                  </a:tcPr>
                </a:tc>
                <a:tc>
                  <a:txBody>
                    <a:bodyPr/>
                    <a:lstStyle/>
                    <a:p>
                      <a:pPr algn="ctr"/>
                      <a:r>
                        <a:rPr lang="en-US" sz="2800" dirty="0">
                          <a:solidFill>
                            <a:schemeClr val="tx1"/>
                          </a:solidFill>
                          <a:latin typeface="Arial Narrow" panose="020B0606020202030204" pitchFamily="34" charset="0"/>
                        </a:rPr>
                        <a:t>MO</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4E30"/>
                      </a:solidFill>
                      <a:prstDash val="solid"/>
                      <a:round/>
                      <a:headEnd type="none" w="med" len="med"/>
                      <a:tailEnd type="none" w="med" len="med"/>
                    </a:lnT>
                    <a:lnB w="12700" cap="flat" cmpd="sng" algn="ctr">
                      <a:solidFill>
                        <a:srgbClr val="004E30"/>
                      </a:solidFill>
                      <a:prstDash val="solid"/>
                      <a:round/>
                      <a:headEnd type="none" w="med" len="med"/>
                      <a:tailEnd type="none" w="med" len="med"/>
                    </a:lnB>
                    <a:noFill/>
                  </a:tcPr>
                </a:tc>
                <a:tc>
                  <a:txBody>
                    <a:bodyPr/>
                    <a:lstStyle/>
                    <a:p>
                      <a:pPr algn="ctr"/>
                      <a:r>
                        <a:rPr lang="en-US" sz="2800" dirty="0">
                          <a:solidFill>
                            <a:schemeClr val="tx1"/>
                          </a:solidFill>
                          <a:latin typeface="Arial Narrow" panose="020B0606020202030204" pitchFamily="34" charset="0"/>
                        </a:rPr>
                        <a:t>4.35%</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4E30"/>
                      </a:solidFill>
                      <a:prstDash val="solid"/>
                      <a:round/>
                      <a:headEnd type="none" w="med" len="med"/>
                      <a:tailEnd type="none" w="med" len="med"/>
                    </a:lnT>
                    <a:lnB w="12700" cap="flat" cmpd="sng" algn="ctr">
                      <a:solidFill>
                        <a:srgbClr val="004E30"/>
                      </a:solidFill>
                      <a:prstDash val="solid"/>
                      <a:round/>
                      <a:headEnd type="none" w="med" len="med"/>
                      <a:tailEnd type="none" w="med" len="med"/>
                    </a:lnB>
                    <a:noFill/>
                  </a:tcPr>
                </a:tc>
                <a:extLst>
                  <a:ext uri="{0D108BD9-81ED-4DB2-BD59-A6C34878D82A}">
                    <a16:rowId xmlns:a16="http://schemas.microsoft.com/office/drawing/2014/main" val="2512815671"/>
                  </a:ext>
                </a:extLst>
              </a:tr>
              <a:tr h="482755">
                <a:tc>
                  <a:txBody>
                    <a:bodyPr/>
                    <a:lstStyle/>
                    <a:p>
                      <a:pPr algn="l"/>
                      <a:r>
                        <a:rPr lang="en-US" sz="2800" dirty="0">
                          <a:solidFill>
                            <a:schemeClr val="tx1"/>
                          </a:solidFill>
                          <a:latin typeface="Arial Narrow" panose="020B0606020202030204" pitchFamily="34" charset="0"/>
                        </a:rPr>
                        <a:t>The Estee Lauder Companies Inc Class A</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4E30"/>
                      </a:solidFill>
                      <a:prstDash val="solid"/>
                      <a:round/>
                      <a:headEnd type="none" w="med" len="med"/>
                      <a:tailEnd type="none" w="med" len="med"/>
                    </a:lnT>
                    <a:lnB w="12700" cap="flat" cmpd="sng" algn="ctr">
                      <a:solidFill>
                        <a:srgbClr val="004E30"/>
                      </a:solidFill>
                      <a:prstDash val="solid"/>
                      <a:round/>
                      <a:headEnd type="none" w="med" len="med"/>
                      <a:tailEnd type="none" w="med" len="med"/>
                    </a:lnB>
                    <a:noFill/>
                  </a:tcPr>
                </a:tc>
                <a:tc>
                  <a:txBody>
                    <a:bodyPr/>
                    <a:lstStyle/>
                    <a:p>
                      <a:pPr algn="ctr"/>
                      <a:r>
                        <a:rPr lang="en-US" sz="2800" dirty="0">
                          <a:solidFill>
                            <a:schemeClr val="tx1"/>
                          </a:solidFill>
                          <a:latin typeface="Arial Narrow" panose="020B0606020202030204" pitchFamily="34" charset="0"/>
                        </a:rPr>
                        <a:t>EL</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4E30"/>
                      </a:solidFill>
                      <a:prstDash val="solid"/>
                      <a:round/>
                      <a:headEnd type="none" w="med" len="med"/>
                      <a:tailEnd type="none" w="med" len="med"/>
                    </a:lnT>
                    <a:lnB w="12700" cap="flat" cmpd="sng" algn="ctr">
                      <a:solidFill>
                        <a:srgbClr val="004E30"/>
                      </a:solidFill>
                      <a:prstDash val="solid"/>
                      <a:round/>
                      <a:headEnd type="none" w="med" len="med"/>
                      <a:tailEnd type="none" w="med" len="med"/>
                    </a:lnB>
                    <a:noFill/>
                  </a:tcPr>
                </a:tc>
                <a:tc>
                  <a:txBody>
                    <a:bodyPr/>
                    <a:lstStyle/>
                    <a:p>
                      <a:pPr algn="ctr"/>
                      <a:r>
                        <a:rPr lang="en-US" sz="2800" dirty="0">
                          <a:solidFill>
                            <a:schemeClr val="tx1"/>
                          </a:solidFill>
                          <a:latin typeface="Arial Narrow" panose="020B0606020202030204" pitchFamily="34" charset="0"/>
                        </a:rPr>
                        <a:t>4.06%</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4E30"/>
                      </a:solidFill>
                      <a:prstDash val="solid"/>
                      <a:round/>
                      <a:headEnd type="none" w="med" len="med"/>
                      <a:tailEnd type="none" w="med" len="med"/>
                    </a:lnT>
                    <a:lnB w="12700" cap="flat" cmpd="sng" algn="ctr">
                      <a:solidFill>
                        <a:srgbClr val="004E30"/>
                      </a:solidFill>
                      <a:prstDash val="solid"/>
                      <a:round/>
                      <a:headEnd type="none" w="med" len="med"/>
                      <a:tailEnd type="none" w="med" len="med"/>
                    </a:lnB>
                    <a:noFill/>
                  </a:tcPr>
                </a:tc>
                <a:extLst>
                  <a:ext uri="{0D108BD9-81ED-4DB2-BD59-A6C34878D82A}">
                    <a16:rowId xmlns:a16="http://schemas.microsoft.com/office/drawing/2014/main" val="1769680677"/>
                  </a:ext>
                </a:extLst>
              </a:tr>
              <a:tr h="482755">
                <a:tc>
                  <a:txBody>
                    <a:bodyPr/>
                    <a:lstStyle/>
                    <a:p>
                      <a:pPr algn="l"/>
                      <a:r>
                        <a:rPr lang="en-US" sz="2800" dirty="0">
                          <a:solidFill>
                            <a:schemeClr val="tx1"/>
                          </a:solidFill>
                          <a:latin typeface="Arial Narrow" panose="020B0606020202030204" pitchFamily="34" charset="0"/>
                        </a:rPr>
                        <a:t>Colgate-Palmolive Co</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4E30"/>
                      </a:solidFill>
                      <a:prstDash val="solid"/>
                      <a:round/>
                      <a:headEnd type="none" w="med" len="med"/>
                      <a:tailEnd type="none" w="med" len="med"/>
                    </a:lnT>
                    <a:lnB w="12700" cap="flat" cmpd="sng" algn="ctr">
                      <a:solidFill>
                        <a:srgbClr val="004E30"/>
                      </a:solidFill>
                      <a:prstDash val="solid"/>
                      <a:round/>
                      <a:headEnd type="none" w="med" len="med"/>
                      <a:tailEnd type="none" w="med" len="med"/>
                    </a:lnB>
                    <a:noFill/>
                  </a:tcPr>
                </a:tc>
                <a:tc>
                  <a:txBody>
                    <a:bodyPr/>
                    <a:lstStyle/>
                    <a:p>
                      <a:pPr algn="ctr"/>
                      <a:r>
                        <a:rPr lang="en-US" sz="2800" dirty="0">
                          <a:solidFill>
                            <a:schemeClr val="tx1"/>
                          </a:solidFill>
                          <a:latin typeface="Arial Narrow" panose="020B0606020202030204" pitchFamily="34" charset="0"/>
                        </a:rPr>
                        <a:t>CL</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4E30"/>
                      </a:solidFill>
                      <a:prstDash val="solid"/>
                      <a:round/>
                      <a:headEnd type="none" w="med" len="med"/>
                      <a:tailEnd type="none" w="med" len="med"/>
                    </a:lnT>
                    <a:lnB w="12700" cap="flat" cmpd="sng" algn="ctr">
                      <a:solidFill>
                        <a:srgbClr val="004E30"/>
                      </a:solidFill>
                      <a:prstDash val="solid"/>
                      <a:round/>
                      <a:headEnd type="none" w="med" len="med"/>
                      <a:tailEnd type="none" w="med" len="med"/>
                    </a:lnB>
                    <a:noFill/>
                  </a:tcPr>
                </a:tc>
                <a:tc>
                  <a:txBody>
                    <a:bodyPr/>
                    <a:lstStyle/>
                    <a:p>
                      <a:pPr algn="ctr"/>
                      <a:r>
                        <a:rPr lang="en-US" sz="2800" dirty="0">
                          <a:solidFill>
                            <a:schemeClr val="tx1"/>
                          </a:solidFill>
                          <a:latin typeface="Arial Narrow" panose="020B0606020202030204" pitchFamily="34" charset="0"/>
                        </a:rPr>
                        <a:t>3.79%</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4E30"/>
                      </a:solidFill>
                      <a:prstDash val="solid"/>
                      <a:round/>
                      <a:headEnd type="none" w="med" len="med"/>
                      <a:tailEnd type="none" w="med" len="med"/>
                    </a:lnT>
                    <a:lnB w="12700" cap="flat" cmpd="sng" algn="ctr">
                      <a:solidFill>
                        <a:srgbClr val="004E30"/>
                      </a:solidFill>
                      <a:prstDash val="solid"/>
                      <a:round/>
                      <a:headEnd type="none" w="med" len="med"/>
                      <a:tailEnd type="none" w="med" len="med"/>
                    </a:lnB>
                    <a:noFill/>
                  </a:tcPr>
                </a:tc>
                <a:extLst>
                  <a:ext uri="{0D108BD9-81ED-4DB2-BD59-A6C34878D82A}">
                    <a16:rowId xmlns:a16="http://schemas.microsoft.com/office/drawing/2014/main" val="652634924"/>
                  </a:ext>
                </a:extLst>
              </a:tr>
            </a:tbl>
          </a:graphicData>
        </a:graphic>
      </p:graphicFrame>
      <p:pic>
        <p:nvPicPr>
          <p:cNvPr id="11" name="Picture 10">
            <a:extLst>
              <a:ext uri="{FF2B5EF4-FFF2-40B4-BE49-F238E27FC236}">
                <a16:creationId xmlns:a16="http://schemas.microsoft.com/office/drawing/2014/main" id="{3C9217CD-40EB-5F9A-8208-2FE32E9EBFDF}"/>
              </a:ext>
            </a:extLst>
          </p:cNvPr>
          <p:cNvPicPr>
            <a:picLocks/>
          </p:cNvPicPr>
          <p:nvPr/>
        </p:nvPicPr>
        <p:blipFill rotWithShape="1">
          <a:blip r:embed="rId2"/>
          <a:srcRect b="65061"/>
          <a:stretch/>
        </p:blipFill>
        <p:spPr>
          <a:xfrm>
            <a:off x="10593674" y="5298823"/>
            <a:ext cx="8778240" cy="3200400"/>
          </a:xfrm>
          <a:prstGeom prst="rect">
            <a:avLst/>
          </a:prstGeom>
        </p:spPr>
      </p:pic>
      <p:graphicFrame>
        <p:nvGraphicFramePr>
          <p:cNvPr id="12" name="Table 5">
            <a:extLst>
              <a:ext uri="{FF2B5EF4-FFF2-40B4-BE49-F238E27FC236}">
                <a16:creationId xmlns:a16="http://schemas.microsoft.com/office/drawing/2014/main" id="{964186CA-D4B8-5338-DFCE-A02C5013989E}"/>
              </a:ext>
            </a:extLst>
          </p:cNvPr>
          <p:cNvGraphicFramePr>
            <a:graphicFrameLocks noGrp="1"/>
          </p:cNvGraphicFramePr>
          <p:nvPr>
            <p:extLst>
              <p:ext uri="{D42A27DB-BD31-4B8C-83A1-F6EECF244321}">
                <p14:modId xmlns:p14="http://schemas.microsoft.com/office/powerpoint/2010/main" val="1588805772"/>
              </p:ext>
            </p:extLst>
          </p:nvPr>
        </p:nvGraphicFramePr>
        <p:xfrm>
          <a:off x="10677023" y="2682030"/>
          <a:ext cx="8611542" cy="2025972"/>
        </p:xfrm>
        <a:graphic>
          <a:graphicData uri="http://schemas.openxmlformats.org/drawingml/2006/table">
            <a:tbl>
              <a:tblPr firstRow="1" bandRow="1">
                <a:tableStyleId>{D7AC3CCA-C797-4891-BE02-D94E43425B78}</a:tableStyleId>
              </a:tblPr>
              <a:tblGrid>
                <a:gridCol w="4305771">
                  <a:extLst>
                    <a:ext uri="{9D8B030D-6E8A-4147-A177-3AD203B41FA5}">
                      <a16:colId xmlns:a16="http://schemas.microsoft.com/office/drawing/2014/main" val="263714738"/>
                    </a:ext>
                  </a:extLst>
                </a:gridCol>
                <a:gridCol w="4305771">
                  <a:extLst>
                    <a:ext uri="{9D8B030D-6E8A-4147-A177-3AD203B41FA5}">
                      <a16:colId xmlns:a16="http://schemas.microsoft.com/office/drawing/2014/main" val="4267350143"/>
                    </a:ext>
                  </a:extLst>
                </a:gridCol>
              </a:tblGrid>
              <a:tr h="506493">
                <a:tc>
                  <a:txBody>
                    <a:bodyPr/>
                    <a:lstStyle/>
                    <a:p>
                      <a:pPr lvl="0" algn="ctr">
                        <a:buNone/>
                      </a:pPr>
                      <a:r>
                        <a:rPr lang="en-US" sz="2400" b="0" dirty="0">
                          <a:latin typeface="Arial Narrow" panose="020B0606020202030204" pitchFamily="34" charset="0"/>
                        </a:rPr>
                        <a:t>Date Purchased</a:t>
                      </a:r>
                    </a:p>
                  </a:txBody>
                  <a:tcPr anchor="ctr">
                    <a:lnL w="12700">
                      <a:solidFill>
                        <a:schemeClr val="tx1"/>
                      </a:solidFill>
                    </a:lnL>
                    <a:lnR w="12700">
                      <a:solidFill>
                        <a:schemeClr val="tx1"/>
                      </a:solidFill>
                    </a:lnR>
                    <a:lnT w="12700">
                      <a:solidFill>
                        <a:schemeClr val="tx1"/>
                      </a:solidFill>
                    </a:lnT>
                    <a:lnB w="12700">
                      <a:solidFill>
                        <a:schemeClr val="tx1"/>
                      </a:solidFill>
                    </a:lnB>
                  </a:tcPr>
                </a:tc>
                <a:tc>
                  <a:txBody>
                    <a:bodyPr/>
                    <a:lstStyle/>
                    <a:p>
                      <a:pPr lvl="0" algn="ctr">
                        <a:lnSpc>
                          <a:spcPct val="100000"/>
                        </a:lnSpc>
                        <a:spcBef>
                          <a:spcPts val="0"/>
                        </a:spcBef>
                        <a:spcAft>
                          <a:spcPts val="0"/>
                        </a:spcAft>
                        <a:buNone/>
                      </a:pPr>
                      <a:r>
                        <a:rPr lang="en-US" sz="2400" b="0" i="0" u="none" strike="noStrike" noProof="0">
                          <a:latin typeface="Arial Narrow" panose="020B0606020202030204" pitchFamily="34" charset="0"/>
                        </a:rPr>
                        <a:t>09/21/2022</a:t>
                      </a:r>
                      <a:endParaRPr lang="en-US" sz="2400" b="1" i="0" u="none" strike="noStrike" noProof="0">
                        <a:latin typeface="Arial Narrow" panose="020B0606020202030204" pitchFamily="34" charset="0"/>
                      </a:endParaRPr>
                    </a:p>
                  </a:txBody>
                  <a:tcPr anchor="ctr">
                    <a:lnL w="12700">
                      <a:solidFill>
                        <a:schemeClr val="tx1"/>
                      </a:solidFill>
                    </a:lnL>
                    <a:lnR w="12700">
                      <a:solidFill>
                        <a:schemeClr val="tx1"/>
                      </a:solidFill>
                    </a:lnR>
                    <a:lnT w="12700">
                      <a:solidFill>
                        <a:schemeClr val="tx1"/>
                      </a:solidFill>
                    </a:lnT>
                    <a:lnB w="12700">
                      <a:solidFill>
                        <a:schemeClr val="tx1"/>
                      </a:solidFill>
                    </a:lnB>
                  </a:tcPr>
                </a:tc>
                <a:extLst>
                  <a:ext uri="{0D108BD9-81ED-4DB2-BD59-A6C34878D82A}">
                    <a16:rowId xmlns:a16="http://schemas.microsoft.com/office/drawing/2014/main" val="1800712312"/>
                  </a:ext>
                </a:extLst>
              </a:tr>
              <a:tr h="506493">
                <a:tc>
                  <a:txBody>
                    <a:bodyPr/>
                    <a:lstStyle/>
                    <a:p>
                      <a:pPr algn="ctr"/>
                      <a:r>
                        <a:rPr lang="en-US" sz="2400" b="0" dirty="0">
                          <a:latin typeface="Arial Narrow" panose="020B0606020202030204" pitchFamily="34" charset="0"/>
                        </a:rPr>
                        <a:t>Number of Shares Held</a:t>
                      </a:r>
                    </a:p>
                  </a:txBody>
                  <a:tcPr anchor="ctr">
                    <a:lnL w="12700">
                      <a:solidFill>
                        <a:schemeClr val="tx1"/>
                      </a:solidFill>
                    </a:lnL>
                    <a:lnR w="12700">
                      <a:solidFill>
                        <a:schemeClr val="tx1"/>
                      </a:solidFill>
                    </a:lnR>
                    <a:lnT w="12700">
                      <a:solidFill>
                        <a:schemeClr val="tx1"/>
                      </a:solidFill>
                    </a:lnT>
                    <a:lnB w="12700">
                      <a:solidFill>
                        <a:schemeClr val="tx1"/>
                      </a:solidFill>
                    </a:lnB>
                  </a:tcPr>
                </a:tc>
                <a:tc>
                  <a:txBody>
                    <a:bodyPr/>
                    <a:lstStyle/>
                    <a:p>
                      <a:pPr algn="ctr"/>
                      <a:r>
                        <a:rPr lang="en-US" sz="2400" dirty="0">
                          <a:latin typeface="Arial Narrow" panose="020B0606020202030204" pitchFamily="34" charset="0"/>
                        </a:rPr>
                        <a:t>730</a:t>
                      </a:r>
                    </a:p>
                  </a:txBody>
                  <a:tcPr anchor="ctr">
                    <a:lnL w="12700">
                      <a:solidFill>
                        <a:schemeClr val="tx1"/>
                      </a:solidFill>
                    </a:lnL>
                    <a:lnR w="12700">
                      <a:solidFill>
                        <a:schemeClr val="tx1"/>
                      </a:solidFill>
                    </a:lnR>
                    <a:lnT w="12700">
                      <a:solidFill>
                        <a:schemeClr val="tx1"/>
                      </a:solidFill>
                    </a:lnT>
                    <a:lnB w="12700">
                      <a:solidFill>
                        <a:schemeClr val="tx1"/>
                      </a:solidFill>
                    </a:lnB>
                  </a:tcPr>
                </a:tc>
                <a:extLst>
                  <a:ext uri="{0D108BD9-81ED-4DB2-BD59-A6C34878D82A}">
                    <a16:rowId xmlns:a16="http://schemas.microsoft.com/office/drawing/2014/main" val="2499436881"/>
                  </a:ext>
                </a:extLst>
              </a:tr>
              <a:tr h="506493">
                <a:tc>
                  <a:txBody>
                    <a:bodyPr/>
                    <a:lstStyle/>
                    <a:p>
                      <a:pPr algn="ctr"/>
                      <a:r>
                        <a:rPr lang="en-US" sz="2400" b="0" dirty="0">
                          <a:latin typeface="Arial Narrow" panose="020B0606020202030204" pitchFamily="34" charset="0"/>
                        </a:rPr>
                        <a:t>Acquisition Price</a:t>
                      </a:r>
                    </a:p>
                  </a:txBody>
                  <a:tcPr anchor="ctr">
                    <a:lnL w="12700">
                      <a:solidFill>
                        <a:schemeClr val="tx1"/>
                      </a:solidFill>
                    </a:lnL>
                    <a:lnR w="12700">
                      <a:solidFill>
                        <a:schemeClr val="tx1"/>
                      </a:solidFill>
                    </a:lnR>
                    <a:lnT w="12700">
                      <a:solidFill>
                        <a:schemeClr val="tx1"/>
                      </a:solidFill>
                    </a:lnT>
                    <a:lnB w="12700">
                      <a:solidFill>
                        <a:schemeClr val="tx1"/>
                      </a:solidFill>
                    </a:lnB>
                  </a:tcPr>
                </a:tc>
                <a:tc>
                  <a:txBody>
                    <a:bodyPr/>
                    <a:lstStyle/>
                    <a:p>
                      <a:pPr lvl="0" algn="ctr">
                        <a:buNone/>
                      </a:pPr>
                      <a:r>
                        <a:rPr lang="en-US" sz="2400" b="0" i="0" u="none" strike="noStrike" noProof="0" dirty="0">
                          <a:latin typeface="Arial Narrow" panose="020B0606020202030204" pitchFamily="34" charset="0"/>
                        </a:rPr>
                        <a:t>$70.56</a:t>
                      </a:r>
                    </a:p>
                  </a:txBody>
                  <a:tcPr anchor="ctr">
                    <a:lnL w="12700">
                      <a:solidFill>
                        <a:schemeClr val="tx1"/>
                      </a:solidFill>
                    </a:lnL>
                    <a:lnR w="12700">
                      <a:solidFill>
                        <a:schemeClr val="tx1"/>
                      </a:solidFill>
                    </a:lnR>
                    <a:lnT w="12700">
                      <a:solidFill>
                        <a:schemeClr val="tx1"/>
                      </a:solidFill>
                    </a:lnT>
                    <a:lnB w="12700">
                      <a:solidFill>
                        <a:schemeClr val="tx1"/>
                      </a:solidFill>
                    </a:lnB>
                  </a:tcPr>
                </a:tc>
                <a:extLst>
                  <a:ext uri="{0D108BD9-81ED-4DB2-BD59-A6C34878D82A}">
                    <a16:rowId xmlns:a16="http://schemas.microsoft.com/office/drawing/2014/main" val="2877541336"/>
                  </a:ext>
                </a:extLst>
              </a:tr>
              <a:tr h="506493">
                <a:tc>
                  <a:txBody>
                    <a:bodyPr/>
                    <a:lstStyle/>
                    <a:p>
                      <a:pPr algn="ctr"/>
                      <a:r>
                        <a:rPr lang="en-US" sz="2400" b="1" dirty="0">
                          <a:latin typeface="Arial Narrow" panose="020B0606020202030204" pitchFamily="34" charset="0"/>
                        </a:rPr>
                        <a:t>Cost Basis</a:t>
                      </a:r>
                    </a:p>
                  </a:txBody>
                  <a:tcPr anchor="ctr">
                    <a:lnT w="12700">
                      <a:solidFill>
                        <a:schemeClr val="tx1"/>
                      </a:solidFill>
                    </a:lnT>
                  </a:tcPr>
                </a:tc>
                <a:tc>
                  <a:txBody>
                    <a:bodyPr/>
                    <a:lstStyle/>
                    <a:p>
                      <a:pPr lvl="0" algn="ctr">
                        <a:buNone/>
                      </a:pPr>
                      <a:r>
                        <a:rPr lang="en-US" sz="2400" b="1" i="0" u="none" strike="noStrike" noProof="0" dirty="0">
                          <a:latin typeface="Arial Narrow" panose="020B0606020202030204" pitchFamily="34" charset="0"/>
                        </a:rPr>
                        <a:t>$51,508.80</a:t>
                      </a:r>
                    </a:p>
                  </a:txBody>
                  <a:tcPr anchor="ctr">
                    <a:lnT w="12700">
                      <a:solidFill>
                        <a:schemeClr val="tx1"/>
                      </a:solidFill>
                    </a:lnT>
                  </a:tcPr>
                </a:tc>
                <a:extLst>
                  <a:ext uri="{0D108BD9-81ED-4DB2-BD59-A6C34878D82A}">
                    <a16:rowId xmlns:a16="http://schemas.microsoft.com/office/drawing/2014/main" val="2531461660"/>
                  </a:ext>
                </a:extLst>
              </a:tr>
            </a:tbl>
          </a:graphicData>
        </a:graphic>
      </p:graphicFrame>
    </p:spTree>
    <p:extLst>
      <p:ext uri="{BB962C8B-B14F-4D97-AF65-F5344CB8AC3E}">
        <p14:creationId xmlns:p14="http://schemas.microsoft.com/office/powerpoint/2010/main" val="217534843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E2FA8F6-6DDE-1036-5389-6B13202B478F}"/>
              </a:ext>
            </a:extLst>
          </p:cNvPr>
          <p:cNvSpPr>
            <a:spLocks noGrp="1"/>
          </p:cNvSpPr>
          <p:nvPr>
            <p:ph type="ctrTitle"/>
          </p:nvPr>
        </p:nvSpPr>
        <p:spPr>
          <a:xfrm>
            <a:off x="1005840" y="610399"/>
            <a:ext cx="18092420" cy="1081595"/>
          </a:xfrm>
        </p:spPr>
        <p:txBody>
          <a:bodyPr lIns="91433" tIns="45717" rIns="91433" bIns="45717" anchor="b"/>
          <a:lstStyle/>
          <a:p>
            <a:r>
              <a:rPr lang="en-US" sz="5936">
                <a:latin typeface="Arial Black"/>
              </a:rPr>
              <a:t>Consumer Discretionary SPDR (XLY)</a:t>
            </a:r>
            <a:endParaRPr lang="en-US" sz="5936"/>
          </a:p>
        </p:txBody>
      </p:sp>
      <p:sp>
        <p:nvSpPr>
          <p:cNvPr id="10" name="Subtitle 1">
            <a:extLst>
              <a:ext uri="{FF2B5EF4-FFF2-40B4-BE49-F238E27FC236}">
                <a16:creationId xmlns:a16="http://schemas.microsoft.com/office/drawing/2014/main" id="{447037B3-E338-98A6-63A9-3EB90BA0EDA6}"/>
              </a:ext>
            </a:extLst>
          </p:cNvPr>
          <p:cNvSpPr>
            <a:spLocks noGrp="1"/>
          </p:cNvSpPr>
          <p:nvPr>
            <p:ph type="subTitle" idx="1"/>
          </p:nvPr>
        </p:nvSpPr>
        <p:spPr>
          <a:xfrm>
            <a:off x="1007081" y="8499025"/>
            <a:ext cx="18287631" cy="989957"/>
          </a:xfrm>
        </p:spPr>
        <p:txBody>
          <a:bodyPr lIns="91433" tIns="45717" rIns="91433" bIns="45717" anchor="ctr"/>
          <a:lstStyle/>
          <a:p>
            <a:pPr algn="ctr"/>
            <a:r>
              <a:rPr lang="en-US" sz="4000" b="1" dirty="0">
                <a:latin typeface="Arial Narrow"/>
              </a:rPr>
              <a:t>Market Value (11/30/2022): $146.17 </a:t>
            </a:r>
            <a:r>
              <a:rPr lang="en-US" sz="4000" b="1" dirty="0">
                <a:solidFill>
                  <a:srgbClr val="FF0000"/>
                </a:solidFill>
                <a:latin typeface="Arial Narrow"/>
              </a:rPr>
              <a:t>-$12.52 (-7.89%)</a:t>
            </a:r>
          </a:p>
        </p:txBody>
      </p:sp>
      <p:graphicFrame>
        <p:nvGraphicFramePr>
          <p:cNvPr id="11" name="Table 11">
            <a:extLst>
              <a:ext uri="{FF2B5EF4-FFF2-40B4-BE49-F238E27FC236}">
                <a16:creationId xmlns:a16="http://schemas.microsoft.com/office/drawing/2014/main" id="{87CAB5C9-F448-B568-6B19-C2B1238A347F}"/>
              </a:ext>
            </a:extLst>
          </p:cNvPr>
          <p:cNvGraphicFramePr>
            <a:graphicFrameLocks noGrp="1"/>
          </p:cNvGraphicFramePr>
          <p:nvPr>
            <p:extLst>
              <p:ext uri="{D42A27DB-BD31-4B8C-83A1-F6EECF244321}">
                <p14:modId xmlns:p14="http://schemas.microsoft.com/office/powerpoint/2010/main" val="3679275719"/>
              </p:ext>
            </p:extLst>
          </p:nvPr>
        </p:nvGraphicFramePr>
        <p:xfrm>
          <a:off x="547953" y="1472300"/>
          <a:ext cx="9651797" cy="6848096"/>
        </p:xfrm>
        <a:graphic>
          <a:graphicData uri="http://schemas.openxmlformats.org/drawingml/2006/table">
            <a:tbl>
              <a:tblPr firstRow="1" bandRow="1">
                <a:tableStyleId>{5C22544A-7EE6-4342-B048-85BDC9FD1C3A}</a:tableStyleId>
              </a:tblPr>
              <a:tblGrid>
                <a:gridCol w="6156960">
                  <a:extLst>
                    <a:ext uri="{9D8B030D-6E8A-4147-A177-3AD203B41FA5}">
                      <a16:colId xmlns:a16="http://schemas.microsoft.com/office/drawing/2014/main" val="3047670978"/>
                    </a:ext>
                  </a:extLst>
                </a:gridCol>
                <a:gridCol w="2003173">
                  <a:extLst>
                    <a:ext uri="{9D8B030D-6E8A-4147-A177-3AD203B41FA5}">
                      <a16:colId xmlns:a16="http://schemas.microsoft.com/office/drawing/2014/main" val="2389577167"/>
                    </a:ext>
                  </a:extLst>
                </a:gridCol>
                <a:gridCol w="1491664">
                  <a:extLst>
                    <a:ext uri="{9D8B030D-6E8A-4147-A177-3AD203B41FA5}">
                      <a16:colId xmlns:a16="http://schemas.microsoft.com/office/drawing/2014/main" val="421501196"/>
                    </a:ext>
                  </a:extLst>
                </a:gridCol>
              </a:tblGrid>
              <a:tr h="833248">
                <a:tc gridSpan="3">
                  <a:txBody>
                    <a:bodyPr/>
                    <a:lstStyle/>
                    <a:p>
                      <a:pPr algn="l"/>
                      <a:r>
                        <a:rPr lang="en-US" sz="2800" dirty="0">
                          <a:solidFill>
                            <a:schemeClr val="tx1"/>
                          </a:solidFill>
                          <a:latin typeface="Arial Narrow" panose="020B0606020202030204" pitchFamily="34" charset="0"/>
                        </a:rPr>
                        <a:t>Top 10 Holdings (69.58%)</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US" sz="2800" dirty="0">
                        <a:solidFill>
                          <a:schemeClr val="tx1"/>
                        </a:solidFill>
                        <a:latin typeface="Arial Narrow" panose="020B0606020202030204" pitchFamily="34" charset="0"/>
                      </a:endParaRPr>
                    </a:p>
                  </a:txBody>
                  <a:tcPr anchor="b">
                    <a:lnL w="12700" cap="flat" cmpd="sng" algn="ctr">
                      <a:solidFill>
                        <a:srgbClr val="004E30"/>
                      </a:solidFill>
                      <a:prstDash val="solid"/>
                      <a:round/>
                      <a:headEnd type="none" w="med" len="med"/>
                      <a:tailEnd type="none" w="med" len="med"/>
                    </a:lnL>
                    <a:lnR w="12700" cap="flat" cmpd="sng" algn="ctr">
                      <a:solidFill>
                        <a:srgbClr val="004E30"/>
                      </a:solidFill>
                      <a:prstDash val="solid"/>
                      <a:round/>
                      <a:headEnd type="none" w="med" len="med"/>
                      <a:tailEnd type="none" w="med" len="med"/>
                    </a:lnR>
                    <a:lnT w="12700" cap="flat" cmpd="sng" algn="ctr">
                      <a:solidFill>
                        <a:srgbClr val="004E30"/>
                      </a:solidFill>
                      <a:prstDash val="solid"/>
                      <a:round/>
                      <a:headEnd type="none" w="med" len="med"/>
                      <a:tailEnd type="none" w="med" len="med"/>
                    </a:lnT>
                    <a:lnB w="12700" cap="flat" cmpd="sng" algn="ctr">
                      <a:solidFill>
                        <a:srgbClr val="004E30"/>
                      </a:solidFill>
                      <a:prstDash val="solid"/>
                      <a:round/>
                      <a:headEnd type="none" w="med" len="med"/>
                      <a:tailEnd type="none" w="med" len="med"/>
                    </a:lnB>
                    <a:noFill/>
                  </a:tcPr>
                </a:tc>
                <a:tc hMerge="1">
                  <a:txBody>
                    <a:bodyPr/>
                    <a:lstStyle/>
                    <a:p>
                      <a:pPr algn="ctr"/>
                      <a:endParaRPr lang="en-US" sz="2800" dirty="0">
                        <a:solidFill>
                          <a:schemeClr val="tx1"/>
                        </a:solidFill>
                        <a:latin typeface="Arial Narrow" panose="020B0606020202030204" pitchFamily="34" charset="0"/>
                      </a:endParaRPr>
                    </a:p>
                  </a:txBody>
                  <a:tcPr anchor="b">
                    <a:lnL w="12700" cap="flat" cmpd="sng" algn="ctr">
                      <a:solidFill>
                        <a:srgbClr val="004E30"/>
                      </a:solidFill>
                      <a:prstDash val="solid"/>
                      <a:round/>
                      <a:headEnd type="none" w="med" len="med"/>
                      <a:tailEnd type="none" w="med" len="med"/>
                    </a:lnL>
                    <a:lnR w="12700" cap="flat" cmpd="sng" algn="ctr">
                      <a:solidFill>
                        <a:srgbClr val="004E30"/>
                      </a:solidFill>
                      <a:prstDash val="solid"/>
                      <a:round/>
                      <a:headEnd type="none" w="med" len="med"/>
                      <a:tailEnd type="none" w="med" len="med"/>
                    </a:lnR>
                    <a:lnT w="12700" cap="flat" cmpd="sng" algn="ctr">
                      <a:solidFill>
                        <a:srgbClr val="004E30"/>
                      </a:solidFill>
                      <a:prstDash val="solid"/>
                      <a:round/>
                      <a:headEnd type="none" w="med" len="med"/>
                      <a:tailEnd type="none" w="med" len="med"/>
                    </a:lnT>
                    <a:lnB w="12700" cap="flat" cmpd="sng" algn="ctr">
                      <a:solidFill>
                        <a:srgbClr val="004E30"/>
                      </a:solidFill>
                      <a:prstDash val="solid"/>
                      <a:round/>
                      <a:headEnd type="none" w="med" len="med"/>
                      <a:tailEnd type="none" w="med" len="med"/>
                    </a:lnB>
                    <a:noFill/>
                  </a:tcPr>
                </a:tc>
                <a:extLst>
                  <a:ext uri="{0D108BD9-81ED-4DB2-BD59-A6C34878D82A}">
                    <a16:rowId xmlns:a16="http://schemas.microsoft.com/office/drawing/2014/main" val="2229453441"/>
                  </a:ext>
                </a:extLst>
              </a:tr>
              <a:tr h="833248">
                <a:tc>
                  <a:txBody>
                    <a:bodyPr/>
                    <a:lstStyle/>
                    <a:p>
                      <a:pPr algn="l"/>
                      <a:r>
                        <a:rPr lang="en-US" sz="2800" b="1" dirty="0">
                          <a:solidFill>
                            <a:schemeClr val="tx1"/>
                          </a:solidFill>
                          <a:latin typeface="Arial Narrow" panose="020B0606020202030204" pitchFamily="34" charset="0"/>
                        </a:rPr>
                        <a:t>Name</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4E3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800" b="1" dirty="0">
                          <a:solidFill>
                            <a:schemeClr val="tx1"/>
                          </a:solidFill>
                          <a:latin typeface="Arial Narrow" panose="020B0606020202030204" pitchFamily="34" charset="0"/>
                        </a:rPr>
                        <a:t>Ticker</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4E3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800" b="1" dirty="0">
                          <a:solidFill>
                            <a:schemeClr val="tx1"/>
                          </a:solidFill>
                          <a:latin typeface="Arial Narrow" panose="020B0606020202030204" pitchFamily="34" charset="0"/>
                        </a:rPr>
                        <a:t>% Assets</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4E3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20372844"/>
                  </a:ext>
                </a:extLst>
              </a:tr>
              <a:tr h="482755">
                <a:tc>
                  <a:txBody>
                    <a:bodyPr/>
                    <a:lstStyle/>
                    <a:p>
                      <a:pPr algn="l"/>
                      <a:r>
                        <a:rPr lang="en-US" sz="2800" dirty="0">
                          <a:solidFill>
                            <a:schemeClr val="tx1"/>
                          </a:solidFill>
                          <a:latin typeface="Arial Narrow" panose="020B0606020202030204" pitchFamily="34" charset="0"/>
                        </a:rPr>
                        <a:t>Amazon.com Inc</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4E30"/>
                      </a:solidFill>
                      <a:prstDash val="solid"/>
                      <a:round/>
                      <a:headEnd type="none" w="med" len="med"/>
                      <a:tailEnd type="none" w="med" len="med"/>
                    </a:lnT>
                    <a:lnB w="12700" cap="flat" cmpd="sng" algn="ctr">
                      <a:solidFill>
                        <a:srgbClr val="004E30"/>
                      </a:solidFill>
                      <a:prstDash val="solid"/>
                      <a:round/>
                      <a:headEnd type="none" w="med" len="med"/>
                      <a:tailEnd type="none" w="med" len="med"/>
                    </a:lnB>
                    <a:noFill/>
                  </a:tcPr>
                </a:tc>
                <a:tc>
                  <a:txBody>
                    <a:bodyPr/>
                    <a:lstStyle/>
                    <a:p>
                      <a:pPr algn="ctr"/>
                      <a:r>
                        <a:rPr lang="en-US" sz="2800" dirty="0">
                          <a:solidFill>
                            <a:schemeClr val="tx1"/>
                          </a:solidFill>
                          <a:latin typeface="Arial Narrow" panose="020B0606020202030204" pitchFamily="34" charset="0"/>
                        </a:rPr>
                        <a:t>AMZN</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4E30"/>
                      </a:solidFill>
                      <a:prstDash val="solid"/>
                      <a:round/>
                      <a:headEnd type="none" w="med" len="med"/>
                      <a:tailEnd type="none" w="med" len="med"/>
                    </a:lnT>
                    <a:lnB w="12700" cap="flat" cmpd="sng" algn="ctr">
                      <a:solidFill>
                        <a:srgbClr val="004E30"/>
                      </a:solidFill>
                      <a:prstDash val="solid"/>
                      <a:round/>
                      <a:headEnd type="none" w="med" len="med"/>
                      <a:tailEnd type="none" w="med" len="med"/>
                    </a:lnB>
                    <a:noFill/>
                  </a:tcPr>
                </a:tc>
                <a:tc>
                  <a:txBody>
                    <a:bodyPr/>
                    <a:lstStyle/>
                    <a:p>
                      <a:pPr algn="ctr"/>
                      <a:r>
                        <a:rPr lang="en-US" sz="2800" dirty="0">
                          <a:solidFill>
                            <a:schemeClr val="tx1"/>
                          </a:solidFill>
                          <a:latin typeface="Arial Narrow" panose="020B0606020202030204" pitchFamily="34" charset="0"/>
                        </a:rPr>
                        <a:t>22.52%</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4E30"/>
                      </a:solidFill>
                      <a:prstDash val="solid"/>
                      <a:round/>
                      <a:headEnd type="none" w="med" len="med"/>
                      <a:tailEnd type="none" w="med" len="med"/>
                    </a:lnT>
                    <a:lnB w="12700" cap="flat" cmpd="sng" algn="ctr">
                      <a:solidFill>
                        <a:srgbClr val="004E30"/>
                      </a:solidFill>
                      <a:prstDash val="solid"/>
                      <a:round/>
                      <a:headEnd type="none" w="med" len="med"/>
                      <a:tailEnd type="none" w="med" len="med"/>
                    </a:lnB>
                    <a:noFill/>
                  </a:tcPr>
                </a:tc>
                <a:extLst>
                  <a:ext uri="{0D108BD9-81ED-4DB2-BD59-A6C34878D82A}">
                    <a16:rowId xmlns:a16="http://schemas.microsoft.com/office/drawing/2014/main" val="361610578"/>
                  </a:ext>
                </a:extLst>
              </a:tr>
              <a:tr h="482755">
                <a:tc>
                  <a:txBody>
                    <a:bodyPr/>
                    <a:lstStyle/>
                    <a:p>
                      <a:pPr algn="l"/>
                      <a:r>
                        <a:rPr lang="en-US" sz="2800" dirty="0">
                          <a:solidFill>
                            <a:schemeClr val="tx1"/>
                          </a:solidFill>
                          <a:latin typeface="Arial Narrow" panose="020B0606020202030204" pitchFamily="34" charset="0"/>
                        </a:rPr>
                        <a:t>Tesla Inc</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4E30"/>
                      </a:solidFill>
                      <a:prstDash val="solid"/>
                      <a:round/>
                      <a:headEnd type="none" w="med" len="med"/>
                      <a:tailEnd type="none" w="med" len="med"/>
                    </a:lnT>
                    <a:lnB w="12700" cap="flat" cmpd="sng" algn="ctr">
                      <a:solidFill>
                        <a:srgbClr val="004E30"/>
                      </a:solidFill>
                      <a:prstDash val="solid"/>
                      <a:round/>
                      <a:headEnd type="none" w="med" len="med"/>
                      <a:tailEnd type="none" w="med" len="med"/>
                    </a:lnB>
                    <a:noFill/>
                  </a:tcPr>
                </a:tc>
                <a:tc>
                  <a:txBody>
                    <a:bodyPr/>
                    <a:lstStyle/>
                    <a:p>
                      <a:pPr algn="ctr"/>
                      <a:r>
                        <a:rPr lang="en-US" sz="2800" dirty="0">
                          <a:solidFill>
                            <a:schemeClr val="tx1"/>
                          </a:solidFill>
                          <a:latin typeface="Arial Narrow" panose="020B0606020202030204" pitchFamily="34" charset="0"/>
                        </a:rPr>
                        <a:t>TSLA</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4E30"/>
                      </a:solidFill>
                      <a:prstDash val="solid"/>
                      <a:round/>
                      <a:headEnd type="none" w="med" len="med"/>
                      <a:tailEnd type="none" w="med" len="med"/>
                    </a:lnT>
                    <a:lnB w="12700" cap="flat" cmpd="sng" algn="ctr">
                      <a:solidFill>
                        <a:srgbClr val="004E30"/>
                      </a:solidFill>
                      <a:prstDash val="solid"/>
                      <a:round/>
                      <a:headEnd type="none" w="med" len="med"/>
                      <a:tailEnd type="none" w="med" len="med"/>
                    </a:lnB>
                    <a:noFill/>
                  </a:tcPr>
                </a:tc>
                <a:tc>
                  <a:txBody>
                    <a:bodyPr/>
                    <a:lstStyle/>
                    <a:p>
                      <a:pPr algn="ctr"/>
                      <a:r>
                        <a:rPr lang="en-US" sz="2800" dirty="0">
                          <a:solidFill>
                            <a:schemeClr val="tx1"/>
                          </a:solidFill>
                          <a:latin typeface="Arial Narrow" panose="020B0606020202030204" pitchFamily="34" charset="0"/>
                        </a:rPr>
                        <a:t>14.25%</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4E30"/>
                      </a:solidFill>
                      <a:prstDash val="solid"/>
                      <a:round/>
                      <a:headEnd type="none" w="med" len="med"/>
                      <a:tailEnd type="none" w="med" len="med"/>
                    </a:lnT>
                    <a:lnB w="12700" cap="flat" cmpd="sng" algn="ctr">
                      <a:solidFill>
                        <a:srgbClr val="004E30"/>
                      </a:solidFill>
                      <a:prstDash val="solid"/>
                      <a:round/>
                      <a:headEnd type="none" w="med" len="med"/>
                      <a:tailEnd type="none" w="med" len="med"/>
                    </a:lnB>
                    <a:noFill/>
                  </a:tcPr>
                </a:tc>
                <a:extLst>
                  <a:ext uri="{0D108BD9-81ED-4DB2-BD59-A6C34878D82A}">
                    <a16:rowId xmlns:a16="http://schemas.microsoft.com/office/drawing/2014/main" val="3921556606"/>
                  </a:ext>
                </a:extLst>
              </a:tr>
              <a:tr h="482755">
                <a:tc>
                  <a:txBody>
                    <a:bodyPr/>
                    <a:lstStyle/>
                    <a:p>
                      <a:pPr algn="l"/>
                      <a:r>
                        <a:rPr lang="en-US" sz="2800" dirty="0">
                          <a:solidFill>
                            <a:schemeClr val="tx1"/>
                          </a:solidFill>
                          <a:latin typeface="Arial Narrow" panose="020B0606020202030204" pitchFamily="34" charset="0"/>
                        </a:rPr>
                        <a:t>The Home Depot Inc</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4E30"/>
                      </a:solidFill>
                      <a:prstDash val="solid"/>
                      <a:round/>
                      <a:headEnd type="none" w="med" len="med"/>
                      <a:tailEnd type="none" w="med" len="med"/>
                    </a:lnT>
                    <a:lnB w="12700" cap="flat" cmpd="sng" algn="ctr">
                      <a:solidFill>
                        <a:srgbClr val="004E30"/>
                      </a:solidFill>
                      <a:prstDash val="solid"/>
                      <a:round/>
                      <a:headEnd type="none" w="med" len="med"/>
                      <a:tailEnd type="none" w="med" len="med"/>
                    </a:lnB>
                    <a:noFill/>
                  </a:tcPr>
                </a:tc>
                <a:tc>
                  <a:txBody>
                    <a:bodyPr/>
                    <a:lstStyle/>
                    <a:p>
                      <a:pPr algn="ctr"/>
                      <a:r>
                        <a:rPr lang="en-US" sz="2800" dirty="0">
                          <a:solidFill>
                            <a:schemeClr val="tx1"/>
                          </a:solidFill>
                          <a:latin typeface="Arial Narrow" panose="020B0606020202030204" pitchFamily="34" charset="0"/>
                        </a:rPr>
                        <a:t>HD</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4E30"/>
                      </a:solidFill>
                      <a:prstDash val="solid"/>
                      <a:round/>
                      <a:headEnd type="none" w="med" len="med"/>
                      <a:tailEnd type="none" w="med" len="med"/>
                    </a:lnT>
                    <a:lnB w="12700" cap="flat" cmpd="sng" algn="ctr">
                      <a:solidFill>
                        <a:srgbClr val="004E30"/>
                      </a:solidFill>
                      <a:prstDash val="solid"/>
                      <a:round/>
                      <a:headEnd type="none" w="med" len="med"/>
                      <a:tailEnd type="none" w="med" len="med"/>
                    </a:lnB>
                    <a:noFill/>
                  </a:tcPr>
                </a:tc>
                <a:tc>
                  <a:txBody>
                    <a:bodyPr/>
                    <a:lstStyle/>
                    <a:p>
                      <a:pPr algn="ctr"/>
                      <a:r>
                        <a:rPr lang="en-US" sz="2800" dirty="0">
                          <a:solidFill>
                            <a:schemeClr val="tx1"/>
                          </a:solidFill>
                          <a:latin typeface="Arial Narrow" panose="020B0606020202030204" pitchFamily="34" charset="0"/>
                        </a:rPr>
                        <a:t>8.72%</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4E30"/>
                      </a:solidFill>
                      <a:prstDash val="solid"/>
                      <a:round/>
                      <a:headEnd type="none" w="med" len="med"/>
                      <a:tailEnd type="none" w="med" len="med"/>
                    </a:lnT>
                    <a:lnB w="12700" cap="flat" cmpd="sng" algn="ctr">
                      <a:solidFill>
                        <a:srgbClr val="004E30"/>
                      </a:solidFill>
                      <a:prstDash val="solid"/>
                      <a:round/>
                      <a:headEnd type="none" w="med" len="med"/>
                      <a:tailEnd type="none" w="med" len="med"/>
                    </a:lnB>
                    <a:noFill/>
                  </a:tcPr>
                </a:tc>
                <a:extLst>
                  <a:ext uri="{0D108BD9-81ED-4DB2-BD59-A6C34878D82A}">
                    <a16:rowId xmlns:a16="http://schemas.microsoft.com/office/drawing/2014/main" val="2586314080"/>
                  </a:ext>
                </a:extLst>
              </a:tr>
              <a:tr h="482755">
                <a:tc>
                  <a:txBody>
                    <a:bodyPr/>
                    <a:lstStyle/>
                    <a:p>
                      <a:pPr algn="l"/>
                      <a:r>
                        <a:rPr lang="en-US" sz="2800" dirty="0">
                          <a:solidFill>
                            <a:schemeClr val="tx1"/>
                          </a:solidFill>
                          <a:latin typeface="Arial Narrow" panose="020B0606020202030204" pitchFamily="34" charset="0"/>
                        </a:rPr>
                        <a:t>Nike Inc Class B</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4E30"/>
                      </a:solidFill>
                      <a:prstDash val="solid"/>
                      <a:round/>
                      <a:headEnd type="none" w="med" len="med"/>
                      <a:tailEnd type="none" w="med" len="med"/>
                    </a:lnT>
                    <a:lnB w="12700" cap="flat" cmpd="sng" algn="ctr">
                      <a:solidFill>
                        <a:srgbClr val="004E30"/>
                      </a:solidFill>
                      <a:prstDash val="solid"/>
                      <a:round/>
                      <a:headEnd type="none" w="med" len="med"/>
                      <a:tailEnd type="none" w="med" len="med"/>
                    </a:lnB>
                    <a:noFill/>
                  </a:tcPr>
                </a:tc>
                <a:tc>
                  <a:txBody>
                    <a:bodyPr/>
                    <a:lstStyle/>
                    <a:p>
                      <a:pPr algn="ctr"/>
                      <a:r>
                        <a:rPr lang="en-US" sz="2800" dirty="0">
                          <a:solidFill>
                            <a:schemeClr val="tx1"/>
                          </a:solidFill>
                          <a:latin typeface="Arial Narrow" panose="020B0606020202030204" pitchFamily="34" charset="0"/>
                        </a:rPr>
                        <a:t>NKE</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4E30"/>
                      </a:solidFill>
                      <a:prstDash val="solid"/>
                      <a:round/>
                      <a:headEnd type="none" w="med" len="med"/>
                      <a:tailEnd type="none" w="med" len="med"/>
                    </a:lnT>
                    <a:lnB w="12700" cap="flat" cmpd="sng" algn="ctr">
                      <a:solidFill>
                        <a:srgbClr val="004E30"/>
                      </a:solidFill>
                      <a:prstDash val="solid"/>
                      <a:round/>
                      <a:headEnd type="none" w="med" len="med"/>
                      <a:tailEnd type="none" w="med" len="med"/>
                    </a:lnB>
                    <a:noFill/>
                  </a:tcPr>
                </a:tc>
                <a:tc>
                  <a:txBody>
                    <a:bodyPr/>
                    <a:lstStyle/>
                    <a:p>
                      <a:pPr algn="ctr"/>
                      <a:r>
                        <a:rPr lang="en-US" sz="2800" dirty="0">
                          <a:solidFill>
                            <a:schemeClr val="tx1"/>
                          </a:solidFill>
                          <a:latin typeface="Arial Narrow" panose="020B0606020202030204" pitchFamily="34" charset="0"/>
                        </a:rPr>
                        <a:t>4.63%</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4E30"/>
                      </a:solidFill>
                      <a:prstDash val="solid"/>
                      <a:round/>
                      <a:headEnd type="none" w="med" len="med"/>
                      <a:tailEnd type="none" w="med" len="med"/>
                    </a:lnT>
                    <a:lnB w="12700" cap="flat" cmpd="sng" algn="ctr">
                      <a:solidFill>
                        <a:srgbClr val="004E30"/>
                      </a:solidFill>
                      <a:prstDash val="solid"/>
                      <a:round/>
                      <a:headEnd type="none" w="med" len="med"/>
                      <a:tailEnd type="none" w="med" len="med"/>
                    </a:lnB>
                    <a:noFill/>
                  </a:tcPr>
                </a:tc>
                <a:extLst>
                  <a:ext uri="{0D108BD9-81ED-4DB2-BD59-A6C34878D82A}">
                    <a16:rowId xmlns:a16="http://schemas.microsoft.com/office/drawing/2014/main" val="1137918604"/>
                  </a:ext>
                </a:extLst>
              </a:tr>
              <a:tr h="482755">
                <a:tc>
                  <a:txBody>
                    <a:bodyPr/>
                    <a:lstStyle/>
                    <a:p>
                      <a:pPr algn="l"/>
                      <a:r>
                        <a:rPr lang="en-US" sz="2800" dirty="0">
                          <a:solidFill>
                            <a:schemeClr val="tx1"/>
                          </a:solidFill>
                          <a:latin typeface="Arial Narrow" panose="020B0606020202030204" pitchFamily="34" charset="0"/>
                        </a:rPr>
                        <a:t>McDonald’s Corp</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4E30"/>
                      </a:solidFill>
                      <a:prstDash val="solid"/>
                      <a:round/>
                      <a:headEnd type="none" w="med" len="med"/>
                      <a:tailEnd type="none" w="med" len="med"/>
                    </a:lnT>
                    <a:lnB w="12700" cap="flat" cmpd="sng" algn="ctr">
                      <a:solidFill>
                        <a:srgbClr val="004E30"/>
                      </a:solidFill>
                      <a:prstDash val="solid"/>
                      <a:round/>
                      <a:headEnd type="none" w="med" len="med"/>
                      <a:tailEnd type="none" w="med" len="med"/>
                    </a:lnB>
                    <a:noFill/>
                  </a:tcPr>
                </a:tc>
                <a:tc>
                  <a:txBody>
                    <a:bodyPr/>
                    <a:lstStyle/>
                    <a:p>
                      <a:pPr algn="ctr"/>
                      <a:r>
                        <a:rPr lang="en-US" sz="2800" dirty="0">
                          <a:solidFill>
                            <a:schemeClr val="tx1"/>
                          </a:solidFill>
                          <a:latin typeface="Arial Narrow" panose="020B0606020202030204" pitchFamily="34" charset="0"/>
                        </a:rPr>
                        <a:t>MCD</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4E30"/>
                      </a:solidFill>
                      <a:prstDash val="solid"/>
                      <a:round/>
                      <a:headEnd type="none" w="med" len="med"/>
                      <a:tailEnd type="none" w="med" len="med"/>
                    </a:lnT>
                    <a:lnB w="12700" cap="flat" cmpd="sng" algn="ctr">
                      <a:solidFill>
                        <a:srgbClr val="004E30"/>
                      </a:solidFill>
                      <a:prstDash val="solid"/>
                      <a:round/>
                      <a:headEnd type="none" w="med" len="med"/>
                      <a:tailEnd type="none" w="med" len="med"/>
                    </a:lnB>
                    <a:noFill/>
                  </a:tcPr>
                </a:tc>
                <a:tc>
                  <a:txBody>
                    <a:bodyPr/>
                    <a:lstStyle/>
                    <a:p>
                      <a:pPr algn="ctr"/>
                      <a:r>
                        <a:rPr lang="en-US" sz="2800" dirty="0">
                          <a:solidFill>
                            <a:schemeClr val="tx1"/>
                          </a:solidFill>
                          <a:latin typeface="Arial Narrow" panose="020B0606020202030204" pitchFamily="34" charset="0"/>
                        </a:rPr>
                        <a:t>4.51%</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4E30"/>
                      </a:solidFill>
                      <a:prstDash val="solid"/>
                      <a:round/>
                      <a:headEnd type="none" w="med" len="med"/>
                      <a:tailEnd type="none" w="med" len="med"/>
                    </a:lnT>
                    <a:lnB w="12700" cap="flat" cmpd="sng" algn="ctr">
                      <a:solidFill>
                        <a:srgbClr val="004E30"/>
                      </a:solidFill>
                      <a:prstDash val="solid"/>
                      <a:round/>
                      <a:headEnd type="none" w="med" len="med"/>
                      <a:tailEnd type="none" w="med" len="med"/>
                    </a:lnB>
                    <a:noFill/>
                  </a:tcPr>
                </a:tc>
                <a:extLst>
                  <a:ext uri="{0D108BD9-81ED-4DB2-BD59-A6C34878D82A}">
                    <a16:rowId xmlns:a16="http://schemas.microsoft.com/office/drawing/2014/main" val="2353691707"/>
                  </a:ext>
                </a:extLst>
              </a:tr>
              <a:tr h="482755">
                <a:tc>
                  <a:txBody>
                    <a:bodyPr/>
                    <a:lstStyle/>
                    <a:p>
                      <a:pPr algn="l"/>
                      <a:r>
                        <a:rPr lang="en-US" sz="2800" dirty="0">
                          <a:solidFill>
                            <a:schemeClr val="tx1"/>
                          </a:solidFill>
                          <a:latin typeface="Arial Narrow" panose="020B0606020202030204" pitchFamily="34" charset="0"/>
                        </a:rPr>
                        <a:t>Lowe’s Companies Inc</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4E30"/>
                      </a:solidFill>
                      <a:prstDash val="solid"/>
                      <a:round/>
                      <a:headEnd type="none" w="med" len="med"/>
                      <a:tailEnd type="none" w="med" len="med"/>
                    </a:lnT>
                    <a:lnB w="12700" cap="flat" cmpd="sng" algn="ctr">
                      <a:solidFill>
                        <a:srgbClr val="004E30"/>
                      </a:solidFill>
                      <a:prstDash val="solid"/>
                      <a:round/>
                      <a:headEnd type="none" w="med" len="med"/>
                      <a:tailEnd type="none" w="med" len="med"/>
                    </a:lnB>
                    <a:noFill/>
                  </a:tcPr>
                </a:tc>
                <a:tc>
                  <a:txBody>
                    <a:bodyPr/>
                    <a:lstStyle/>
                    <a:p>
                      <a:pPr algn="ctr"/>
                      <a:r>
                        <a:rPr lang="en-US" sz="2800" dirty="0">
                          <a:solidFill>
                            <a:schemeClr val="tx1"/>
                          </a:solidFill>
                          <a:latin typeface="Arial Narrow" panose="020B0606020202030204" pitchFamily="34" charset="0"/>
                        </a:rPr>
                        <a:t>LOW</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4E30"/>
                      </a:solidFill>
                      <a:prstDash val="solid"/>
                      <a:round/>
                      <a:headEnd type="none" w="med" len="med"/>
                      <a:tailEnd type="none" w="med" len="med"/>
                    </a:lnT>
                    <a:lnB w="12700" cap="flat" cmpd="sng" algn="ctr">
                      <a:solidFill>
                        <a:srgbClr val="004E30"/>
                      </a:solidFill>
                      <a:prstDash val="solid"/>
                      <a:round/>
                      <a:headEnd type="none" w="med" len="med"/>
                      <a:tailEnd type="none" w="med" len="med"/>
                    </a:lnB>
                    <a:noFill/>
                  </a:tcPr>
                </a:tc>
                <a:tc>
                  <a:txBody>
                    <a:bodyPr/>
                    <a:lstStyle/>
                    <a:p>
                      <a:pPr algn="ctr"/>
                      <a:r>
                        <a:rPr lang="en-US" sz="2800" dirty="0">
                          <a:solidFill>
                            <a:schemeClr val="tx1"/>
                          </a:solidFill>
                          <a:latin typeface="Arial Narrow" panose="020B0606020202030204" pitchFamily="34" charset="0"/>
                        </a:rPr>
                        <a:t>3.67%</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4E30"/>
                      </a:solidFill>
                      <a:prstDash val="solid"/>
                      <a:round/>
                      <a:headEnd type="none" w="med" len="med"/>
                      <a:tailEnd type="none" w="med" len="med"/>
                    </a:lnT>
                    <a:lnB w="12700" cap="flat" cmpd="sng" algn="ctr">
                      <a:solidFill>
                        <a:srgbClr val="004E30"/>
                      </a:solidFill>
                      <a:prstDash val="solid"/>
                      <a:round/>
                      <a:headEnd type="none" w="med" len="med"/>
                      <a:tailEnd type="none" w="med" len="med"/>
                    </a:lnB>
                    <a:noFill/>
                  </a:tcPr>
                </a:tc>
                <a:extLst>
                  <a:ext uri="{0D108BD9-81ED-4DB2-BD59-A6C34878D82A}">
                    <a16:rowId xmlns:a16="http://schemas.microsoft.com/office/drawing/2014/main" val="840727530"/>
                  </a:ext>
                </a:extLst>
              </a:tr>
              <a:tr h="482755">
                <a:tc>
                  <a:txBody>
                    <a:bodyPr/>
                    <a:lstStyle/>
                    <a:p>
                      <a:pPr algn="l"/>
                      <a:r>
                        <a:rPr lang="en-US" sz="2800" dirty="0">
                          <a:solidFill>
                            <a:schemeClr val="tx1"/>
                          </a:solidFill>
                          <a:latin typeface="Arial Narrow" panose="020B0606020202030204" pitchFamily="34" charset="0"/>
                        </a:rPr>
                        <a:t>Starbucks Corp</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4E30"/>
                      </a:solidFill>
                      <a:prstDash val="solid"/>
                      <a:round/>
                      <a:headEnd type="none" w="med" len="med"/>
                      <a:tailEnd type="none" w="med" len="med"/>
                    </a:lnT>
                    <a:lnB w="12700" cap="flat" cmpd="sng" algn="ctr">
                      <a:solidFill>
                        <a:srgbClr val="004E30"/>
                      </a:solidFill>
                      <a:prstDash val="solid"/>
                      <a:round/>
                      <a:headEnd type="none" w="med" len="med"/>
                      <a:tailEnd type="none" w="med" len="med"/>
                    </a:lnB>
                    <a:noFill/>
                  </a:tcPr>
                </a:tc>
                <a:tc>
                  <a:txBody>
                    <a:bodyPr/>
                    <a:lstStyle/>
                    <a:p>
                      <a:pPr algn="ctr"/>
                      <a:r>
                        <a:rPr lang="en-US" sz="2800" dirty="0">
                          <a:solidFill>
                            <a:schemeClr val="tx1"/>
                          </a:solidFill>
                          <a:latin typeface="Arial Narrow" panose="020B0606020202030204" pitchFamily="34" charset="0"/>
                        </a:rPr>
                        <a:t>SBUX</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4E30"/>
                      </a:solidFill>
                      <a:prstDash val="solid"/>
                      <a:round/>
                      <a:headEnd type="none" w="med" len="med"/>
                      <a:tailEnd type="none" w="med" len="med"/>
                    </a:lnT>
                    <a:lnB w="12700" cap="flat" cmpd="sng" algn="ctr">
                      <a:solidFill>
                        <a:srgbClr val="004E30"/>
                      </a:solidFill>
                      <a:prstDash val="solid"/>
                      <a:round/>
                      <a:headEnd type="none" w="med" len="med"/>
                      <a:tailEnd type="none" w="med" len="med"/>
                    </a:lnB>
                    <a:noFill/>
                  </a:tcPr>
                </a:tc>
                <a:tc>
                  <a:txBody>
                    <a:bodyPr/>
                    <a:lstStyle/>
                    <a:p>
                      <a:pPr algn="ctr"/>
                      <a:r>
                        <a:rPr lang="en-US" sz="2800" dirty="0">
                          <a:solidFill>
                            <a:schemeClr val="tx1"/>
                          </a:solidFill>
                          <a:latin typeface="Arial Narrow" panose="020B0606020202030204" pitchFamily="34" charset="0"/>
                        </a:rPr>
                        <a:t>3.53%</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4E30"/>
                      </a:solidFill>
                      <a:prstDash val="solid"/>
                      <a:round/>
                      <a:headEnd type="none" w="med" len="med"/>
                      <a:tailEnd type="none" w="med" len="med"/>
                    </a:lnT>
                    <a:lnB w="12700" cap="flat" cmpd="sng" algn="ctr">
                      <a:solidFill>
                        <a:srgbClr val="004E30"/>
                      </a:solidFill>
                      <a:prstDash val="solid"/>
                      <a:round/>
                      <a:headEnd type="none" w="med" len="med"/>
                      <a:tailEnd type="none" w="med" len="med"/>
                    </a:lnB>
                    <a:noFill/>
                  </a:tcPr>
                </a:tc>
                <a:extLst>
                  <a:ext uri="{0D108BD9-81ED-4DB2-BD59-A6C34878D82A}">
                    <a16:rowId xmlns:a16="http://schemas.microsoft.com/office/drawing/2014/main" val="397228463"/>
                  </a:ext>
                </a:extLst>
              </a:tr>
              <a:tr h="482755">
                <a:tc>
                  <a:txBody>
                    <a:bodyPr/>
                    <a:lstStyle/>
                    <a:p>
                      <a:pPr algn="l"/>
                      <a:r>
                        <a:rPr lang="en-US" sz="2800" dirty="0">
                          <a:solidFill>
                            <a:schemeClr val="tx1"/>
                          </a:solidFill>
                          <a:latin typeface="Arial Narrow" panose="020B0606020202030204" pitchFamily="34" charset="0"/>
                        </a:rPr>
                        <a:t>Target Corp</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4E30"/>
                      </a:solidFill>
                      <a:prstDash val="solid"/>
                      <a:round/>
                      <a:headEnd type="none" w="med" len="med"/>
                      <a:tailEnd type="none" w="med" len="med"/>
                    </a:lnT>
                    <a:lnB w="12700" cap="flat" cmpd="sng" algn="ctr">
                      <a:solidFill>
                        <a:srgbClr val="004E30"/>
                      </a:solidFill>
                      <a:prstDash val="solid"/>
                      <a:round/>
                      <a:headEnd type="none" w="med" len="med"/>
                      <a:tailEnd type="none" w="med" len="med"/>
                    </a:lnB>
                    <a:noFill/>
                  </a:tcPr>
                </a:tc>
                <a:tc>
                  <a:txBody>
                    <a:bodyPr/>
                    <a:lstStyle/>
                    <a:p>
                      <a:pPr algn="ctr"/>
                      <a:r>
                        <a:rPr lang="en-US" sz="2800" dirty="0">
                          <a:solidFill>
                            <a:schemeClr val="tx1"/>
                          </a:solidFill>
                          <a:latin typeface="Arial Narrow" panose="020B0606020202030204" pitchFamily="34" charset="0"/>
                        </a:rPr>
                        <a:t>TGT</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4E30"/>
                      </a:solidFill>
                      <a:prstDash val="solid"/>
                      <a:round/>
                      <a:headEnd type="none" w="med" len="med"/>
                      <a:tailEnd type="none" w="med" len="med"/>
                    </a:lnT>
                    <a:lnB w="12700" cap="flat" cmpd="sng" algn="ctr">
                      <a:solidFill>
                        <a:srgbClr val="004E30"/>
                      </a:solidFill>
                      <a:prstDash val="solid"/>
                      <a:round/>
                      <a:headEnd type="none" w="med" len="med"/>
                      <a:tailEnd type="none" w="med" len="med"/>
                    </a:lnB>
                    <a:noFill/>
                  </a:tcPr>
                </a:tc>
                <a:tc>
                  <a:txBody>
                    <a:bodyPr/>
                    <a:lstStyle/>
                    <a:p>
                      <a:pPr algn="ctr"/>
                      <a:r>
                        <a:rPr lang="en-US" sz="2800" dirty="0">
                          <a:solidFill>
                            <a:schemeClr val="tx1"/>
                          </a:solidFill>
                          <a:latin typeface="Arial Narrow" panose="020B0606020202030204" pitchFamily="34" charset="0"/>
                        </a:rPr>
                        <a:t>3.11%</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4E30"/>
                      </a:solidFill>
                      <a:prstDash val="solid"/>
                      <a:round/>
                      <a:headEnd type="none" w="med" len="med"/>
                      <a:tailEnd type="none" w="med" len="med"/>
                    </a:lnT>
                    <a:lnB w="12700" cap="flat" cmpd="sng" algn="ctr">
                      <a:solidFill>
                        <a:srgbClr val="004E30"/>
                      </a:solidFill>
                      <a:prstDash val="solid"/>
                      <a:round/>
                      <a:headEnd type="none" w="med" len="med"/>
                      <a:tailEnd type="none" w="med" len="med"/>
                    </a:lnB>
                    <a:noFill/>
                  </a:tcPr>
                </a:tc>
                <a:extLst>
                  <a:ext uri="{0D108BD9-81ED-4DB2-BD59-A6C34878D82A}">
                    <a16:rowId xmlns:a16="http://schemas.microsoft.com/office/drawing/2014/main" val="2512815671"/>
                  </a:ext>
                </a:extLst>
              </a:tr>
              <a:tr h="482755">
                <a:tc>
                  <a:txBody>
                    <a:bodyPr/>
                    <a:lstStyle/>
                    <a:p>
                      <a:pPr algn="l"/>
                      <a:r>
                        <a:rPr lang="en-US" sz="2800" dirty="0">
                          <a:solidFill>
                            <a:schemeClr val="tx1"/>
                          </a:solidFill>
                          <a:latin typeface="Arial Narrow" panose="020B0606020202030204" pitchFamily="34" charset="0"/>
                        </a:rPr>
                        <a:t>Booking Holdings Inc</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4E30"/>
                      </a:solidFill>
                      <a:prstDash val="solid"/>
                      <a:round/>
                      <a:headEnd type="none" w="med" len="med"/>
                      <a:tailEnd type="none" w="med" len="med"/>
                    </a:lnT>
                    <a:lnB w="12700" cap="flat" cmpd="sng" algn="ctr">
                      <a:solidFill>
                        <a:srgbClr val="004E30"/>
                      </a:solidFill>
                      <a:prstDash val="solid"/>
                      <a:round/>
                      <a:headEnd type="none" w="med" len="med"/>
                      <a:tailEnd type="none" w="med" len="med"/>
                    </a:lnB>
                    <a:noFill/>
                  </a:tcPr>
                </a:tc>
                <a:tc>
                  <a:txBody>
                    <a:bodyPr/>
                    <a:lstStyle/>
                    <a:p>
                      <a:pPr algn="ctr"/>
                      <a:r>
                        <a:rPr lang="en-US" sz="2800" dirty="0">
                          <a:solidFill>
                            <a:schemeClr val="tx1"/>
                          </a:solidFill>
                          <a:latin typeface="Arial Narrow" panose="020B0606020202030204" pitchFamily="34" charset="0"/>
                        </a:rPr>
                        <a:t>BKNG</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4E30"/>
                      </a:solidFill>
                      <a:prstDash val="solid"/>
                      <a:round/>
                      <a:headEnd type="none" w="med" len="med"/>
                      <a:tailEnd type="none" w="med" len="med"/>
                    </a:lnT>
                    <a:lnB w="12700" cap="flat" cmpd="sng" algn="ctr">
                      <a:solidFill>
                        <a:srgbClr val="004E30"/>
                      </a:solidFill>
                      <a:prstDash val="solid"/>
                      <a:round/>
                      <a:headEnd type="none" w="med" len="med"/>
                      <a:tailEnd type="none" w="med" len="med"/>
                    </a:lnB>
                    <a:noFill/>
                  </a:tcPr>
                </a:tc>
                <a:tc>
                  <a:txBody>
                    <a:bodyPr/>
                    <a:lstStyle/>
                    <a:p>
                      <a:pPr algn="ctr"/>
                      <a:r>
                        <a:rPr lang="en-US" sz="2800" dirty="0">
                          <a:solidFill>
                            <a:schemeClr val="tx1"/>
                          </a:solidFill>
                          <a:latin typeface="Arial Narrow" panose="020B0606020202030204" pitchFamily="34" charset="0"/>
                        </a:rPr>
                        <a:t>2.41%</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4E30"/>
                      </a:solidFill>
                      <a:prstDash val="solid"/>
                      <a:round/>
                      <a:headEnd type="none" w="med" len="med"/>
                      <a:tailEnd type="none" w="med" len="med"/>
                    </a:lnT>
                    <a:lnB w="12700" cap="flat" cmpd="sng" algn="ctr">
                      <a:solidFill>
                        <a:srgbClr val="004E30"/>
                      </a:solidFill>
                      <a:prstDash val="solid"/>
                      <a:round/>
                      <a:headEnd type="none" w="med" len="med"/>
                      <a:tailEnd type="none" w="med" len="med"/>
                    </a:lnB>
                    <a:noFill/>
                  </a:tcPr>
                </a:tc>
                <a:extLst>
                  <a:ext uri="{0D108BD9-81ED-4DB2-BD59-A6C34878D82A}">
                    <a16:rowId xmlns:a16="http://schemas.microsoft.com/office/drawing/2014/main" val="1769680677"/>
                  </a:ext>
                </a:extLst>
              </a:tr>
              <a:tr h="482755">
                <a:tc>
                  <a:txBody>
                    <a:bodyPr/>
                    <a:lstStyle/>
                    <a:p>
                      <a:pPr algn="l"/>
                      <a:r>
                        <a:rPr lang="en-US" sz="2800" dirty="0">
                          <a:solidFill>
                            <a:schemeClr val="tx1"/>
                          </a:solidFill>
                          <a:latin typeface="Arial Narrow" panose="020B0606020202030204" pitchFamily="34" charset="0"/>
                        </a:rPr>
                        <a:t>TJX Companies Inc</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4E30"/>
                      </a:solidFill>
                      <a:prstDash val="solid"/>
                      <a:round/>
                      <a:headEnd type="none" w="med" len="med"/>
                      <a:tailEnd type="none" w="med" len="med"/>
                    </a:lnT>
                    <a:lnB w="12700" cap="flat" cmpd="sng" algn="ctr">
                      <a:solidFill>
                        <a:srgbClr val="004E30"/>
                      </a:solidFill>
                      <a:prstDash val="solid"/>
                      <a:round/>
                      <a:headEnd type="none" w="med" len="med"/>
                      <a:tailEnd type="none" w="med" len="med"/>
                    </a:lnB>
                    <a:noFill/>
                  </a:tcPr>
                </a:tc>
                <a:tc>
                  <a:txBody>
                    <a:bodyPr/>
                    <a:lstStyle/>
                    <a:p>
                      <a:pPr algn="ctr"/>
                      <a:r>
                        <a:rPr lang="en-US" sz="2800" dirty="0">
                          <a:solidFill>
                            <a:schemeClr val="tx1"/>
                          </a:solidFill>
                          <a:latin typeface="Arial Narrow" panose="020B0606020202030204" pitchFamily="34" charset="0"/>
                        </a:rPr>
                        <a:t>TJX</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4E30"/>
                      </a:solidFill>
                      <a:prstDash val="solid"/>
                      <a:round/>
                      <a:headEnd type="none" w="med" len="med"/>
                      <a:tailEnd type="none" w="med" len="med"/>
                    </a:lnT>
                    <a:lnB w="12700" cap="flat" cmpd="sng" algn="ctr">
                      <a:solidFill>
                        <a:srgbClr val="004E30"/>
                      </a:solidFill>
                      <a:prstDash val="solid"/>
                      <a:round/>
                      <a:headEnd type="none" w="med" len="med"/>
                      <a:tailEnd type="none" w="med" len="med"/>
                    </a:lnB>
                    <a:noFill/>
                  </a:tcPr>
                </a:tc>
                <a:tc>
                  <a:txBody>
                    <a:bodyPr/>
                    <a:lstStyle/>
                    <a:p>
                      <a:pPr algn="ctr"/>
                      <a:r>
                        <a:rPr lang="en-US" sz="2800" dirty="0">
                          <a:solidFill>
                            <a:schemeClr val="tx1"/>
                          </a:solidFill>
                          <a:latin typeface="Arial Narrow" panose="020B0606020202030204" pitchFamily="34" charset="0"/>
                        </a:rPr>
                        <a:t>2.23%</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4E30"/>
                      </a:solidFill>
                      <a:prstDash val="solid"/>
                      <a:round/>
                      <a:headEnd type="none" w="med" len="med"/>
                      <a:tailEnd type="none" w="med" len="med"/>
                    </a:lnT>
                    <a:lnB w="12700" cap="flat" cmpd="sng" algn="ctr">
                      <a:solidFill>
                        <a:srgbClr val="004E30"/>
                      </a:solidFill>
                      <a:prstDash val="solid"/>
                      <a:round/>
                      <a:headEnd type="none" w="med" len="med"/>
                      <a:tailEnd type="none" w="med" len="med"/>
                    </a:lnB>
                    <a:noFill/>
                  </a:tcPr>
                </a:tc>
                <a:extLst>
                  <a:ext uri="{0D108BD9-81ED-4DB2-BD59-A6C34878D82A}">
                    <a16:rowId xmlns:a16="http://schemas.microsoft.com/office/drawing/2014/main" val="652634924"/>
                  </a:ext>
                </a:extLst>
              </a:tr>
            </a:tbl>
          </a:graphicData>
        </a:graphic>
      </p:graphicFrame>
      <p:pic>
        <p:nvPicPr>
          <p:cNvPr id="12" name="Picture 11">
            <a:extLst>
              <a:ext uri="{FF2B5EF4-FFF2-40B4-BE49-F238E27FC236}">
                <a16:creationId xmlns:a16="http://schemas.microsoft.com/office/drawing/2014/main" id="{77909707-F82D-7712-0BA0-7A4D9FA1615E}"/>
              </a:ext>
            </a:extLst>
          </p:cNvPr>
          <p:cNvPicPr>
            <a:picLocks/>
          </p:cNvPicPr>
          <p:nvPr/>
        </p:nvPicPr>
        <p:blipFill rotWithShape="1">
          <a:blip r:embed="rId2"/>
          <a:srcRect b="58116"/>
          <a:stretch/>
        </p:blipFill>
        <p:spPr>
          <a:xfrm>
            <a:off x="10593327" y="5298625"/>
            <a:ext cx="8778240" cy="3200400"/>
          </a:xfrm>
          <a:prstGeom prst="rect">
            <a:avLst/>
          </a:prstGeom>
        </p:spPr>
      </p:pic>
      <p:graphicFrame>
        <p:nvGraphicFramePr>
          <p:cNvPr id="13" name="Table 5">
            <a:extLst>
              <a:ext uri="{FF2B5EF4-FFF2-40B4-BE49-F238E27FC236}">
                <a16:creationId xmlns:a16="http://schemas.microsoft.com/office/drawing/2014/main" id="{1D99CCD0-8101-818C-F97F-4CB50F1DF536}"/>
              </a:ext>
            </a:extLst>
          </p:cNvPr>
          <p:cNvGraphicFramePr>
            <a:graphicFrameLocks noGrp="1"/>
          </p:cNvGraphicFramePr>
          <p:nvPr>
            <p:extLst>
              <p:ext uri="{D42A27DB-BD31-4B8C-83A1-F6EECF244321}">
                <p14:modId xmlns:p14="http://schemas.microsoft.com/office/powerpoint/2010/main" val="2828974630"/>
              </p:ext>
            </p:extLst>
          </p:nvPr>
        </p:nvGraphicFramePr>
        <p:xfrm>
          <a:off x="10677023" y="2682030"/>
          <a:ext cx="8611542" cy="2025972"/>
        </p:xfrm>
        <a:graphic>
          <a:graphicData uri="http://schemas.openxmlformats.org/drawingml/2006/table">
            <a:tbl>
              <a:tblPr firstRow="1" bandRow="1">
                <a:tableStyleId>{D7AC3CCA-C797-4891-BE02-D94E43425B78}</a:tableStyleId>
              </a:tblPr>
              <a:tblGrid>
                <a:gridCol w="4305771">
                  <a:extLst>
                    <a:ext uri="{9D8B030D-6E8A-4147-A177-3AD203B41FA5}">
                      <a16:colId xmlns:a16="http://schemas.microsoft.com/office/drawing/2014/main" val="263714738"/>
                    </a:ext>
                  </a:extLst>
                </a:gridCol>
                <a:gridCol w="4305771">
                  <a:extLst>
                    <a:ext uri="{9D8B030D-6E8A-4147-A177-3AD203B41FA5}">
                      <a16:colId xmlns:a16="http://schemas.microsoft.com/office/drawing/2014/main" val="4267350143"/>
                    </a:ext>
                  </a:extLst>
                </a:gridCol>
              </a:tblGrid>
              <a:tr h="506493">
                <a:tc>
                  <a:txBody>
                    <a:bodyPr/>
                    <a:lstStyle/>
                    <a:p>
                      <a:pPr lvl="0" algn="ctr">
                        <a:buNone/>
                      </a:pPr>
                      <a:r>
                        <a:rPr lang="en-US" sz="2400" b="0" dirty="0">
                          <a:latin typeface="Arial Narrow" panose="020B0606020202030204" pitchFamily="34" charset="0"/>
                        </a:rPr>
                        <a:t>Date Purchased</a:t>
                      </a:r>
                    </a:p>
                  </a:txBody>
                  <a:tcPr anchor="ctr">
                    <a:lnL w="12700">
                      <a:solidFill>
                        <a:schemeClr val="tx1"/>
                      </a:solidFill>
                    </a:lnL>
                    <a:lnR w="12700">
                      <a:solidFill>
                        <a:schemeClr val="tx1"/>
                      </a:solidFill>
                    </a:lnR>
                    <a:lnT w="12700">
                      <a:solidFill>
                        <a:schemeClr val="tx1"/>
                      </a:solidFill>
                    </a:lnT>
                    <a:lnB w="12700">
                      <a:solidFill>
                        <a:schemeClr val="tx1"/>
                      </a:solidFill>
                    </a:lnB>
                  </a:tcPr>
                </a:tc>
                <a:tc>
                  <a:txBody>
                    <a:bodyPr/>
                    <a:lstStyle/>
                    <a:p>
                      <a:pPr lvl="0" algn="ctr">
                        <a:lnSpc>
                          <a:spcPct val="100000"/>
                        </a:lnSpc>
                        <a:spcBef>
                          <a:spcPts val="0"/>
                        </a:spcBef>
                        <a:spcAft>
                          <a:spcPts val="0"/>
                        </a:spcAft>
                        <a:buNone/>
                      </a:pPr>
                      <a:r>
                        <a:rPr lang="en-US" sz="2400" b="0" i="0" u="none" strike="noStrike" noProof="0">
                          <a:latin typeface="Arial Narrow" panose="020B0606020202030204" pitchFamily="34" charset="0"/>
                        </a:rPr>
                        <a:t>09/21/2022</a:t>
                      </a:r>
                      <a:endParaRPr lang="en-US" sz="2400" b="1" i="0" u="none" strike="noStrike" noProof="0">
                        <a:latin typeface="Arial Narrow" panose="020B0606020202030204" pitchFamily="34" charset="0"/>
                      </a:endParaRPr>
                    </a:p>
                  </a:txBody>
                  <a:tcPr anchor="ctr">
                    <a:lnL w="12700">
                      <a:solidFill>
                        <a:schemeClr val="tx1"/>
                      </a:solidFill>
                    </a:lnL>
                    <a:lnR w="12700">
                      <a:solidFill>
                        <a:schemeClr val="tx1"/>
                      </a:solidFill>
                    </a:lnR>
                    <a:lnT w="12700">
                      <a:solidFill>
                        <a:schemeClr val="tx1"/>
                      </a:solidFill>
                    </a:lnT>
                    <a:lnB w="12700">
                      <a:solidFill>
                        <a:schemeClr val="tx1"/>
                      </a:solidFill>
                    </a:lnB>
                  </a:tcPr>
                </a:tc>
                <a:extLst>
                  <a:ext uri="{0D108BD9-81ED-4DB2-BD59-A6C34878D82A}">
                    <a16:rowId xmlns:a16="http://schemas.microsoft.com/office/drawing/2014/main" val="1800712312"/>
                  </a:ext>
                </a:extLst>
              </a:tr>
              <a:tr h="506493">
                <a:tc>
                  <a:txBody>
                    <a:bodyPr/>
                    <a:lstStyle/>
                    <a:p>
                      <a:pPr algn="ctr"/>
                      <a:r>
                        <a:rPr lang="en-US" sz="2400" b="0" dirty="0">
                          <a:latin typeface="Arial Narrow" panose="020B0606020202030204" pitchFamily="34" charset="0"/>
                        </a:rPr>
                        <a:t>Number of Shares Held</a:t>
                      </a:r>
                    </a:p>
                  </a:txBody>
                  <a:tcPr anchor="ctr">
                    <a:lnL w="12700">
                      <a:solidFill>
                        <a:schemeClr val="tx1"/>
                      </a:solidFill>
                    </a:lnL>
                    <a:lnR w="12700">
                      <a:solidFill>
                        <a:schemeClr val="tx1"/>
                      </a:solidFill>
                    </a:lnR>
                    <a:lnT w="12700">
                      <a:solidFill>
                        <a:schemeClr val="tx1"/>
                      </a:solidFill>
                    </a:lnT>
                    <a:lnB w="12700">
                      <a:solidFill>
                        <a:schemeClr val="tx1"/>
                      </a:solidFill>
                    </a:lnB>
                  </a:tcPr>
                </a:tc>
                <a:tc>
                  <a:txBody>
                    <a:bodyPr/>
                    <a:lstStyle/>
                    <a:p>
                      <a:pPr algn="ctr"/>
                      <a:r>
                        <a:rPr lang="en-US" sz="2400" dirty="0">
                          <a:latin typeface="Arial Narrow" panose="020B0606020202030204" pitchFamily="34" charset="0"/>
                        </a:rPr>
                        <a:t>140</a:t>
                      </a:r>
                    </a:p>
                  </a:txBody>
                  <a:tcPr anchor="ctr">
                    <a:lnL w="12700">
                      <a:solidFill>
                        <a:schemeClr val="tx1"/>
                      </a:solidFill>
                    </a:lnL>
                    <a:lnR w="12700">
                      <a:solidFill>
                        <a:schemeClr val="tx1"/>
                      </a:solidFill>
                    </a:lnR>
                    <a:lnT w="12700">
                      <a:solidFill>
                        <a:schemeClr val="tx1"/>
                      </a:solidFill>
                    </a:lnT>
                    <a:lnB w="12700">
                      <a:solidFill>
                        <a:schemeClr val="tx1"/>
                      </a:solidFill>
                    </a:lnB>
                  </a:tcPr>
                </a:tc>
                <a:extLst>
                  <a:ext uri="{0D108BD9-81ED-4DB2-BD59-A6C34878D82A}">
                    <a16:rowId xmlns:a16="http://schemas.microsoft.com/office/drawing/2014/main" val="2499436881"/>
                  </a:ext>
                </a:extLst>
              </a:tr>
              <a:tr h="506493">
                <a:tc>
                  <a:txBody>
                    <a:bodyPr/>
                    <a:lstStyle/>
                    <a:p>
                      <a:pPr algn="ctr"/>
                      <a:r>
                        <a:rPr lang="en-US" sz="2400" b="0" dirty="0">
                          <a:latin typeface="Arial Narrow" panose="020B0606020202030204" pitchFamily="34" charset="0"/>
                        </a:rPr>
                        <a:t>Acquisition Price</a:t>
                      </a:r>
                    </a:p>
                  </a:txBody>
                  <a:tcPr anchor="ctr">
                    <a:lnL w="12700">
                      <a:solidFill>
                        <a:schemeClr val="tx1"/>
                      </a:solidFill>
                    </a:lnL>
                    <a:lnR w="12700">
                      <a:solidFill>
                        <a:schemeClr val="tx1"/>
                      </a:solidFill>
                    </a:lnR>
                    <a:lnT w="12700">
                      <a:solidFill>
                        <a:schemeClr val="tx1"/>
                      </a:solidFill>
                    </a:lnT>
                    <a:lnB w="12700">
                      <a:solidFill>
                        <a:schemeClr val="tx1"/>
                      </a:solidFill>
                    </a:lnB>
                  </a:tcPr>
                </a:tc>
                <a:tc>
                  <a:txBody>
                    <a:bodyPr/>
                    <a:lstStyle/>
                    <a:p>
                      <a:pPr lvl="0" algn="ctr">
                        <a:buNone/>
                      </a:pPr>
                      <a:r>
                        <a:rPr lang="en-US" sz="2400" b="0" i="0" u="none" strike="noStrike" noProof="0" dirty="0">
                          <a:latin typeface="Arial Narrow" panose="020B0606020202030204" pitchFamily="34" charset="0"/>
                        </a:rPr>
                        <a:t>$158.69</a:t>
                      </a:r>
                    </a:p>
                  </a:txBody>
                  <a:tcPr anchor="ctr">
                    <a:lnL w="12700">
                      <a:solidFill>
                        <a:schemeClr val="tx1"/>
                      </a:solidFill>
                    </a:lnL>
                    <a:lnR w="12700">
                      <a:solidFill>
                        <a:schemeClr val="tx1"/>
                      </a:solidFill>
                    </a:lnR>
                    <a:lnT w="12700">
                      <a:solidFill>
                        <a:schemeClr val="tx1"/>
                      </a:solidFill>
                    </a:lnT>
                    <a:lnB w="12700">
                      <a:solidFill>
                        <a:schemeClr val="tx1"/>
                      </a:solidFill>
                    </a:lnB>
                  </a:tcPr>
                </a:tc>
                <a:extLst>
                  <a:ext uri="{0D108BD9-81ED-4DB2-BD59-A6C34878D82A}">
                    <a16:rowId xmlns:a16="http://schemas.microsoft.com/office/drawing/2014/main" val="2877541336"/>
                  </a:ext>
                </a:extLst>
              </a:tr>
              <a:tr h="506493">
                <a:tc>
                  <a:txBody>
                    <a:bodyPr/>
                    <a:lstStyle/>
                    <a:p>
                      <a:pPr algn="ctr"/>
                      <a:r>
                        <a:rPr lang="en-US" sz="2400" b="1">
                          <a:latin typeface="Arial Narrow" panose="020B0606020202030204" pitchFamily="34" charset="0"/>
                        </a:rPr>
                        <a:t>Cost Basis</a:t>
                      </a:r>
                    </a:p>
                  </a:txBody>
                  <a:tcPr anchor="ctr">
                    <a:lnT w="12700">
                      <a:solidFill>
                        <a:schemeClr val="tx1"/>
                      </a:solidFill>
                    </a:lnT>
                  </a:tcPr>
                </a:tc>
                <a:tc>
                  <a:txBody>
                    <a:bodyPr/>
                    <a:lstStyle/>
                    <a:p>
                      <a:pPr lvl="0" algn="ctr">
                        <a:buNone/>
                      </a:pPr>
                      <a:r>
                        <a:rPr lang="en-US" sz="2400" b="1" i="0" u="none" strike="noStrike" noProof="0" dirty="0">
                          <a:latin typeface="Arial Narrow" panose="020B0606020202030204" pitchFamily="34" charset="0"/>
                        </a:rPr>
                        <a:t>$22,216.60</a:t>
                      </a:r>
                    </a:p>
                  </a:txBody>
                  <a:tcPr anchor="ctr">
                    <a:lnT w="12700">
                      <a:solidFill>
                        <a:schemeClr val="tx1"/>
                      </a:solidFill>
                    </a:lnT>
                  </a:tcPr>
                </a:tc>
                <a:extLst>
                  <a:ext uri="{0D108BD9-81ED-4DB2-BD59-A6C34878D82A}">
                    <a16:rowId xmlns:a16="http://schemas.microsoft.com/office/drawing/2014/main" val="2531461660"/>
                  </a:ext>
                </a:extLst>
              </a:tr>
            </a:tbl>
          </a:graphicData>
        </a:graphic>
      </p:graphicFrame>
    </p:spTree>
    <p:extLst>
      <p:ext uri="{BB962C8B-B14F-4D97-AF65-F5344CB8AC3E}">
        <p14:creationId xmlns:p14="http://schemas.microsoft.com/office/powerpoint/2010/main" val="183889057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E2FA8F6-6DDE-1036-5389-6B13202B478F}"/>
              </a:ext>
            </a:extLst>
          </p:cNvPr>
          <p:cNvSpPr>
            <a:spLocks noGrp="1"/>
          </p:cNvSpPr>
          <p:nvPr>
            <p:ph type="ctrTitle"/>
          </p:nvPr>
        </p:nvSpPr>
        <p:spPr>
          <a:xfrm>
            <a:off x="1005205" y="610045"/>
            <a:ext cx="18554969" cy="1023970"/>
          </a:xfrm>
        </p:spPr>
        <p:txBody>
          <a:bodyPr lIns="91440" tIns="45720" rIns="91440" bIns="45720" anchor="b"/>
          <a:lstStyle/>
          <a:p>
            <a:r>
              <a:rPr lang="en-US" sz="6000">
                <a:latin typeface="Arial Black"/>
              </a:rPr>
              <a:t> Communications Services SPDR (XLC)</a:t>
            </a:r>
            <a:endParaRPr lang="en-US"/>
          </a:p>
        </p:txBody>
      </p:sp>
      <p:sp>
        <p:nvSpPr>
          <p:cNvPr id="10" name="Subtitle 1">
            <a:extLst>
              <a:ext uri="{FF2B5EF4-FFF2-40B4-BE49-F238E27FC236}">
                <a16:creationId xmlns:a16="http://schemas.microsoft.com/office/drawing/2014/main" id="{447037B3-E338-98A6-63A9-3EB90BA0EDA6}"/>
              </a:ext>
            </a:extLst>
          </p:cNvPr>
          <p:cNvSpPr>
            <a:spLocks noGrp="1"/>
          </p:cNvSpPr>
          <p:nvPr>
            <p:ph type="subTitle" idx="1"/>
          </p:nvPr>
        </p:nvSpPr>
        <p:spPr>
          <a:xfrm>
            <a:off x="1006445" y="8499223"/>
            <a:ext cx="18288915" cy="990027"/>
          </a:xfrm>
        </p:spPr>
        <p:txBody>
          <a:bodyPr lIns="91440" tIns="45720" rIns="91440" bIns="45720" anchor="ctr"/>
          <a:lstStyle/>
          <a:p>
            <a:pPr algn="ctr"/>
            <a:r>
              <a:rPr lang="en-US" sz="4000" b="1" dirty="0">
                <a:latin typeface="Arial Narrow"/>
              </a:rPr>
              <a:t>Market Value (11/30/2022): $51.51 </a:t>
            </a:r>
            <a:r>
              <a:rPr lang="en-US" sz="4000" b="1" dirty="0">
                <a:solidFill>
                  <a:srgbClr val="FF0000"/>
                </a:solidFill>
                <a:latin typeface="Arial Narrow"/>
              </a:rPr>
              <a:t>-$0.14 (-0.27%)</a:t>
            </a:r>
          </a:p>
        </p:txBody>
      </p:sp>
      <p:graphicFrame>
        <p:nvGraphicFramePr>
          <p:cNvPr id="11" name="Table 11">
            <a:extLst>
              <a:ext uri="{FF2B5EF4-FFF2-40B4-BE49-F238E27FC236}">
                <a16:creationId xmlns:a16="http://schemas.microsoft.com/office/drawing/2014/main" id="{A7A70D71-81FE-989D-4FFA-51826E4D58C7}"/>
              </a:ext>
            </a:extLst>
          </p:cNvPr>
          <p:cNvGraphicFramePr>
            <a:graphicFrameLocks noGrp="1"/>
          </p:cNvGraphicFramePr>
          <p:nvPr>
            <p:extLst>
              <p:ext uri="{D42A27DB-BD31-4B8C-83A1-F6EECF244321}">
                <p14:modId xmlns:p14="http://schemas.microsoft.com/office/powerpoint/2010/main" val="3015406168"/>
              </p:ext>
            </p:extLst>
          </p:nvPr>
        </p:nvGraphicFramePr>
        <p:xfrm>
          <a:off x="547953" y="1472300"/>
          <a:ext cx="9651797" cy="6848096"/>
        </p:xfrm>
        <a:graphic>
          <a:graphicData uri="http://schemas.openxmlformats.org/drawingml/2006/table">
            <a:tbl>
              <a:tblPr firstRow="1" bandRow="1">
                <a:tableStyleId>{5C22544A-7EE6-4342-B048-85BDC9FD1C3A}</a:tableStyleId>
              </a:tblPr>
              <a:tblGrid>
                <a:gridCol w="6156960">
                  <a:extLst>
                    <a:ext uri="{9D8B030D-6E8A-4147-A177-3AD203B41FA5}">
                      <a16:colId xmlns:a16="http://schemas.microsoft.com/office/drawing/2014/main" val="3047670978"/>
                    </a:ext>
                  </a:extLst>
                </a:gridCol>
                <a:gridCol w="2003173">
                  <a:extLst>
                    <a:ext uri="{9D8B030D-6E8A-4147-A177-3AD203B41FA5}">
                      <a16:colId xmlns:a16="http://schemas.microsoft.com/office/drawing/2014/main" val="2389577167"/>
                    </a:ext>
                  </a:extLst>
                </a:gridCol>
                <a:gridCol w="1491664">
                  <a:extLst>
                    <a:ext uri="{9D8B030D-6E8A-4147-A177-3AD203B41FA5}">
                      <a16:colId xmlns:a16="http://schemas.microsoft.com/office/drawing/2014/main" val="421501196"/>
                    </a:ext>
                  </a:extLst>
                </a:gridCol>
              </a:tblGrid>
              <a:tr h="833248">
                <a:tc gridSpan="3">
                  <a:txBody>
                    <a:bodyPr/>
                    <a:lstStyle/>
                    <a:p>
                      <a:pPr algn="l"/>
                      <a:r>
                        <a:rPr lang="en-US" sz="2800" dirty="0">
                          <a:solidFill>
                            <a:schemeClr val="tx1"/>
                          </a:solidFill>
                          <a:latin typeface="Arial Narrow" panose="020B0606020202030204" pitchFamily="34" charset="0"/>
                        </a:rPr>
                        <a:t>Top 10 Holdings (77.75%)</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US" sz="2800" dirty="0">
                        <a:solidFill>
                          <a:schemeClr val="tx1"/>
                        </a:solidFill>
                        <a:latin typeface="Arial Narrow" panose="020B0606020202030204" pitchFamily="34" charset="0"/>
                      </a:endParaRPr>
                    </a:p>
                  </a:txBody>
                  <a:tcPr anchor="b">
                    <a:lnL w="12700" cap="flat" cmpd="sng" algn="ctr">
                      <a:solidFill>
                        <a:srgbClr val="004E30"/>
                      </a:solidFill>
                      <a:prstDash val="solid"/>
                      <a:round/>
                      <a:headEnd type="none" w="med" len="med"/>
                      <a:tailEnd type="none" w="med" len="med"/>
                    </a:lnL>
                    <a:lnR w="12700" cap="flat" cmpd="sng" algn="ctr">
                      <a:solidFill>
                        <a:srgbClr val="004E30"/>
                      </a:solidFill>
                      <a:prstDash val="solid"/>
                      <a:round/>
                      <a:headEnd type="none" w="med" len="med"/>
                      <a:tailEnd type="none" w="med" len="med"/>
                    </a:lnR>
                    <a:lnT w="12700" cap="flat" cmpd="sng" algn="ctr">
                      <a:solidFill>
                        <a:srgbClr val="004E30"/>
                      </a:solidFill>
                      <a:prstDash val="solid"/>
                      <a:round/>
                      <a:headEnd type="none" w="med" len="med"/>
                      <a:tailEnd type="none" w="med" len="med"/>
                    </a:lnT>
                    <a:lnB w="12700" cap="flat" cmpd="sng" algn="ctr">
                      <a:solidFill>
                        <a:srgbClr val="004E30"/>
                      </a:solidFill>
                      <a:prstDash val="solid"/>
                      <a:round/>
                      <a:headEnd type="none" w="med" len="med"/>
                      <a:tailEnd type="none" w="med" len="med"/>
                    </a:lnB>
                    <a:noFill/>
                  </a:tcPr>
                </a:tc>
                <a:tc hMerge="1">
                  <a:txBody>
                    <a:bodyPr/>
                    <a:lstStyle/>
                    <a:p>
                      <a:pPr algn="ctr"/>
                      <a:endParaRPr lang="en-US" sz="2800" dirty="0">
                        <a:solidFill>
                          <a:schemeClr val="tx1"/>
                        </a:solidFill>
                        <a:latin typeface="Arial Narrow" panose="020B0606020202030204" pitchFamily="34" charset="0"/>
                      </a:endParaRPr>
                    </a:p>
                  </a:txBody>
                  <a:tcPr anchor="b">
                    <a:lnL w="12700" cap="flat" cmpd="sng" algn="ctr">
                      <a:solidFill>
                        <a:srgbClr val="004E30"/>
                      </a:solidFill>
                      <a:prstDash val="solid"/>
                      <a:round/>
                      <a:headEnd type="none" w="med" len="med"/>
                      <a:tailEnd type="none" w="med" len="med"/>
                    </a:lnL>
                    <a:lnR w="12700" cap="flat" cmpd="sng" algn="ctr">
                      <a:solidFill>
                        <a:srgbClr val="004E30"/>
                      </a:solidFill>
                      <a:prstDash val="solid"/>
                      <a:round/>
                      <a:headEnd type="none" w="med" len="med"/>
                      <a:tailEnd type="none" w="med" len="med"/>
                    </a:lnR>
                    <a:lnT w="12700" cap="flat" cmpd="sng" algn="ctr">
                      <a:solidFill>
                        <a:srgbClr val="004E30"/>
                      </a:solidFill>
                      <a:prstDash val="solid"/>
                      <a:round/>
                      <a:headEnd type="none" w="med" len="med"/>
                      <a:tailEnd type="none" w="med" len="med"/>
                    </a:lnT>
                    <a:lnB w="12700" cap="flat" cmpd="sng" algn="ctr">
                      <a:solidFill>
                        <a:srgbClr val="004E30"/>
                      </a:solidFill>
                      <a:prstDash val="solid"/>
                      <a:round/>
                      <a:headEnd type="none" w="med" len="med"/>
                      <a:tailEnd type="none" w="med" len="med"/>
                    </a:lnB>
                    <a:noFill/>
                  </a:tcPr>
                </a:tc>
                <a:extLst>
                  <a:ext uri="{0D108BD9-81ED-4DB2-BD59-A6C34878D82A}">
                    <a16:rowId xmlns:a16="http://schemas.microsoft.com/office/drawing/2014/main" val="2229453441"/>
                  </a:ext>
                </a:extLst>
              </a:tr>
              <a:tr h="833248">
                <a:tc>
                  <a:txBody>
                    <a:bodyPr/>
                    <a:lstStyle/>
                    <a:p>
                      <a:pPr algn="l"/>
                      <a:r>
                        <a:rPr lang="en-US" sz="2800" b="1" dirty="0">
                          <a:solidFill>
                            <a:schemeClr val="tx1"/>
                          </a:solidFill>
                          <a:latin typeface="Arial Narrow" panose="020B0606020202030204" pitchFamily="34" charset="0"/>
                        </a:rPr>
                        <a:t>Name</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4E3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800" b="1" dirty="0">
                          <a:solidFill>
                            <a:schemeClr val="tx1"/>
                          </a:solidFill>
                          <a:latin typeface="Arial Narrow" panose="020B0606020202030204" pitchFamily="34" charset="0"/>
                        </a:rPr>
                        <a:t>Ticker</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4E3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800" b="1" dirty="0">
                          <a:solidFill>
                            <a:schemeClr val="tx1"/>
                          </a:solidFill>
                          <a:latin typeface="Arial Narrow" panose="020B0606020202030204" pitchFamily="34" charset="0"/>
                        </a:rPr>
                        <a:t>% Assets</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4E3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20372844"/>
                  </a:ext>
                </a:extLst>
              </a:tr>
              <a:tr h="482755">
                <a:tc>
                  <a:txBody>
                    <a:bodyPr/>
                    <a:lstStyle/>
                    <a:p>
                      <a:pPr algn="l"/>
                      <a:r>
                        <a:rPr lang="en-US" sz="2800" dirty="0">
                          <a:solidFill>
                            <a:schemeClr val="tx1"/>
                          </a:solidFill>
                          <a:latin typeface="Arial Narrow" panose="020B0606020202030204" pitchFamily="34" charset="0"/>
                        </a:rPr>
                        <a:t>Facebook Inc A</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4E30"/>
                      </a:solidFill>
                      <a:prstDash val="solid"/>
                      <a:round/>
                      <a:headEnd type="none" w="med" len="med"/>
                      <a:tailEnd type="none" w="med" len="med"/>
                    </a:lnT>
                    <a:lnB w="12700" cap="flat" cmpd="sng" algn="ctr">
                      <a:solidFill>
                        <a:srgbClr val="004E30"/>
                      </a:solidFill>
                      <a:prstDash val="solid"/>
                      <a:round/>
                      <a:headEnd type="none" w="med" len="med"/>
                      <a:tailEnd type="none" w="med" len="med"/>
                    </a:lnB>
                    <a:noFill/>
                  </a:tcPr>
                </a:tc>
                <a:tc>
                  <a:txBody>
                    <a:bodyPr/>
                    <a:lstStyle/>
                    <a:p>
                      <a:pPr algn="ctr"/>
                      <a:r>
                        <a:rPr lang="en-US" sz="2800" dirty="0">
                          <a:solidFill>
                            <a:schemeClr val="tx1"/>
                          </a:solidFill>
                          <a:latin typeface="Arial Narrow" panose="020B0606020202030204" pitchFamily="34" charset="0"/>
                        </a:rPr>
                        <a:t>FB</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4E30"/>
                      </a:solidFill>
                      <a:prstDash val="solid"/>
                      <a:round/>
                      <a:headEnd type="none" w="med" len="med"/>
                      <a:tailEnd type="none" w="med" len="med"/>
                    </a:lnT>
                    <a:lnB w="12700" cap="flat" cmpd="sng" algn="ctr">
                      <a:solidFill>
                        <a:srgbClr val="004E30"/>
                      </a:solidFill>
                      <a:prstDash val="solid"/>
                      <a:round/>
                      <a:headEnd type="none" w="med" len="med"/>
                      <a:tailEnd type="none" w="med" len="med"/>
                    </a:lnB>
                    <a:noFill/>
                  </a:tcPr>
                </a:tc>
                <a:tc>
                  <a:txBody>
                    <a:bodyPr/>
                    <a:lstStyle/>
                    <a:p>
                      <a:pPr algn="ctr"/>
                      <a:r>
                        <a:rPr lang="en-US" sz="2800" dirty="0">
                          <a:solidFill>
                            <a:schemeClr val="tx1"/>
                          </a:solidFill>
                          <a:latin typeface="Arial Narrow" panose="020B0606020202030204" pitchFamily="34" charset="0"/>
                        </a:rPr>
                        <a:t>23.75%</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4E30"/>
                      </a:solidFill>
                      <a:prstDash val="solid"/>
                      <a:round/>
                      <a:headEnd type="none" w="med" len="med"/>
                      <a:tailEnd type="none" w="med" len="med"/>
                    </a:lnT>
                    <a:lnB w="12700" cap="flat" cmpd="sng" algn="ctr">
                      <a:solidFill>
                        <a:srgbClr val="004E30"/>
                      </a:solidFill>
                      <a:prstDash val="solid"/>
                      <a:round/>
                      <a:headEnd type="none" w="med" len="med"/>
                      <a:tailEnd type="none" w="med" len="med"/>
                    </a:lnB>
                    <a:noFill/>
                  </a:tcPr>
                </a:tc>
                <a:extLst>
                  <a:ext uri="{0D108BD9-81ED-4DB2-BD59-A6C34878D82A}">
                    <a16:rowId xmlns:a16="http://schemas.microsoft.com/office/drawing/2014/main" val="361610578"/>
                  </a:ext>
                </a:extLst>
              </a:tr>
              <a:tr h="482755">
                <a:tc>
                  <a:txBody>
                    <a:bodyPr/>
                    <a:lstStyle/>
                    <a:p>
                      <a:pPr algn="l"/>
                      <a:r>
                        <a:rPr lang="en-US" sz="2800" dirty="0">
                          <a:solidFill>
                            <a:schemeClr val="tx1"/>
                          </a:solidFill>
                          <a:latin typeface="Arial Narrow" panose="020B0606020202030204" pitchFamily="34" charset="0"/>
                        </a:rPr>
                        <a:t>Alphabet Inc A</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4E30"/>
                      </a:solidFill>
                      <a:prstDash val="solid"/>
                      <a:round/>
                      <a:headEnd type="none" w="med" len="med"/>
                      <a:tailEnd type="none" w="med" len="med"/>
                    </a:lnT>
                    <a:lnB w="12700" cap="flat" cmpd="sng" algn="ctr">
                      <a:solidFill>
                        <a:srgbClr val="004E30"/>
                      </a:solidFill>
                      <a:prstDash val="solid"/>
                      <a:round/>
                      <a:headEnd type="none" w="med" len="med"/>
                      <a:tailEnd type="none" w="med" len="med"/>
                    </a:lnB>
                    <a:noFill/>
                  </a:tcPr>
                </a:tc>
                <a:tc>
                  <a:txBody>
                    <a:bodyPr/>
                    <a:lstStyle/>
                    <a:p>
                      <a:pPr algn="ctr"/>
                      <a:r>
                        <a:rPr lang="en-US" sz="2800" dirty="0">
                          <a:solidFill>
                            <a:schemeClr val="tx1"/>
                          </a:solidFill>
                          <a:latin typeface="Arial Narrow" panose="020B0606020202030204" pitchFamily="34" charset="0"/>
                        </a:rPr>
                        <a:t>GOOGL</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4E30"/>
                      </a:solidFill>
                      <a:prstDash val="solid"/>
                      <a:round/>
                      <a:headEnd type="none" w="med" len="med"/>
                      <a:tailEnd type="none" w="med" len="med"/>
                    </a:lnT>
                    <a:lnB w="12700" cap="flat" cmpd="sng" algn="ctr">
                      <a:solidFill>
                        <a:srgbClr val="004E30"/>
                      </a:solidFill>
                      <a:prstDash val="solid"/>
                      <a:round/>
                      <a:headEnd type="none" w="med" len="med"/>
                      <a:tailEnd type="none" w="med" len="med"/>
                    </a:lnB>
                    <a:noFill/>
                  </a:tcPr>
                </a:tc>
                <a:tc>
                  <a:txBody>
                    <a:bodyPr/>
                    <a:lstStyle/>
                    <a:p>
                      <a:pPr algn="ctr"/>
                      <a:r>
                        <a:rPr lang="en-US" sz="2800" dirty="0">
                          <a:solidFill>
                            <a:schemeClr val="tx1"/>
                          </a:solidFill>
                          <a:latin typeface="Arial Narrow" panose="020B0606020202030204" pitchFamily="34" charset="0"/>
                        </a:rPr>
                        <a:t>11.49%</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4E30"/>
                      </a:solidFill>
                      <a:prstDash val="solid"/>
                      <a:round/>
                      <a:headEnd type="none" w="med" len="med"/>
                      <a:tailEnd type="none" w="med" len="med"/>
                    </a:lnT>
                    <a:lnB w="12700" cap="flat" cmpd="sng" algn="ctr">
                      <a:solidFill>
                        <a:srgbClr val="004E30"/>
                      </a:solidFill>
                      <a:prstDash val="solid"/>
                      <a:round/>
                      <a:headEnd type="none" w="med" len="med"/>
                      <a:tailEnd type="none" w="med" len="med"/>
                    </a:lnB>
                    <a:noFill/>
                  </a:tcPr>
                </a:tc>
                <a:extLst>
                  <a:ext uri="{0D108BD9-81ED-4DB2-BD59-A6C34878D82A}">
                    <a16:rowId xmlns:a16="http://schemas.microsoft.com/office/drawing/2014/main" val="3921556606"/>
                  </a:ext>
                </a:extLst>
              </a:tr>
              <a:tr h="482755">
                <a:tc>
                  <a:txBody>
                    <a:bodyPr/>
                    <a:lstStyle/>
                    <a:p>
                      <a:pPr algn="l"/>
                      <a:r>
                        <a:rPr lang="en-US" sz="2800" dirty="0">
                          <a:solidFill>
                            <a:schemeClr val="tx1"/>
                          </a:solidFill>
                          <a:latin typeface="Arial Narrow" panose="020B0606020202030204" pitchFamily="34" charset="0"/>
                        </a:rPr>
                        <a:t>Alphabet Inc Class C</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4E30"/>
                      </a:solidFill>
                      <a:prstDash val="solid"/>
                      <a:round/>
                      <a:headEnd type="none" w="med" len="med"/>
                      <a:tailEnd type="none" w="med" len="med"/>
                    </a:lnT>
                    <a:lnB w="12700" cap="flat" cmpd="sng" algn="ctr">
                      <a:solidFill>
                        <a:srgbClr val="004E30"/>
                      </a:solidFill>
                      <a:prstDash val="solid"/>
                      <a:round/>
                      <a:headEnd type="none" w="med" len="med"/>
                      <a:tailEnd type="none" w="med" len="med"/>
                    </a:lnB>
                    <a:noFill/>
                  </a:tcPr>
                </a:tc>
                <a:tc>
                  <a:txBody>
                    <a:bodyPr/>
                    <a:lstStyle/>
                    <a:p>
                      <a:pPr algn="ctr"/>
                      <a:r>
                        <a:rPr lang="en-US" sz="2800" dirty="0">
                          <a:solidFill>
                            <a:schemeClr val="tx1"/>
                          </a:solidFill>
                          <a:latin typeface="Arial Narrow" panose="020B0606020202030204" pitchFamily="34" charset="0"/>
                        </a:rPr>
                        <a:t>GOOG</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4E30"/>
                      </a:solidFill>
                      <a:prstDash val="solid"/>
                      <a:round/>
                      <a:headEnd type="none" w="med" len="med"/>
                      <a:tailEnd type="none" w="med" len="med"/>
                    </a:lnT>
                    <a:lnB w="12700" cap="flat" cmpd="sng" algn="ctr">
                      <a:solidFill>
                        <a:srgbClr val="004E30"/>
                      </a:solidFill>
                      <a:prstDash val="solid"/>
                      <a:round/>
                      <a:headEnd type="none" w="med" len="med"/>
                      <a:tailEnd type="none" w="med" len="med"/>
                    </a:lnB>
                    <a:noFill/>
                  </a:tcPr>
                </a:tc>
                <a:tc>
                  <a:txBody>
                    <a:bodyPr/>
                    <a:lstStyle/>
                    <a:p>
                      <a:pPr algn="ctr"/>
                      <a:r>
                        <a:rPr lang="en-US" sz="2800" dirty="0">
                          <a:solidFill>
                            <a:schemeClr val="tx1"/>
                          </a:solidFill>
                          <a:latin typeface="Arial Narrow" panose="020B0606020202030204" pitchFamily="34" charset="0"/>
                        </a:rPr>
                        <a:t>11.16%</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4E30"/>
                      </a:solidFill>
                      <a:prstDash val="solid"/>
                      <a:round/>
                      <a:headEnd type="none" w="med" len="med"/>
                      <a:tailEnd type="none" w="med" len="med"/>
                    </a:lnT>
                    <a:lnB w="12700" cap="flat" cmpd="sng" algn="ctr">
                      <a:solidFill>
                        <a:srgbClr val="004E30"/>
                      </a:solidFill>
                      <a:prstDash val="solid"/>
                      <a:round/>
                      <a:headEnd type="none" w="med" len="med"/>
                      <a:tailEnd type="none" w="med" len="med"/>
                    </a:lnB>
                    <a:noFill/>
                  </a:tcPr>
                </a:tc>
                <a:extLst>
                  <a:ext uri="{0D108BD9-81ED-4DB2-BD59-A6C34878D82A}">
                    <a16:rowId xmlns:a16="http://schemas.microsoft.com/office/drawing/2014/main" val="2586314080"/>
                  </a:ext>
                </a:extLst>
              </a:tr>
              <a:tr h="482755">
                <a:tc>
                  <a:txBody>
                    <a:bodyPr/>
                    <a:lstStyle/>
                    <a:p>
                      <a:pPr algn="l"/>
                      <a:r>
                        <a:rPr lang="en-US" sz="2800" dirty="0">
                          <a:solidFill>
                            <a:schemeClr val="tx1"/>
                          </a:solidFill>
                          <a:latin typeface="Arial Narrow" panose="020B0606020202030204" pitchFamily="34" charset="0"/>
                        </a:rPr>
                        <a:t>Netflix Inc</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4E30"/>
                      </a:solidFill>
                      <a:prstDash val="solid"/>
                      <a:round/>
                      <a:headEnd type="none" w="med" len="med"/>
                      <a:tailEnd type="none" w="med" len="med"/>
                    </a:lnT>
                    <a:lnB w="12700" cap="flat" cmpd="sng" algn="ctr">
                      <a:solidFill>
                        <a:srgbClr val="004E30"/>
                      </a:solidFill>
                      <a:prstDash val="solid"/>
                      <a:round/>
                      <a:headEnd type="none" w="med" len="med"/>
                      <a:tailEnd type="none" w="med" len="med"/>
                    </a:lnB>
                    <a:noFill/>
                  </a:tcPr>
                </a:tc>
                <a:tc>
                  <a:txBody>
                    <a:bodyPr/>
                    <a:lstStyle/>
                    <a:p>
                      <a:pPr algn="ctr"/>
                      <a:r>
                        <a:rPr lang="en-US" sz="2800" dirty="0">
                          <a:solidFill>
                            <a:schemeClr val="tx1"/>
                          </a:solidFill>
                          <a:latin typeface="Arial Narrow" panose="020B0606020202030204" pitchFamily="34" charset="0"/>
                        </a:rPr>
                        <a:t>NFLX</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4E30"/>
                      </a:solidFill>
                      <a:prstDash val="solid"/>
                      <a:round/>
                      <a:headEnd type="none" w="med" len="med"/>
                      <a:tailEnd type="none" w="med" len="med"/>
                    </a:lnT>
                    <a:lnB w="12700" cap="flat" cmpd="sng" algn="ctr">
                      <a:solidFill>
                        <a:srgbClr val="004E30"/>
                      </a:solidFill>
                      <a:prstDash val="solid"/>
                      <a:round/>
                      <a:headEnd type="none" w="med" len="med"/>
                      <a:tailEnd type="none" w="med" len="med"/>
                    </a:lnB>
                    <a:noFill/>
                  </a:tcPr>
                </a:tc>
                <a:tc>
                  <a:txBody>
                    <a:bodyPr/>
                    <a:lstStyle/>
                    <a:p>
                      <a:pPr algn="ctr"/>
                      <a:r>
                        <a:rPr lang="en-US" sz="2800" dirty="0">
                          <a:solidFill>
                            <a:schemeClr val="tx1"/>
                          </a:solidFill>
                          <a:latin typeface="Arial Narrow" panose="020B0606020202030204" pitchFamily="34" charset="0"/>
                        </a:rPr>
                        <a:t>4.78%</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4E30"/>
                      </a:solidFill>
                      <a:prstDash val="solid"/>
                      <a:round/>
                      <a:headEnd type="none" w="med" len="med"/>
                      <a:tailEnd type="none" w="med" len="med"/>
                    </a:lnT>
                    <a:lnB w="12700" cap="flat" cmpd="sng" algn="ctr">
                      <a:solidFill>
                        <a:srgbClr val="004E30"/>
                      </a:solidFill>
                      <a:prstDash val="solid"/>
                      <a:round/>
                      <a:headEnd type="none" w="med" len="med"/>
                      <a:tailEnd type="none" w="med" len="med"/>
                    </a:lnB>
                    <a:noFill/>
                  </a:tcPr>
                </a:tc>
                <a:extLst>
                  <a:ext uri="{0D108BD9-81ED-4DB2-BD59-A6C34878D82A}">
                    <a16:rowId xmlns:a16="http://schemas.microsoft.com/office/drawing/2014/main" val="1137918604"/>
                  </a:ext>
                </a:extLst>
              </a:tr>
              <a:tr h="482755">
                <a:tc>
                  <a:txBody>
                    <a:bodyPr/>
                    <a:lstStyle/>
                    <a:p>
                      <a:pPr algn="l"/>
                      <a:r>
                        <a:rPr lang="en-US" sz="2800" dirty="0">
                          <a:solidFill>
                            <a:schemeClr val="tx1"/>
                          </a:solidFill>
                          <a:latin typeface="Arial Narrow" panose="020B0606020202030204" pitchFamily="34" charset="0"/>
                        </a:rPr>
                        <a:t>Charter Communications Inc A</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4E30"/>
                      </a:solidFill>
                      <a:prstDash val="solid"/>
                      <a:round/>
                      <a:headEnd type="none" w="med" len="med"/>
                      <a:tailEnd type="none" w="med" len="med"/>
                    </a:lnT>
                    <a:lnB w="12700" cap="flat" cmpd="sng" algn="ctr">
                      <a:solidFill>
                        <a:srgbClr val="004E30"/>
                      </a:solidFill>
                      <a:prstDash val="solid"/>
                      <a:round/>
                      <a:headEnd type="none" w="med" len="med"/>
                      <a:tailEnd type="none" w="med" len="med"/>
                    </a:lnB>
                    <a:noFill/>
                  </a:tcPr>
                </a:tc>
                <a:tc>
                  <a:txBody>
                    <a:bodyPr/>
                    <a:lstStyle/>
                    <a:p>
                      <a:pPr algn="ctr"/>
                      <a:r>
                        <a:rPr lang="en-US" sz="2800" dirty="0">
                          <a:solidFill>
                            <a:schemeClr val="tx1"/>
                          </a:solidFill>
                          <a:latin typeface="Arial Narrow" panose="020B0606020202030204" pitchFamily="34" charset="0"/>
                        </a:rPr>
                        <a:t>CHTR</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4E30"/>
                      </a:solidFill>
                      <a:prstDash val="solid"/>
                      <a:round/>
                      <a:headEnd type="none" w="med" len="med"/>
                      <a:tailEnd type="none" w="med" len="med"/>
                    </a:lnT>
                    <a:lnB w="12700" cap="flat" cmpd="sng" algn="ctr">
                      <a:solidFill>
                        <a:srgbClr val="004E30"/>
                      </a:solidFill>
                      <a:prstDash val="solid"/>
                      <a:round/>
                      <a:headEnd type="none" w="med" len="med"/>
                      <a:tailEnd type="none" w="med" len="med"/>
                    </a:lnB>
                    <a:noFill/>
                  </a:tcPr>
                </a:tc>
                <a:tc>
                  <a:txBody>
                    <a:bodyPr/>
                    <a:lstStyle/>
                    <a:p>
                      <a:pPr algn="ctr"/>
                      <a:r>
                        <a:rPr lang="en-US" sz="2800" dirty="0">
                          <a:solidFill>
                            <a:schemeClr val="tx1"/>
                          </a:solidFill>
                          <a:latin typeface="Arial Narrow" panose="020B0606020202030204" pitchFamily="34" charset="0"/>
                        </a:rPr>
                        <a:t>4.65%</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4E30"/>
                      </a:solidFill>
                      <a:prstDash val="solid"/>
                      <a:round/>
                      <a:headEnd type="none" w="med" len="med"/>
                      <a:tailEnd type="none" w="med" len="med"/>
                    </a:lnT>
                    <a:lnB w="12700" cap="flat" cmpd="sng" algn="ctr">
                      <a:solidFill>
                        <a:srgbClr val="004E30"/>
                      </a:solidFill>
                      <a:prstDash val="solid"/>
                      <a:round/>
                      <a:headEnd type="none" w="med" len="med"/>
                      <a:tailEnd type="none" w="med" len="med"/>
                    </a:lnB>
                    <a:noFill/>
                  </a:tcPr>
                </a:tc>
                <a:extLst>
                  <a:ext uri="{0D108BD9-81ED-4DB2-BD59-A6C34878D82A}">
                    <a16:rowId xmlns:a16="http://schemas.microsoft.com/office/drawing/2014/main" val="2353691707"/>
                  </a:ext>
                </a:extLst>
              </a:tr>
              <a:tr h="482755">
                <a:tc>
                  <a:txBody>
                    <a:bodyPr/>
                    <a:lstStyle/>
                    <a:p>
                      <a:pPr algn="l"/>
                      <a:r>
                        <a:rPr lang="en-US" sz="2800" dirty="0">
                          <a:solidFill>
                            <a:schemeClr val="tx1"/>
                          </a:solidFill>
                          <a:latin typeface="Arial Narrow" panose="020B0606020202030204" pitchFamily="34" charset="0"/>
                        </a:rPr>
                        <a:t>Comcast Corp Class A</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4E30"/>
                      </a:solidFill>
                      <a:prstDash val="solid"/>
                      <a:round/>
                      <a:headEnd type="none" w="med" len="med"/>
                      <a:tailEnd type="none" w="med" len="med"/>
                    </a:lnT>
                    <a:lnB w="12700" cap="flat" cmpd="sng" algn="ctr">
                      <a:solidFill>
                        <a:srgbClr val="004E30"/>
                      </a:solidFill>
                      <a:prstDash val="solid"/>
                      <a:round/>
                      <a:headEnd type="none" w="med" len="med"/>
                      <a:tailEnd type="none" w="med" len="med"/>
                    </a:lnB>
                    <a:noFill/>
                  </a:tcPr>
                </a:tc>
                <a:tc>
                  <a:txBody>
                    <a:bodyPr/>
                    <a:lstStyle/>
                    <a:p>
                      <a:pPr algn="ctr"/>
                      <a:r>
                        <a:rPr lang="en-US" sz="2800" dirty="0">
                          <a:solidFill>
                            <a:schemeClr val="tx1"/>
                          </a:solidFill>
                          <a:latin typeface="Arial Narrow" panose="020B0606020202030204" pitchFamily="34" charset="0"/>
                        </a:rPr>
                        <a:t>CMCSA</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4E30"/>
                      </a:solidFill>
                      <a:prstDash val="solid"/>
                      <a:round/>
                      <a:headEnd type="none" w="med" len="med"/>
                      <a:tailEnd type="none" w="med" len="med"/>
                    </a:lnT>
                    <a:lnB w="12700" cap="flat" cmpd="sng" algn="ctr">
                      <a:solidFill>
                        <a:srgbClr val="004E30"/>
                      </a:solidFill>
                      <a:prstDash val="solid"/>
                      <a:round/>
                      <a:headEnd type="none" w="med" len="med"/>
                      <a:tailEnd type="none" w="med" len="med"/>
                    </a:lnB>
                    <a:noFill/>
                  </a:tcPr>
                </a:tc>
                <a:tc>
                  <a:txBody>
                    <a:bodyPr/>
                    <a:lstStyle/>
                    <a:p>
                      <a:pPr algn="ctr"/>
                      <a:r>
                        <a:rPr lang="en-US" sz="2800" dirty="0">
                          <a:solidFill>
                            <a:schemeClr val="tx1"/>
                          </a:solidFill>
                          <a:latin typeface="Arial Narrow" panose="020B0606020202030204" pitchFamily="34" charset="0"/>
                        </a:rPr>
                        <a:t>4.44%</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4E30"/>
                      </a:solidFill>
                      <a:prstDash val="solid"/>
                      <a:round/>
                      <a:headEnd type="none" w="med" len="med"/>
                      <a:tailEnd type="none" w="med" len="med"/>
                    </a:lnT>
                    <a:lnB w="12700" cap="flat" cmpd="sng" algn="ctr">
                      <a:solidFill>
                        <a:srgbClr val="004E30"/>
                      </a:solidFill>
                      <a:prstDash val="solid"/>
                      <a:round/>
                      <a:headEnd type="none" w="med" len="med"/>
                      <a:tailEnd type="none" w="med" len="med"/>
                    </a:lnB>
                    <a:noFill/>
                  </a:tcPr>
                </a:tc>
                <a:extLst>
                  <a:ext uri="{0D108BD9-81ED-4DB2-BD59-A6C34878D82A}">
                    <a16:rowId xmlns:a16="http://schemas.microsoft.com/office/drawing/2014/main" val="840727530"/>
                  </a:ext>
                </a:extLst>
              </a:tr>
              <a:tr h="482755">
                <a:tc>
                  <a:txBody>
                    <a:bodyPr/>
                    <a:lstStyle/>
                    <a:p>
                      <a:pPr algn="l"/>
                      <a:r>
                        <a:rPr lang="en-US" sz="2800" dirty="0">
                          <a:solidFill>
                            <a:schemeClr val="tx1"/>
                          </a:solidFill>
                          <a:latin typeface="Arial Narrow" panose="020B0606020202030204" pitchFamily="34" charset="0"/>
                        </a:rPr>
                        <a:t>T-Mobile US Inc</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4E30"/>
                      </a:solidFill>
                      <a:prstDash val="solid"/>
                      <a:round/>
                      <a:headEnd type="none" w="med" len="med"/>
                      <a:tailEnd type="none" w="med" len="med"/>
                    </a:lnT>
                    <a:lnB w="12700" cap="flat" cmpd="sng" algn="ctr">
                      <a:solidFill>
                        <a:srgbClr val="004E30"/>
                      </a:solidFill>
                      <a:prstDash val="solid"/>
                      <a:round/>
                      <a:headEnd type="none" w="med" len="med"/>
                      <a:tailEnd type="none" w="med" len="med"/>
                    </a:lnB>
                    <a:noFill/>
                  </a:tcPr>
                </a:tc>
                <a:tc>
                  <a:txBody>
                    <a:bodyPr/>
                    <a:lstStyle/>
                    <a:p>
                      <a:pPr algn="ctr"/>
                      <a:r>
                        <a:rPr lang="en-US" sz="2800" dirty="0">
                          <a:solidFill>
                            <a:schemeClr val="tx1"/>
                          </a:solidFill>
                          <a:latin typeface="Arial Narrow" panose="020B0606020202030204" pitchFamily="34" charset="0"/>
                        </a:rPr>
                        <a:t>TMUS</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4E30"/>
                      </a:solidFill>
                      <a:prstDash val="solid"/>
                      <a:round/>
                      <a:headEnd type="none" w="med" len="med"/>
                      <a:tailEnd type="none" w="med" len="med"/>
                    </a:lnT>
                    <a:lnB w="12700" cap="flat" cmpd="sng" algn="ctr">
                      <a:solidFill>
                        <a:srgbClr val="004E30"/>
                      </a:solidFill>
                      <a:prstDash val="solid"/>
                      <a:round/>
                      <a:headEnd type="none" w="med" len="med"/>
                      <a:tailEnd type="none" w="med" len="med"/>
                    </a:lnB>
                    <a:noFill/>
                  </a:tcPr>
                </a:tc>
                <a:tc>
                  <a:txBody>
                    <a:bodyPr/>
                    <a:lstStyle/>
                    <a:p>
                      <a:pPr algn="ctr"/>
                      <a:r>
                        <a:rPr lang="en-US" sz="2800" dirty="0">
                          <a:solidFill>
                            <a:schemeClr val="tx1"/>
                          </a:solidFill>
                          <a:latin typeface="Arial Narrow" panose="020B0606020202030204" pitchFamily="34" charset="0"/>
                        </a:rPr>
                        <a:t>4.41%</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4E30"/>
                      </a:solidFill>
                      <a:prstDash val="solid"/>
                      <a:round/>
                      <a:headEnd type="none" w="med" len="med"/>
                      <a:tailEnd type="none" w="med" len="med"/>
                    </a:lnT>
                    <a:lnB w="12700" cap="flat" cmpd="sng" algn="ctr">
                      <a:solidFill>
                        <a:srgbClr val="004E30"/>
                      </a:solidFill>
                      <a:prstDash val="solid"/>
                      <a:round/>
                      <a:headEnd type="none" w="med" len="med"/>
                      <a:tailEnd type="none" w="med" len="med"/>
                    </a:lnB>
                    <a:noFill/>
                  </a:tcPr>
                </a:tc>
                <a:extLst>
                  <a:ext uri="{0D108BD9-81ED-4DB2-BD59-A6C34878D82A}">
                    <a16:rowId xmlns:a16="http://schemas.microsoft.com/office/drawing/2014/main" val="397228463"/>
                  </a:ext>
                </a:extLst>
              </a:tr>
              <a:tr h="482755">
                <a:tc>
                  <a:txBody>
                    <a:bodyPr/>
                    <a:lstStyle/>
                    <a:p>
                      <a:pPr algn="l"/>
                      <a:r>
                        <a:rPr lang="en-US" sz="2800" dirty="0">
                          <a:solidFill>
                            <a:schemeClr val="tx1"/>
                          </a:solidFill>
                          <a:latin typeface="Arial Narrow" panose="020B0606020202030204" pitchFamily="34" charset="0"/>
                        </a:rPr>
                        <a:t>The Walt Disney Co</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4E30"/>
                      </a:solidFill>
                      <a:prstDash val="solid"/>
                      <a:round/>
                      <a:headEnd type="none" w="med" len="med"/>
                      <a:tailEnd type="none" w="med" len="med"/>
                    </a:lnT>
                    <a:lnB w="12700" cap="flat" cmpd="sng" algn="ctr">
                      <a:solidFill>
                        <a:srgbClr val="004E30"/>
                      </a:solidFill>
                      <a:prstDash val="solid"/>
                      <a:round/>
                      <a:headEnd type="none" w="med" len="med"/>
                      <a:tailEnd type="none" w="med" len="med"/>
                    </a:lnB>
                    <a:noFill/>
                  </a:tcPr>
                </a:tc>
                <a:tc>
                  <a:txBody>
                    <a:bodyPr/>
                    <a:lstStyle/>
                    <a:p>
                      <a:pPr algn="ctr"/>
                      <a:r>
                        <a:rPr lang="en-US" sz="2800" dirty="0">
                          <a:solidFill>
                            <a:schemeClr val="tx1"/>
                          </a:solidFill>
                          <a:latin typeface="Arial Narrow" panose="020B0606020202030204" pitchFamily="34" charset="0"/>
                        </a:rPr>
                        <a:t>DIS</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4E30"/>
                      </a:solidFill>
                      <a:prstDash val="solid"/>
                      <a:round/>
                      <a:headEnd type="none" w="med" len="med"/>
                      <a:tailEnd type="none" w="med" len="med"/>
                    </a:lnT>
                    <a:lnB w="12700" cap="flat" cmpd="sng" algn="ctr">
                      <a:solidFill>
                        <a:srgbClr val="004E30"/>
                      </a:solidFill>
                      <a:prstDash val="solid"/>
                      <a:round/>
                      <a:headEnd type="none" w="med" len="med"/>
                      <a:tailEnd type="none" w="med" len="med"/>
                    </a:lnB>
                    <a:noFill/>
                  </a:tcPr>
                </a:tc>
                <a:tc>
                  <a:txBody>
                    <a:bodyPr/>
                    <a:lstStyle/>
                    <a:p>
                      <a:pPr algn="ctr"/>
                      <a:r>
                        <a:rPr lang="en-US" sz="2800" dirty="0">
                          <a:solidFill>
                            <a:schemeClr val="tx1"/>
                          </a:solidFill>
                          <a:latin typeface="Arial Narrow" panose="020B0606020202030204" pitchFamily="34" charset="0"/>
                        </a:rPr>
                        <a:t>4.39%</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4E30"/>
                      </a:solidFill>
                      <a:prstDash val="solid"/>
                      <a:round/>
                      <a:headEnd type="none" w="med" len="med"/>
                      <a:tailEnd type="none" w="med" len="med"/>
                    </a:lnT>
                    <a:lnB w="12700" cap="flat" cmpd="sng" algn="ctr">
                      <a:solidFill>
                        <a:srgbClr val="004E30"/>
                      </a:solidFill>
                      <a:prstDash val="solid"/>
                      <a:round/>
                      <a:headEnd type="none" w="med" len="med"/>
                      <a:tailEnd type="none" w="med" len="med"/>
                    </a:lnB>
                    <a:noFill/>
                  </a:tcPr>
                </a:tc>
                <a:extLst>
                  <a:ext uri="{0D108BD9-81ED-4DB2-BD59-A6C34878D82A}">
                    <a16:rowId xmlns:a16="http://schemas.microsoft.com/office/drawing/2014/main" val="2512815671"/>
                  </a:ext>
                </a:extLst>
              </a:tr>
              <a:tr h="482755">
                <a:tc>
                  <a:txBody>
                    <a:bodyPr/>
                    <a:lstStyle/>
                    <a:p>
                      <a:pPr algn="l"/>
                      <a:r>
                        <a:rPr lang="en-US" sz="2800" dirty="0">
                          <a:solidFill>
                            <a:schemeClr val="tx1"/>
                          </a:solidFill>
                          <a:latin typeface="Arial Narrow" panose="020B0606020202030204" pitchFamily="34" charset="0"/>
                        </a:rPr>
                        <a:t>AT&amp;T Inc</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4E30"/>
                      </a:solidFill>
                      <a:prstDash val="solid"/>
                      <a:round/>
                      <a:headEnd type="none" w="med" len="med"/>
                      <a:tailEnd type="none" w="med" len="med"/>
                    </a:lnT>
                    <a:lnB w="12700" cap="flat" cmpd="sng" algn="ctr">
                      <a:solidFill>
                        <a:srgbClr val="004E30"/>
                      </a:solidFill>
                      <a:prstDash val="solid"/>
                      <a:round/>
                      <a:headEnd type="none" w="med" len="med"/>
                      <a:tailEnd type="none" w="med" len="med"/>
                    </a:lnB>
                    <a:noFill/>
                  </a:tcPr>
                </a:tc>
                <a:tc>
                  <a:txBody>
                    <a:bodyPr/>
                    <a:lstStyle/>
                    <a:p>
                      <a:pPr algn="ctr"/>
                      <a:r>
                        <a:rPr lang="en-US" sz="2800" dirty="0">
                          <a:solidFill>
                            <a:schemeClr val="tx1"/>
                          </a:solidFill>
                          <a:latin typeface="Arial Narrow" panose="020B0606020202030204" pitchFamily="34" charset="0"/>
                        </a:rPr>
                        <a:t>T</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4E30"/>
                      </a:solidFill>
                      <a:prstDash val="solid"/>
                      <a:round/>
                      <a:headEnd type="none" w="med" len="med"/>
                      <a:tailEnd type="none" w="med" len="med"/>
                    </a:lnT>
                    <a:lnB w="12700" cap="flat" cmpd="sng" algn="ctr">
                      <a:solidFill>
                        <a:srgbClr val="004E30"/>
                      </a:solidFill>
                      <a:prstDash val="solid"/>
                      <a:round/>
                      <a:headEnd type="none" w="med" len="med"/>
                      <a:tailEnd type="none" w="med" len="med"/>
                    </a:lnB>
                    <a:noFill/>
                  </a:tcPr>
                </a:tc>
                <a:tc>
                  <a:txBody>
                    <a:bodyPr/>
                    <a:lstStyle/>
                    <a:p>
                      <a:pPr algn="ctr"/>
                      <a:r>
                        <a:rPr lang="en-US" sz="2800" dirty="0">
                          <a:solidFill>
                            <a:schemeClr val="tx1"/>
                          </a:solidFill>
                          <a:latin typeface="Arial Narrow" panose="020B0606020202030204" pitchFamily="34" charset="0"/>
                        </a:rPr>
                        <a:t>4.35%</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4E30"/>
                      </a:solidFill>
                      <a:prstDash val="solid"/>
                      <a:round/>
                      <a:headEnd type="none" w="med" len="med"/>
                      <a:tailEnd type="none" w="med" len="med"/>
                    </a:lnT>
                    <a:lnB w="12700" cap="flat" cmpd="sng" algn="ctr">
                      <a:solidFill>
                        <a:srgbClr val="004E30"/>
                      </a:solidFill>
                      <a:prstDash val="solid"/>
                      <a:round/>
                      <a:headEnd type="none" w="med" len="med"/>
                      <a:tailEnd type="none" w="med" len="med"/>
                    </a:lnB>
                    <a:noFill/>
                  </a:tcPr>
                </a:tc>
                <a:extLst>
                  <a:ext uri="{0D108BD9-81ED-4DB2-BD59-A6C34878D82A}">
                    <a16:rowId xmlns:a16="http://schemas.microsoft.com/office/drawing/2014/main" val="1769680677"/>
                  </a:ext>
                </a:extLst>
              </a:tr>
              <a:tr h="482755">
                <a:tc>
                  <a:txBody>
                    <a:bodyPr/>
                    <a:lstStyle/>
                    <a:p>
                      <a:pPr algn="l"/>
                      <a:r>
                        <a:rPr lang="en-US" sz="2800" dirty="0">
                          <a:solidFill>
                            <a:schemeClr val="tx1"/>
                          </a:solidFill>
                          <a:latin typeface="Arial Narrow" panose="020B0606020202030204" pitchFamily="34" charset="0"/>
                        </a:rPr>
                        <a:t>Verizon Communications Inc</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4E30"/>
                      </a:solidFill>
                      <a:prstDash val="solid"/>
                      <a:round/>
                      <a:headEnd type="none" w="med" len="med"/>
                      <a:tailEnd type="none" w="med" len="med"/>
                    </a:lnT>
                    <a:lnB w="12700" cap="flat" cmpd="sng" algn="ctr">
                      <a:solidFill>
                        <a:srgbClr val="004E30"/>
                      </a:solidFill>
                      <a:prstDash val="solid"/>
                      <a:round/>
                      <a:headEnd type="none" w="med" len="med"/>
                      <a:tailEnd type="none" w="med" len="med"/>
                    </a:lnB>
                    <a:noFill/>
                  </a:tcPr>
                </a:tc>
                <a:tc>
                  <a:txBody>
                    <a:bodyPr/>
                    <a:lstStyle/>
                    <a:p>
                      <a:pPr algn="ctr"/>
                      <a:r>
                        <a:rPr lang="en-US" sz="2800" dirty="0">
                          <a:solidFill>
                            <a:schemeClr val="tx1"/>
                          </a:solidFill>
                          <a:latin typeface="Arial Narrow" panose="020B0606020202030204" pitchFamily="34" charset="0"/>
                        </a:rPr>
                        <a:t>VZ</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4E30"/>
                      </a:solidFill>
                      <a:prstDash val="solid"/>
                      <a:round/>
                      <a:headEnd type="none" w="med" len="med"/>
                      <a:tailEnd type="none" w="med" len="med"/>
                    </a:lnT>
                    <a:lnB w="12700" cap="flat" cmpd="sng" algn="ctr">
                      <a:solidFill>
                        <a:srgbClr val="004E30"/>
                      </a:solidFill>
                      <a:prstDash val="solid"/>
                      <a:round/>
                      <a:headEnd type="none" w="med" len="med"/>
                      <a:tailEnd type="none" w="med" len="med"/>
                    </a:lnB>
                    <a:noFill/>
                  </a:tcPr>
                </a:tc>
                <a:tc>
                  <a:txBody>
                    <a:bodyPr/>
                    <a:lstStyle/>
                    <a:p>
                      <a:pPr algn="ctr"/>
                      <a:r>
                        <a:rPr lang="en-US" sz="2800" dirty="0">
                          <a:solidFill>
                            <a:schemeClr val="tx1"/>
                          </a:solidFill>
                          <a:latin typeface="Arial Narrow" panose="020B0606020202030204" pitchFamily="34" charset="0"/>
                        </a:rPr>
                        <a:t>4.33%</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4E30"/>
                      </a:solidFill>
                      <a:prstDash val="solid"/>
                      <a:round/>
                      <a:headEnd type="none" w="med" len="med"/>
                      <a:tailEnd type="none" w="med" len="med"/>
                    </a:lnT>
                    <a:lnB w="12700" cap="flat" cmpd="sng" algn="ctr">
                      <a:solidFill>
                        <a:srgbClr val="004E30"/>
                      </a:solidFill>
                      <a:prstDash val="solid"/>
                      <a:round/>
                      <a:headEnd type="none" w="med" len="med"/>
                      <a:tailEnd type="none" w="med" len="med"/>
                    </a:lnB>
                    <a:noFill/>
                  </a:tcPr>
                </a:tc>
                <a:extLst>
                  <a:ext uri="{0D108BD9-81ED-4DB2-BD59-A6C34878D82A}">
                    <a16:rowId xmlns:a16="http://schemas.microsoft.com/office/drawing/2014/main" val="652634924"/>
                  </a:ext>
                </a:extLst>
              </a:tr>
            </a:tbl>
          </a:graphicData>
        </a:graphic>
      </p:graphicFrame>
      <p:pic>
        <p:nvPicPr>
          <p:cNvPr id="14" name="Picture 13">
            <a:extLst>
              <a:ext uri="{FF2B5EF4-FFF2-40B4-BE49-F238E27FC236}">
                <a16:creationId xmlns:a16="http://schemas.microsoft.com/office/drawing/2014/main" id="{5E5B4B7E-41F9-FFC7-C804-C995944521CD}"/>
              </a:ext>
            </a:extLst>
          </p:cNvPr>
          <p:cNvPicPr>
            <a:picLocks/>
          </p:cNvPicPr>
          <p:nvPr/>
        </p:nvPicPr>
        <p:blipFill rotWithShape="1">
          <a:blip r:embed="rId2"/>
          <a:srcRect b="63784"/>
          <a:stretch/>
        </p:blipFill>
        <p:spPr>
          <a:xfrm>
            <a:off x="10593674" y="5298823"/>
            <a:ext cx="8778240" cy="3200400"/>
          </a:xfrm>
          <a:prstGeom prst="rect">
            <a:avLst/>
          </a:prstGeom>
        </p:spPr>
      </p:pic>
      <p:graphicFrame>
        <p:nvGraphicFramePr>
          <p:cNvPr id="15" name="Table 5">
            <a:extLst>
              <a:ext uri="{FF2B5EF4-FFF2-40B4-BE49-F238E27FC236}">
                <a16:creationId xmlns:a16="http://schemas.microsoft.com/office/drawing/2014/main" id="{C1F78119-18D9-A721-96F2-F0B3D6AC0C62}"/>
              </a:ext>
            </a:extLst>
          </p:cNvPr>
          <p:cNvGraphicFramePr>
            <a:graphicFrameLocks noGrp="1"/>
          </p:cNvGraphicFramePr>
          <p:nvPr>
            <p:extLst>
              <p:ext uri="{D42A27DB-BD31-4B8C-83A1-F6EECF244321}">
                <p14:modId xmlns:p14="http://schemas.microsoft.com/office/powerpoint/2010/main" val="830504158"/>
              </p:ext>
            </p:extLst>
          </p:nvPr>
        </p:nvGraphicFramePr>
        <p:xfrm>
          <a:off x="10677023" y="2682030"/>
          <a:ext cx="8611542" cy="2025972"/>
        </p:xfrm>
        <a:graphic>
          <a:graphicData uri="http://schemas.openxmlformats.org/drawingml/2006/table">
            <a:tbl>
              <a:tblPr firstRow="1" bandRow="1">
                <a:tableStyleId>{D7AC3CCA-C797-4891-BE02-D94E43425B78}</a:tableStyleId>
              </a:tblPr>
              <a:tblGrid>
                <a:gridCol w="4305771">
                  <a:extLst>
                    <a:ext uri="{9D8B030D-6E8A-4147-A177-3AD203B41FA5}">
                      <a16:colId xmlns:a16="http://schemas.microsoft.com/office/drawing/2014/main" val="263714738"/>
                    </a:ext>
                  </a:extLst>
                </a:gridCol>
                <a:gridCol w="4305771">
                  <a:extLst>
                    <a:ext uri="{9D8B030D-6E8A-4147-A177-3AD203B41FA5}">
                      <a16:colId xmlns:a16="http://schemas.microsoft.com/office/drawing/2014/main" val="4267350143"/>
                    </a:ext>
                  </a:extLst>
                </a:gridCol>
              </a:tblGrid>
              <a:tr h="506493">
                <a:tc>
                  <a:txBody>
                    <a:bodyPr/>
                    <a:lstStyle/>
                    <a:p>
                      <a:pPr lvl="0" algn="ctr">
                        <a:buNone/>
                      </a:pPr>
                      <a:r>
                        <a:rPr lang="en-US" sz="2400" b="0" dirty="0">
                          <a:latin typeface="Arial Narrow" panose="020B0606020202030204" pitchFamily="34" charset="0"/>
                        </a:rPr>
                        <a:t>Date Purchased</a:t>
                      </a:r>
                    </a:p>
                  </a:txBody>
                  <a:tcPr anchor="ctr">
                    <a:lnL w="12700">
                      <a:solidFill>
                        <a:schemeClr val="tx1"/>
                      </a:solidFill>
                    </a:lnL>
                    <a:lnR w="12700">
                      <a:solidFill>
                        <a:schemeClr val="tx1"/>
                      </a:solidFill>
                    </a:lnR>
                    <a:lnT w="12700">
                      <a:solidFill>
                        <a:schemeClr val="tx1"/>
                      </a:solidFill>
                    </a:lnT>
                    <a:lnB w="12700">
                      <a:solidFill>
                        <a:schemeClr val="tx1"/>
                      </a:solidFill>
                    </a:lnB>
                  </a:tcPr>
                </a:tc>
                <a:tc>
                  <a:txBody>
                    <a:bodyPr/>
                    <a:lstStyle/>
                    <a:p>
                      <a:pPr lvl="0" algn="ctr">
                        <a:lnSpc>
                          <a:spcPct val="100000"/>
                        </a:lnSpc>
                        <a:spcBef>
                          <a:spcPts val="0"/>
                        </a:spcBef>
                        <a:spcAft>
                          <a:spcPts val="0"/>
                        </a:spcAft>
                        <a:buNone/>
                      </a:pPr>
                      <a:r>
                        <a:rPr lang="en-US" sz="2400" b="0" i="0" u="none" strike="noStrike" noProof="0">
                          <a:latin typeface="Arial Narrow" panose="020B0606020202030204" pitchFamily="34" charset="0"/>
                        </a:rPr>
                        <a:t>09/21/2022</a:t>
                      </a:r>
                      <a:endParaRPr lang="en-US" sz="2400" b="1" i="0" u="none" strike="noStrike" noProof="0">
                        <a:latin typeface="Arial Narrow" panose="020B0606020202030204" pitchFamily="34" charset="0"/>
                      </a:endParaRPr>
                    </a:p>
                  </a:txBody>
                  <a:tcPr anchor="ctr">
                    <a:lnL w="12700">
                      <a:solidFill>
                        <a:schemeClr val="tx1"/>
                      </a:solidFill>
                    </a:lnL>
                    <a:lnR w="12700">
                      <a:solidFill>
                        <a:schemeClr val="tx1"/>
                      </a:solidFill>
                    </a:lnR>
                    <a:lnT w="12700">
                      <a:solidFill>
                        <a:schemeClr val="tx1"/>
                      </a:solidFill>
                    </a:lnT>
                    <a:lnB w="12700">
                      <a:solidFill>
                        <a:schemeClr val="tx1"/>
                      </a:solidFill>
                    </a:lnB>
                  </a:tcPr>
                </a:tc>
                <a:extLst>
                  <a:ext uri="{0D108BD9-81ED-4DB2-BD59-A6C34878D82A}">
                    <a16:rowId xmlns:a16="http://schemas.microsoft.com/office/drawing/2014/main" val="1800712312"/>
                  </a:ext>
                </a:extLst>
              </a:tr>
              <a:tr h="506493">
                <a:tc>
                  <a:txBody>
                    <a:bodyPr/>
                    <a:lstStyle/>
                    <a:p>
                      <a:pPr algn="ctr"/>
                      <a:r>
                        <a:rPr lang="en-US" sz="2400" b="0" dirty="0">
                          <a:latin typeface="Arial Narrow" panose="020B0606020202030204" pitchFamily="34" charset="0"/>
                        </a:rPr>
                        <a:t>Number of Shares Held</a:t>
                      </a:r>
                    </a:p>
                  </a:txBody>
                  <a:tcPr anchor="ctr">
                    <a:lnL w="12700">
                      <a:solidFill>
                        <a:schemeClr val="tx1"/>
                      </a:solidFill>
                    </a:lnL>
                    <a:lnR w="12700">
                      <a:solidFill>
                        <a:schemeClr val="tx1"/>
                      </a:solidFill>
                    </a:lnR>
                    <a:lnT w="12700">
                      <a:solidFill>
                        <a:schemeClr val="tx1"/>
                      </a:solidFill>
                    </a:lnT>
                    <a:lnB w="12700">
                      <a:solidFill>
                        <a:schemeClr val="tx1"/>
                      </a:solidFill>
                    </a:lnB>
                  </a:tcPr>
                </a:tc>
                <a:tc>
                  <a:txBody>
                    <a:bodyPr/>
                    <a:lstStyle/>
                    <a:p>
                      <a:pPr algn="ctr"/>
                      <a:r>
                        <a:rPr lang="en-US" sz="2400" dirty="0">
                          <a:latin typeface="Arial Narrow" panose="020B0606020202030204" pitchFamily="34" charset="0"/>
                        </a:rPr>
                        <a:t>315</a:t>
                      </a:r>
                    </a:p>
                  </a:txBody>
                  <a:tcPr anchor="ctr">
                    <a:lnL w="12700">
                      <a:solidFill>
                        <a:schemeClr val="tx1"/>
                      </a:solidFill>
                    </a:lnL>
                    <a:lnR w="12700">
                      <a:solidFill>
                        <a:schemeClr val="tx1"/>
                      </a:solidFill>
                    </a:lnR>
                    <a:lnT w="12700">
                      <a:solidFill>
                        <a:schemeClr val="tx1"/>
                      </a:solidFill>
                    </a:lnT>
                    <a:lnB w="12700">
                      <a:solidFill>
                        <a:schemeClr val="tx1"/>
                      </a:solidFill>
                    </a:lnB>
                  </a:tcPr>
                </a:tc>
                <a:extLst>
                  <a:ext uri="{0D108BD9-81ED-4DB2-BD59-A6C34878D82A}">
                    <a16:rowId xmlns:a16="http://schemas.microsoft.com/office/drawing/2014/main" val="2499436881"/>
                  </a:ext>
                </a:extLst>
              </a:tr>
              <a:tr h="506493">
                <a:tc>
                  <a:txBody>
                    <a:bodyPr/>
                    <a:lstStyle/>
                    <a:p>
                      <a:pPr algn="ctr"/>
                      <a:r>
                        <a:rPr lang="en-US" sz="2400" b="0" dirty="0">
                          <a:latin typeface="Arial Narrow" panose="020B0606020202030204" pitchFamily="34" charset="0"/>
                        </a:rPr>
                        <a:t>Acquisition Price</a:t>
                      </a:r>
                    </a:p>
                  </a:txBody>
                  <a:tcPr anchor="ctr">
                    <a:lnL w="12700">
                      <a:solidFill>
                        <a:schemeClr val="tx1"/>
                      </a:solidFill>
                    </a:lnL>
                    <a:lnR w="12700">
                      <a:solidFill>
                        <a:schemeClr val="tx1"/>
                      </a:solidFill>
                    </a:lnR>
                    <a:lnT w="12700">
                      <a:solidFill>
                        <a:schemeClr val="tx1"/>
                      </a:solidFill>
                    </a:lnT>
                    <a:lnB w="12700">
                      <a:solidFill>
                        <a:schemeClr val="tx1"/>
                      </a:solidFill>
                    </a:lnB>
                  </a:tcPr>
                </a:tc>
                <a:tc>
                  <a:txBody>
                    <a:bodyPr/>
                    <a:lstStyle/>
                    <a:p>
                      <a:pPr lvl="0" algn="ctr">
                        <a:buNone/>
                      </a:pPr>
                      <a:r>
                        <a:rPr lang="en-US" sz="2400" b="0" i="0" u="none" strike="noStrike" noProof="0" dirty="0">
                          <a:latin typeface="Arial Narrow" panose="020B0606020202030204" pitchFamily="34" charset="0"/>
                        </a:rPr>
                        <a:t>$51.65</a:t>
                      </a:r>
                    </a:p>
                  </a:txBody>
                  <a:tcPr anchor="ctr">
                    <a:lnL w="12700">
                      <a:solidFill>
                        <a:schemeClr val="tx1"/>
                      </a:solidFill>
                    </a:lnL>
                    <a:lnR w="12700">
                      <a:solidFill>
                        <a:schemeClr val="tx1"/>
                      </a:solidFill>
                    </a:lnR>
                    <a:lnT w="12700">
                      <a:solidFill>
                        <a:schemeClr val="tx1"/>
                      </a:solidFill>
                    </a:lnT>
                    <a:lnB w="12700">
                      <a:solidFill>
                        <a:schemeClr val="tx1"/>
                      </a:solidFill>
                    </a:lnB>
                  </a:tcPr>
                </a:tc>
                <a:extLst>
                  <a:ext uri="{0D108BD9-81ED-4DB2-BD59-A6C34878D82A}">
                    <a16:rowId xmlns:a16="http://schemas.microsoft.com/office/drawing/2014/main" val="2877541336"/>
                  </a:ext>
                </a:extLst>
              </a:tr>
              <a:tr h="506493">
                <a:tc>
                  <a:txBody>
                    <a:bodyPr/>
                    <a:lstStyle/>
                    <a:p>
                      <a:pPr algn="ctr"/>
                      <a:r>
                        <a:rPr lang="en-US" sz="2400" b="1">
                          <a:latin typeface="Arial Narrow" panose="020B0606020202030204" pitchFamily="34" charset="0"/>
                        </a:rPr>
                        <a:t>Cost Basis</a:t>
                      </a:r>
                    </a:p>
                  </a:txBody>
                  <a:tcPr anchor="ctr">
                    <a:lnT w="12700">
                      <a:solidFill>
                        <a:schemeClr val="tx1"/>
                      </a:solidFill>
                    </a:lnT>
                  </a:tcPr>
                </a:tc>
                <a:tc>
                  <a:txBody>
                    <a:bodyPr/>
                    <a:lstStyle/>
                    <a:p>
                      <a:pPr lvl="0" algn="ctr">
                        <a:buNone/>
                      </a:pPr>
                      <a:r>
                        <a:rPr lang="en-US" sz="2400" b="1" i="0" u="none" strike="noStrike" noProof="0" dirty="0">
                          <a:latin typeface="Arial Narrow" panose="020B0606020202030204" pitchFamily="34" charset="0"/>
                        </a:rPr>
                        <a:t>$16,269.72</a:t>
                      </a:r>
                    </a:p>
                  </a:txBody>
                  <a:tcPr anchor="ctr">
                    <a:lnT w="12700">
                      <a:solidFill>
                        <a:schemeClr val="tx1"/>
                      </a:solidFill>
                    </a:lnT>
                  </a:tcPr>
                </a:tc>
                <a:extLst>
                  <a:ext uri="{0D108BD9-81ED-4DB2-BD59-A6C34878D82A}">
                    <a16:rowId xmlns:a16="http://schemas.microsoft.com/office/drawing/2014/main" val="2531461660"/>
                  </a:ext>
                </a:extLst>
              </a:tr>
            </a:tbl>
          </a:graphicData>
        </a:graphic>
      </p:graphicFrame>
    </p:spTree>
    <p:extLst>
      <p:ext uri="{BB962C8B-B14F-4D97-AF65-F5344CB8AC3E}">
        <p14:creationId xmlns:p14="http://schemas.microsoft.com/office/powerpoint/2010/main" val="79302728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E2FA8F6-6DDE-1036-5389-6B13202B478F}"/>
              </a:ext>
            </a:extLst>
          </p:cNvPr>
          <p:cNvSpPr>
            <a:spLocks noGrp="1"/>
          </p:cNvSpPr>
          <p:nvPr>
            <p:ph type="ctrTitle"/>
          </p:nvPr>
        </p:nvSpPr>
        <p:spPr>
          <a:xfrm>
            <a:off x="1005205" y="610045"/>
            <a:ext cx="18093690" cy="1081670"/>
          </a:xfrm>
        </p:spPr>
        <p:txBody>
          <a:bodyPr lIns="91440" tIns="45720" rIns="91440" bIns="45720" anchor="b"/>
          <a:lstStyle/>
          <a:p>
            <a:r>
              <a:rPr lang="en-US" sz="6000">
                <a:latin typeface="Arial Black"/>
              </a:rPr>
              <a:t>Energy SPDR (XLE)</a:t>
            </a:r>
            <a:endParaRPr lang="en-US"/>
          </a:p>
        </p:txBody>
      </p:sp>
      <p:sp>
        <p:nvSpPr>
          <p:cNvPr id="10" name="Subtitle 1">
            <a:extLst>
              <a:ext uri="{FF2B5EF4-FFF2-40B4-BE49-F238E27FC236}">
                <a16:creationId xmlns:a16="http://schemas.microsoft.com/office/drawing/2014/main" id="{447037B3-E338-98A6-63A9-3EB90BA0EDA6}"/>
              </a:ext>
            </a:extLst>
          </p:cNvPr>
          <p:cNvSpPr>
            <a:spLocks noGrp="1"/>
          </p:cNvSpPr>
          <p:nvPr>
            <p:ph type="subTitle" idx="1"/>
          </p:nvPr>
        </p:nvSpPr>
        <p:spPr>
          <a:xfrm>
            <a:off x="1006445" y="8499223"/>
            <a:ext cx="18288915" cy="990027"/>
          </a:xfrm>
        </p:spPr>
        <p:txBody>
          <a:bodyPr lIns="91440" tIns="45720" rIns="91440" bIns="45720" anchor="ctr"/>
          <a:lstStyle/>
          <a:p>
            <a:pPr algn="ctr"/>
            <a:r>
              <a:rPr lang="en-US" sz="4000" b="1" dirty="0">
                <a:latin typeface="Arial Narrow"/>
              </a:rPr>
              <a:t>Market Value (11/30/2022): $91.15 </a:t>
            </a:r>
            <a:r>
              <a:rPr lang="en-US" sz="4000" b="1" dirty="0">
                <a:solidFill>
                  <a:srgbClr val="00B050"/>
                </a:solidFill>
                <a:latin typeface="Arial Narrow"/>
              </a:rPr>
              <a:t>+$13.17 (+ 16.89%)</a:t>
            </a:r>
          </a:p>
        </p:txBody>
      </p:sp>
      <p:graphicFrame>
        <p:nvGraphicFramePr>
          <p:cNvPr id="13" name="Table 11">
            <a:extLst>
              <a:ext uri="{FF2B5EF4-FFF2-40B4-BE49-F238E27FC236}">
                <a16:creationId xmlns:a16="http://schemas.microsoft.com/office/drawing/2014/main" id="{6B341691-B56F-6F8F-36D3-E039CE88BC56}"/>
              </a:ext>
            </a:extLst>
          </p:cNvPr>
          <p:cNvGraphicFramePr>
            <a:graphicFrameLocks noGrp="1"/>
          </p:cNvGraphicFramePr>
          <p:nvPr>
            <p:extLst>
              <p:ext uri="{D42A27DB-BD31-4B8C-83A1-F6EECF244321}">
                <p14:modId xmlns:p14="http://schemas.microsoft.com/office/powerpoint/2010/main" val="3167146736"/>
              </p:ext>
            </p:extLst>
          </p:nvPr>
        </p:nvGraphicFramePr>
        <p:xfrm>
          <a:off x="547953" y="1472300"/>
          <a:ext cx="9651797" cy="6848096"/>
        </p:xfrm>
        <a:graphic>
          <a:graphicData uri="http://schemas.openxmlformats.org/drawingml/2006/table">
            <a:tbl>
              <a:tblPr firstRow="1" bandRow="1">
                <a:tableStyleId>{5C22544A-7EE6-4342-B048-85BDC9FD1C3A}</a:tableStyleId>
              </a:tblPr>
              <a:tblGrid>
                <a:gridCol w="6156960">
                  <a:extLst>
                    <a:ext uri="{9D8B030D-6E8A-4147-A177-3AD203B41FA5}">
                      <a16:colId xmlns:a16="http://schemas.microsoft.com/office/drawing/2014/main" val="3047670978"/>
                    </a:ext>
                  </a:extLst>
                </a:gridCol>
                <a:gridCol w="2003173">
                  <a:extLst>
                    <a:ext uri="{9D8B030D-6E8A-4147-A177-3AD203B41FA5}">
                      <a16:colId xmlns:a16="http://schemas.microsoft.com/office/drawing/2014/main" val="2389577167"/>
                    </a:ext>
                  </a:extLst>
                </a:gridCol>
                <a:gridCol w="1491664">
                  <a:extLst>
                    <a:ext uri="{9D8B030D-6E8A-4147-A177-3AD203B41FA5}">
                      <a16:colId xmlns:a16="http://schemas.microsoft.com/office/drawing/2014/main" val="421501196"/>
                    </a:ext>
                  </a:extLst>
                </a:gridCol>
              </a:tblGrid>
              <a:tr h="833248">
                <a:tc gridSpan="3">
                  <a:txBody>
                    <a:bodyPr/>
                    <a:lstStyle/>
                    <a:p>
                      <a:pPr algn="l"/>
                      <a:r>
                        <a:rPr lang="en-US" sz="2800" dirty="0">
                          <a:solidFill>
                            <a:schemeClr val="tx1"/>
                          </a:solidFill>
                          <a:latin typeface="Arial Narrow" panose="020B0606020202030204" pitchFamily="34" charset="0"/>
                        </a:rPr>
                        <a:t>Top 10 Holdings (76.93%)</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US" sz="2800" dirty="0">
                        <a:solidFill>
                          <a:schemeClr val="tx1"/>
                        </a:solidFill>
                        <a:latin typeface="Arial Narrow" panose="020B0606020202030204" pitchFamily="34" charset="0"/>
                      </a:endParaRPr>
                    </a:p>
                  </a:txBody>
                  <a:tcPr anchor="b">
                    <a:lnL w="12700" cap="flat" cmpd="sng" algn="ctr">
                      <a:solidFill>
                        <a:srgbClr val="004E30"/>
                      </a:solidFill>
                      <a:prstDash val="solid"/>
                      <a:round/>
                      <a:headEnd type="none" w="med" len="med"/>
                      <a:tailEnd type="none" w="med" len="med"/>
                    </a:lnL>
                    <a:lnR w="12700" cap="flat" cmpd="sng" algn="ctr">
                      <a:solidFill>
                        <a:srgbClr val="004E30"/>
                      </a:solidFill>
                      <a:prstDash val="solid"/>
                      <a:round/>
                      <a:headEnd type="none" w="med" len="med"/>
                      <a:tailEnd type="none" w="med" len="med"/>
                    </a:lnR>
                    <a:lnT w="12700" cap="flat" cmpd="sng" algn="ctr">
                      <a:solidFill>
                        <a:srgbClr val="004E30"/>
                      </a:solidFill>
                      <a:prstDash val="solid"/>
                      <a:round/>
                      <a:headEnd type="none" w="med" len="med"/>
                      <a:tailEnd type="none" w="med" len="med"/>
                    </a:lnT>
                    <a:lnB w="12700" cap="flat" cmpd="sng" algn="ctr">
                      <a:solidFill>
                        <a:srgbClr val="004E30"/>
                      </a:solidFill>
                      <a:prstDash val="solid"/>
                      <a:round/>
                      <a:headEnd type="none" w="med" len="med"/>
                      <a:tailEnd type="none" w="med" len="med"/>
                    </a:lnB>
                    <a:noFill/>
                  </a:tcPr>
                </a:tc>
                <a:tc hMerge="1">
                  <a:txBody>
                    <a:bodyPr/>
                    <a:lstStyle/>
                    <a:p>
                      <a:pPr algn="ctr"/>
                      <a:endParaRPr lang="en-US" sz="2800" dirty="0">
                        <a:solidFill>
                          <a:schemeClr val="tx1"/>
                        </a:solidFill>
                        <a:latin typeface="Arial Narrow" panose="020B0606020202030204" pitchFamily="34" charset="0"/>
                      </a:endParaRPr>
                    </a:p>
                  </a:txBody>
                  <a:tcPr anchor="b">
                    <a:lnL w="12700" cap="flat" cmpd="sng" algn="ctr">
                      <a:solidFill>
                        <a:srgbClr val="004E30"/>
                      </a:solidFill>
                      <a:prstDash val="solid"/>
                      <a:round/>
                      <a:headEnd type="none" w="med" len="med"/>
                      <a:tailEnd type="none" w="med" len="med"/>
                    </a:lnL>
                    <a:lnR w="12700" cap="flat" cmpd="sng" algn="ctr">
                      <a:solidFill>
                        <a:srgbClr val="004E30"/>
                      </a:solidFill>
                      <a:prstDash val="solid"/>
                      <a:round/>
                      <a:headEnd type="none" w="med" len="med"/>
                      <a:tailEnd type="none" w="med" len="med"/>
                    </a:lnR>
                    <a:lnT w="12700" cap="flat" cmpd="sng" algn="ctr">
                      <a:solidFill>
                        <a:srgbClr val="004E30"/>
                      </a:solidFill>
                      <a:prstDash val="solid"/>
                      <a:round/>
                      <a:headEnd type="none" w="med" len="med"/>
                      <a:tailEnd type="none" w="med" len="med"/>
                    </a:lnT>
                    <a:lnB w="12700" cap="flat" cmpd="sng" algn="ctr">
                      <a:solidFill>
                        <a:srgbClr val="004E30"/>
                      </a:solidFill>
                      <a:prstDash val="solid"/>
                      <a:round/>
                      <a:headEnd type="none" w="med" len="med"/>
                      <a:tailEnd type="none" w="med" len="med"/>
                    </a:lnB>
                    <a:noFill/>
                  </a:tcPr>
                </a:tc>
                <a:extLst>
                  <a:ext uri="{0D108BD9-81ED-4DB2-BD59-A6C34878D82A}">
                    <a16:rowId xmlns:a16="http://schemas.microsoft.com/office/drawing/2014/main" val="2229453441"/>
                  </a:ext>
                </a:extLst>
              </a:tr>
              <a:tr h="833248">
                <a:tc>
                  <a:txBody>
                    <a:bodyPr/>
                    <a:lstStyle/>
                    <a:p>
                      <a:pPr algn="l"/>
                      <a:r>
                        <a:rPr lang="en-US" sz="2800" b="1" dirty="0">
                          <a:solidFill>
                            <a:schemeClr val="tx1"/>
                          </a:solidFill>
                          <a:latin typeface="Arial Narrow" panose="020B0606020202030204" pitchFamily="34" charset="0"/>
                        </a:rPr>
                        <a:t>Name</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4E3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800" b="1" dirty="0">
                          <a:solidFill>
                            <a:schemeClr val="tx1"/>
                          </a:solidFill>
                          <a:latin typeface="Arial Narrow" panose="020B0606020202030204" pitchFamily="34" charset="0"/>
                        </a:rPr>
                        <a:t>Ticker</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4E3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800" b="1" dirty="0">
                          <a:solidFill>
                            <a:schemeClr val="tx1"/>
                          </a:solidFill>
                          <a:latin typeface="Arial Narrow" panose="020B0606020202030204" pitchFamily="34" charset="0"/>
                        </a:rPr>
                        <a:t>% Assets</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4E3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20372844"/>
                  </a:ext>
                </a:extLst>
              </a:tr>
              <a:tr h="482755">
                <a:tc>
                  <a:txBody>
                    <a:bodyPr/>
                    <a:lstStyle/>
                    <a:p>
                      <a:pPr algn="l"/>
                      <a:r>
                        <a:rPr lang="en-US" sz="2800" dirty="0">
                          <a:solidFill>
                            <a:schemeClr val="tx1"/>
                          </a:solidFill>
                          <a:latin typeface="Arial Narrow" panose="020B0606020202030204" pitchFamily="34" charset="0"/>
                        </a:rPr>
                        <a:t>Exxon Mobil Corp</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4E30"/>
                      </a:solidFill>
                      <a:prstDash val="solid"/>
                      <a:round/>
                      <a:headEnd type="none" w="med" len="med"/>
                      <a:tailEnd type="none" w="med" len="med"/>
                    </a:lnT>
                    <a:lnB w="12700" cap="flat" cmpd="sng" algn="ctr">
                      <a:solidFill>
                        <a:srgbClr val="004E30"/>
                      </a:solidFill>
                      <a:prstDash val="solid"/>
                      <a:round/>
                      <a:headEnd type="none" w="med" len="med"/>
                      <a:tailEnd type="none" w="med" len="med"/>
                    </a:lnB>
                    <a:noFill/>
                  </a:tcPr>
                </a:tc>
                <a:tc>
                  <a:txBody>
                    <a:bodyPr/>
                    <a:lstStyle/>
                    <a:p>
                      <a:pPr algn="ctr"/>
                      <a:r>
                        <a:rPr lang="en-US" sz="2800" dirty="0">
                          <a:solidFill>
                            <a:schemeClr val="tx1"/>
                          </a:solidFill>
                          <a:latin typeface="Arial Narrow" panose="020B0606020202030204" pitchFamily="34" charset="0"/>
                        </a:rPr>
                        <a:t>XOM</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4E30"/>
                      </a:solidFill>
                      <a:prstDash val="solid"/>
                      <a:round/>
                      <a:headEnd type="none" w="med" len="med"/>
                      <a:tailEnd type="none" w="med" len="med"/>
                    </a:lnT>
                    <a:lnB w="12700" cap="flat" cmpd="sng" algn="ctr">
                      <a:solidFill>
                        <a:srgbClr val="004E30"/>
                      </a:solidFill>
                      <a:prstDash val="solid"/>
                      <a:round/>
                      <a:headEnd type="none" w="med" len="med"/>
                      <a:tailEnd type="none" w="med" len="med"/>
                    </a:lnB>
                    <a:noFill/>
                  </a:tcPr>
                </a:tc>
                <a:tc>
                  <a:txBody>
                    <a:bodyPr/>
                    <a:lstStyle/>
                    <a:p>
                      <a:pPr algn="ctr"/>
                      <a:r>
                        <a:rPr lang="en-US" sz="2800" dirty="0">
                          <a:solidFill>
                            <a:schemeClr val="tx1"/>
                          </a:solidFill>
                          <a:latin typeface="Arial Narrow" panose="020B0606020202030204" pitchFamily="34" charset="0"/>
                        </a:rPr>
                        <a:t>23.70%</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4E30"/>
                      </a:solidFill>
                      <a:prstDash val="solid"/>
                      <a:round/>
                      <a:headEnd type="none" w="med" len="med"/>
                      <a:tailEnd type="none" w="med" len="med"/>
                    </a:lnT>
                    <a:lnB w="12700" cap="flat" cmpd="sng" algn="ctr">
                      <a:solidFill>
                        <a:srgbClr val="004E30"/>
                      </a:solidFill>
                      <a:prstDash val="solid"/>
                      <a:round/>
                      <a:headEnd type="none" w="med" len="med"/>
                      <a:tailEnd type="none" w="med" len="med"/>
                    </a:lnB>
                    <a:noFill/>
                  </a:tcPr>
                </a:tc>
                <a:extLst>
                  <a:ext uri="{0D108BD9-81ED-4DB2-BD59-A6C34878D82A}">
                    <a16:rowId xmlns:a16="http://schemas.microsoft.com/office/drawing/2014/main" val="361610578"/>
                  </a:ext>
                </a:extLst>
              </a:tr>
              <a:tr h="482755">
                <a:tc>
                  <a:txBody>
                    <a:bodyPr/>
                    <a:lstStyle/>
                    <a:p>
                      <a:pPr algn="l"/>
                      <a:r>
                        <a:rPr lang="en-US" sz="2800" dirty="0">
                          <a:solidFill>
                            <a:schemeClr val="tx1"/>
                          </a:solidFill>
                          <a:latin typeface="Arial Narrow" panose="020B0606020202030204" pitchFamily="34" charset="0"/>
                        </a:rPr>
                        <a:t>Chevron Corp</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4E30"/>
                      </a:solidFill>
                      <a:prstDash val="solid"/>
                      <a:round/>
                      <a:headEnd type="none" w="med" len="med"/>
                      <a:tailEnd type="none" w="med" len="med"/>
                    </a:lnT>
                    <a:lnB w="12700" cap="flat" cmpd="sng" algn="ctr">
                      <a:solidFill>
                        <a:srgbClr val="004E30"/>
                      </a:solidFill>
                      <a:prstDash val="solid"/>
                      <a:round/>
                      <a:headEnd type="none" w="med" len="med"/>
                      <a:tailEnd type="none" w="med" len="med"/>
                    </a:lnB>
                    <a:noFill/>
                  </a:tcPr>
                </a:tc>
                <a:tc>
                  <a:txBody>
                    <a:bodyPr/>
                    <a:lstStyle/>
                    <a:p>
                      <a:pPr algn="ctr"/>
                      <a:r>
                        <a:rPr lang="en-US" sz="2800" dirty="0">
                          <a:solidFill>
                            <a:schemeClr val="tx1"/>
                          </a:solidFill>
                          <a:latin typeface="Arial Narrow" panose="020B0606020202030204" pitchFamily="34" charset="0"/>
                        </a:rPr>
                        <a:t>CVX</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4E30"/>
                      </a:solidFill>
                      <a:prstDash val="solid"/>
                      <a:round/>
                      <a:headEnd type="none" w="med" len="med"/>
                      <a:tailEnd type="none" w="med" len="med"/>
                    </a:lnT>
                    <a:lnB w="12700" cap="flat" cmpd="sng" algn="ctr">
                      <a:solidFill>
                        <a:srgbClr val="004E30"/>
                      </a:solidFill>
                      <a:prstDash val="solid"/>
                      <a:round/>
                      <a:headEnd type="none" w="med" len="med"/>
                      <a:tailEnd type="none" w="med" len="med"/>
                    </a:lnB>
                    <a:noFill/>
                  </a:tcPr>
                </a:tc>
                <a:tc>
                  <a:txBody>
                    <a:bodyPr/>
                    <a:lstStyle/>
                    <a:p>
                      <a:pPr algn="ctr"/>
                      <a:r>
                        <a:rPr lang="en-US" sz="2800" dirty="0">
                          <a:solidFill>
                            <a:schemeClr val="tx1"/>
                          </a:solidFill>
                          <a:latin typeface="Arial Narrow" panose="020B0606020202030204" pitchFamily="34" charset="0"/>
                        </a:rPr>
                        <a:t>20.03%</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4E30"/>
                      </a:solidFill>
                      <a:prstDash val="solid"/>
                      <a:round/>
                      <a:headEnd type="none" w="med" len="med"/>
                      <a:tailEnd type="none" w="med" len="med"/>
                    </a:lnT>
                    <a:lnB w="12700" cap="flat" cmpd="sng" algn="ctr">
                      <a:solidFill>
                        <a:srgbClr val="004E30"/>
                      </a:solidFill>
                      <a:prstDash val="solid"/>
                      <a:round/>
                      <a:headEnd type="none" w="med" len="med"/>
                      <a:tailEnd type="none" w="med" len="med"/>
                    </a:lnB>
                    <a:noFill/>
                  </a:tcPr>
                </a:tc>
                <a:extLst>
                  <a:ext uri="{0D108BD9-81ED-4DB2-BD59-A6C34878D82A}">
                    <a16:rowId xmlns:a16="http://schemas.microsoft.com/office/drawing/2014/main" val="3921556606"/>
                  </a:ext>
                </a:extLst>
              </a:tr>
              <a:tr h="482755">
                <a:tc>
                  <a:txBody>
                    <a:bodyPr/>
                    <a:lstStyle/>
                    <a:p>
                      <a:pPr algn="l"/>
                      <a:r>
                        <a:rPr lang="en-US" sz="2800" dirty="0">
                          <a:solidFill>
                            <a:schemeClr val="tx1"/>
                          </a:solidFill>
                          <a:latin typeface="Arial Narrow" panose="020B0606020202030204" pitchFamily="34" charset="0"/>
                        </a:rPr>
                        <a:t>Conoco Phillips</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4E30"/>
                      </a:solidFill>
                      <a:prstDash val="solid"/>
                      <a:round/>
                      <a:headEnd type="none" w="med" len="med"/>
                      <a:tailEnd type="none" w="med" len="med"/>
                    </a:lnT>
                    <a:lnB w="12700" cap="flat" cmpd="sng" algn="ctr">
                      <a:solidFill>
                        <a:srgbClr val="004E30"/>
                      </a:solidFill>
                      <a:prstDash val="solid"/>
                      <a:round/>
                      <a:headEnd type="none" w="med" len="med"/>
                      <a:tailEnd type="none" w="med" len="med"/>
                    </a:lnB>
                    <a:noFill/>
                  </a:tcPr>
                </a:tc>
                <a:tc>
                  <a:txBody>
                    <a:bodyPr/>
                    <a:lstStyle/>
                    <a:p>
                      <a:pPr algn="ctr"/>
                      <a:r>
                        <a:rPr lang="en-US" sz="2800" dirty="0">
                          <a:solidFill>
                            <a:schemeClr val="tx1"/>
                          </a:solidFill>
                          <a:latin typeface="Arial Narrow" panose="020B0606020202030204" pitchFamily="34" charset="0"/>
                        </a:rPr>
                        <a:t>COP</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4E30"/>
                      </a:solidFill>
                      <a:prstDash val="solid"/>
                      <a:round/>
                      <a:headEnd type="none" w="med" len="med"/>
                      <a:tailEnd type="none" w="med" len="med"/>
                    </a:lnT>
                    <a:lnB w="12700" cap="flat" cmpd="sng" algn="ctr">
                      <a:solidFill>
                        <a:srgbClr val="004E30"/>
                      </a:solidFill>
                      <a:prstDash val="solid"/>
                      <a:round/>
                      <a:headEnd type="none" w="med" len="med"/>
                      <a:tailEnd type="none" w="med" len="med"/>
                    </a:lnB>
                    <a:noFill/>
                  </a:tcPr>
                </a:tc>
                <a:tc>
                  <a:txBody>
                    <a:bodyPr/>
                    <a:lstStyle/>
                    <a:p>
                      <a:pPr algn="ctr"/>
                      <a:r>
                        <a:rPr lang="en-US" sz="2800" dirty="0">
                          <a:solidFill>
                            <a:schemeClr val="tx1"/>
                          </a:solidFill>
                          <a:latin typeface="Arial Narrow" panose="020B0606020202030204" pitchFamily="34" charset="0"/>
                        </a:rPr>
                        <a:t>4.64%</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4E30"/>
                      </a:solidFill>
                      <a:prstDash val="solid"/>
                      <a:round/>
                      <a:headEnd type="none" w="med" len="med"/>
                      <a:tailEnd type="none" w="med" len="med"/>
                    </a:lnT>
                    <a:lnB w="12700" cap="flat" cmpd="sng" algn="ctr">
                      <a:solidFill>
                        <a:srgbClr val="004E30"/>
                      </a:solidFill>
                      <a:prstDash val="solid"/>
                      <a:round/>
                      <a:headEnd type="none" w="med" len="med"/>
                      <a:tailEnd type="none" w="med" len="med"/>
                    </a:lnB>
                    <a:noFill/>
                  </a:tcPr>
                </a:tc>
                <a:extLst>
                  <a:ext uri="{0D108BD9-81ED-4DB2-BD59-A6C34878D82A}">
                    <a16:rowId xmlns:a16="http://schemas.microsoft.com/office/drawing/2014/main" val="2586314080"/>
                  </a:ext>
                </a:extLst>
              </a:tr>
              <a:tr h="482755">
                <a:tc>
                  <a:txBody>
                    <a:bodyPr/>
                    <a:lstStyle/>
                    <a:p>
                      <a:pPr algn="l"/>
                      <a:r>
                        <a:rPr lang="en-US" sz="2800" dirty="0">
                          <a:solidFill>
                            <a:schemeClr val="tx1"/>
                          </a:solidFill>
                          <a:latin typeface="Arial Narrow" panose="020B0606020202030204" pitchFamily="34" charset="0"/>
                        </a:rPr>
                        <a:t>EOG Resources Inc</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4E30"/>
                      </a:solidFill>
                      <a:prstDash val="solid"/>
                      <a:round/>
                      <a:headEnd type="none" w="med" len="med"/>
                      <a:tailEnd type="none" w="med" len="med"/>
                    </a:lnT>
                    <a:lnB w="12700" cap="flat" cmpd="sng" algn="ctr">
                      <a:solidFill>
                        <a:srgbClr val="004E30"/>
                      </a:solidFill>
                      <a:prstDash val="solid"/>
                      <a:round/>
                      <a:headEnd type="none" w="med" len="med"/>
                      <a:tailEnd type="none" w="med" len="med"/>
                    </a:lnB>
                    <a:noFill/>
                  </a:tcPr>
                </a:tc>
                <a:tc>
                  <a:txBody>
                    <a:bodyPr/>
                    <a:lstStyle/>
                    <a:p>
                      <a:pPr algn="ctr"/>
                      <a:r>
                        <a:rPr lang="en-US" sz="2800" dirty="0">
                          <a:solidFill>
                            <a:schemeClr val="tx1"/>
                          </a:solidFill>
                          <a:latin typeface="Arial Narrow" panose="020B0606020202030204" pitchFamily="34" charset="0"/>
                        </a:rPr>
                        <a:t>EOG</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4E30"/>
                      </a:solidFill>
                      <a:prstDash val="solid"/>
                      <a:round/>
                      <a:headEnd type="none" w="med" len="med"/>
                      <a:tailEnd type="none" w="med" len="med"/>
                    </a:lnT>
                    <a:lnB w="12700" cap="flat" cmpd="sng" algn="ctr">
                      <a:solidFill>
                        <a:srgbClr val="004E30"/>
                      </a:solidFill>
                      <a:prstDash val="solid"/>
                      <a:round/>
                      <a:headEnd type="none" w="med" len="med"/>
                      <a:tailEnd type="none" w="med" len="med"/>
                    </a:lnB>
                    <a:noFill/>
                  </a:tcPr>
                </a:tc>
                <a:tc>
                  <a:txBody>
                    <a:bodyPr/>
                    <a:lstStyle/>
                    <a:p>
                      <a:pPr algn="ctr"/>
                      <a:r>
                        <a:rPr lang="en-US" sz="2800" dirty="0">
                          <a:solidFill>
                            <a:schemeClr val="tx1"/>
                          </a:solidFill>
                          <a:latin typeface="Arial Narrow" panose="020B0606020202030204" pitchFamily="34" charset="0"/>
                        </a:rPr>
                        <a:t>4.46%</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4E30"/>
                      </a:solidFill>
                      <a:prstDash val="solid"/>
                      <a:round/>
                      <a:headEnd type="none" w="med" len="med"/>
                      <a:tailEnd type="none" w="med" len="med"/>
                    </a:lnT>
                    <a:lnB w="12700" cap="flat" cmpd="sng" algn="ctr">
                      <a:solidFill>
                        <a:srgbClr val="004E30"/>
                      </a:solidFill>
                      <a:prstDash val="solid"/>
                      <a:round/>
                      <a:headEnd type="none" w="med" len="med"/>
                      <a:tailEnd type="none" w="med" len="med"/>
                    </a:lnB>
                    <a:noFill/>
                  </a:tcPr>
                </a:tc>
                <a:extLst>
                  <a:ext uri="{0D108BD9-81ED-4DB2-BD59-A6C34878D82A}">
                    <a16:rowId xmlns:a16="http://schemas.microsoft.com/office/drawing/2014/main" val="1137918604"/>
                  </a:ext>
                </a:extLst>
              </a:tr>
              <a:tr h="482755">
                <a:tc>
                  <a:txBody>
                    <a:bodyPr/>
                    <a:lstStyle/>
                    <a:p>
                      <a:pPr algn="l"/>
                      <a:r>
                        <a:rPr lang="en-US" sz="2800" dirty="0">
                          <a:solidFill>
                            <a:schemeClr val="tx1"/>
                          </a:solidFill>
                          <a:latin typeface="Arial Narrow" panose="020B0606020202030204" pitchFamily="34" charset="0"/>
                        </a:rPr>
                        <a:t>Schlumberger Ltd</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4E30"/>
                      </a:solidFill>
                      <a:prstDash val="solid"/>
                      <a:round/>
                      <a:headEnd type="none" w="med" len="med"/>
                      <a:tailEnd type="none" w="med" len="med"/>
                    </a:lnT>
                    <a:lnB w="12700" cap="flat" cmpd="sng" algn="ctr">
                      <a:solidFill>
                        <a:srgbClr val="004E30"/>
                      </a:solidFill>
                      <a:prstDash val="solid"/>
                      <a:round/>
                      <a:headEnd type="none" w="med" len="med"/>
                      <a:tailEnd type="none" w="med" len="med"/>
                    </a:lnB>
                    <a:noFill/>
                  </a:tcPr>
                </a:tc>
                <a:tc>
                  <a:txBody>
                    <a:bodyPr/>
                    <a:lstStyle/>
                    <a:p>
                      <a:pPr algn="ctr"/>
                      <a:r>
                        <a:rPr lang="en-US" sz="2800" dirty="0">
                          <a:solidFill>
                            <a:schemeClr val="tx1"/>
                          </a:solidFill>
                          <a:latin typeface="Arial Narrow" panose="020B0606020202030204" pitchFamily="34" charset="0"/>
                        </a:rPr>
                        <a:t>SLB</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4E30"/>
                      </a:solidFill>
                      <a:prstDash val="solid"/>
                      <a:round/>
                      <a:headEnd type="none" w="med" len="med"/>
                      <a:tailEnd type="none" w="med" len="med"/>
                    </a:lnT>
                    <a:lnB w="12700" cap="flat" cmpd="sng" algn="ctr">
                      <a:solidFill>
                        <a:srgbClr val="004E30"/>
                      </a:solidFill>
                      <a:prstDash val="solid"/>
                      <a:round/>
                      <a:headEnd type="none" w="med" len="med"/>
                      <a:tailEnd type="none" w="med" len="med"/>
                    </a:lnB>
                    <a:noFill/>
                  </a:tcPr>
                </a:tc>
                <a:tc>
                  <a:txBody>
                    <a:bodyPr/>
                    <a:lstStyle/>
                    <a:p>
                      <a:pPr algn="ctr"/>
                      <a:r>
                        <a:rPr lang="en-US" sz="2800" dirty="0">
                          <a:solidFill>
                            <a:schemeClr val="tx1"/>
                          </a:solidFill>
                          <a:latin typeface="Arial Narrow" panose="020B0606020202030204" pitchFamily="34" charset="0"/>
                        </a:rPr>
                        <a:t>4.43%</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4E30"/>
                      </a:solidFill>
                      <a:prstDash val="solid"/>
                      <a:round/>
                      <a:headEnd type="none" w="med" len="med"/>
                      <a:tailEnd type="none" w="med" len="med"/>
                    </a:lnT>
                    <a:lnB w="12700" cap="flat" cmpd="sng" algn="ctr">
                      <a:solidFill>
                        <a:srgbClr val="004E30"/>
                      </a:solidFill>
                      <a:prstDash val="solid"/>
                      <a:round/>
                      <a:headEnd type="none" w="med" len="med"/>
                      <a:tailEnd type="none" w="med" len="med"/>
                    </a:lnB>
                    <a:noFill/>
                  </a:tcPr>
                </a:tc>
                <a:extLst>
                  <a:ext uri="{0D108BD9-81ED-4DB2-BD59-A6C34878D82A}">
                    <a16:rowId xmlns:a16="http://schemas.microsoft.com/office/drawing/2014/main" val="2353691707"/>
                  </a:ext>
                </a:extLst>
              </a:tr>
              <a:tr h="482755">
                <a:tc>
                  <a:txBody>
                    <a:bodyPr/>
                    <a:lstStyle/>
                    <a:p>
                      <a:pPr algn="l"/>
                      <a:r>
                        <a:rPr lang="en-US" sz="2800" dirty="0">
                          <a:solidFill>
                            <a:schemeClr val="tx1"/>
                          </a:solidFill>
                          <a:latin typeface="Arial Narrow" panose="020B0606020202030204" pitchFamily="34" charset="0"/>
                        </a:rPr>
                        <a:t>Marathon Petroleum Corp</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4E30"/>
                      </a:solidFill>
                      <a:prstDash val="solid"/>
                      <a:round/>
                      <a:headEnd type="none" w="med" len="med"/>
                      <a:tailEnd type="none" w="med" len="med"/>
                    </a:lnT>
                    <a:lnB w="12700" cap="flat" cmpd="sng" algn="ctr">
                      <a:solidFill>
                        <a:srgbClr val="004E30"/>
                      </a:solidFill>
                      <a:prstDash val="solid"/>
                      <a:round/>
                      <a:headEnd type="none" w="med" len="med"/>
                      <a:tailEnd type="none" w="med" len="med"/>
                    </a:lnB>
                    <a:noFill/>
                  </a:tcPr>
                </a:tc>
                <a:tc>
                  <a:txBody>
                    <a:bodyPr/>
                    <a:lstStyle/>
                    <a:p>
                      <a:pPr algn="ctr"/>
                      <a:r>
                        <a:rPr lang="en-US" sz="2800" dirty="0">
                          <a:solidFill>
                            <a:schemeClr val="tx1"/>
                          </a:solidFill>
                          <a:latin typeface="Arial Narrow" panose="020B0606020202030204" pitchFamily="34" charset="0"/>
                        </a:rPr>
                        <a:t>MPC</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4E30"/>
                      </a:solidFill>
                      <a:prstDash val="solid"/>
                      <a:round/>
                      <a:headEnd type="none" w="med" len="med"/>
                      <a:tailEnd type="none" w="med" len="med"/>
                    </a:lnT>
                    <a:lnB w="12700" cap="flat" cmpd="sng" algn="ctr">
                      <a:solidFill>
                        <a:srgbClr val="004E30"/>
                      </a:solidFill>
                      <a:prstDash val="solid"/>
                      <a:round/>
                      <a:headEnd type="none" w="med" len="med"/>
                      <a:tailEnd type="none" w="med" len="med"/>
                    </a:lnB>
                    <a:noFill/>
                  </a:tcPr>
                </a:tc>
                <a:tc>
                  <a:txBody>
                    <a:bodyPr/>
                    <a:lstStyle/>
                    <a:p>
                      <a:pPr algn="ctr"/>
                      <a:r>
                        <a:rPr lang="en-US" sz="2800" dirty="0">
                          <a:solidFill>
                            <a:schemeClr val="tx1"/>
                          </a:solidFill>
                          <a:latin typeface="Arial Narrow" panose="020B0606020202030204" pitchFamily="34" charset="0"/>
                        </a:rPr>
                        <a:t>4.17%</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4E30"/>
                      </a:solidFill>
                      <a:prstDash val="solid"/>
                      <a:round/>
                      <a:headEnd type="none" w="med" len="med"/>
                      <a:tailEnd type="none" w="med" len="med"/>
                    </a:lnT>
                    <a:lnB w="12700" cap="flat" cmpd="sng" algn="ctr">
                      <a:solidFill>
                        <a:srgbClr val="004E30"/>
                      </a:solidFill>
                      <a:prstDash val="solid"/>
                      <a:round/>
                      <a:headEnd type="none" w="med" len="med"/>
                      <a:tailEnd type="none" w="med" len="med"/>
                    </a:lnB>
                    <a:noFill/>
                  </a:tcPr>
                </a:tc>
                <a:extLst>
                  <a:ext uri="{0D108BD9-81ED-4DB2-BD59-A6C34878D82A}">
                    <a16:rowId xmlns:a16="http://schemas.microsoft.com/office/drawing/2014/main" val="840727530"/>
                  </a:ext>
                </a:extLst>
              </a:tr>
              <a:tr h="482755">
                <a:tc>
                  <a:txBody>
                    <a:bodyPr/>
                    <a:lstStyle/>
                    <a:p>
                      <a:pPr algn="l"/>
                      <a:r>
                        <a:rPr lang="en-US" sz="2800" dirty="0">
                          <a:solidFill>
                            <a:schemeClr val="tx1"/>
                          </a:solidFill>
                          <a:latin typeface="Arial Narrow" panose="020B0606020202030204" pitchFamily="34" charset="0"/>
                        </a:rPr>
                        <a:t>Pioneer Natural Resources Co</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4E30"/>
                      </a:solidFill>
                      <a:prstDash val="solid"/>
                      <a:round/>
                      <a:headEnd type="none" w="med" len="med"/>
                      <a:tailEnd type="none" w="med" len="med"/>
                    </a:lnT>
                    <a:lnB w="12700" cap="flat" cmpd="sng" algn="ctr">
                      <a:solidFill>
                        <a:srgbClr val="004E30"/>
                      </a:solidFill>
                      <a:prstDash val="solid"/>
                      <a:round/>
                      <a:headEnd type="none" w="med" len="med"/>
                      <a:tailEnd type="none" w="med" len="med"/>
                    </a:lnB>
                    <a:noFill/>
                  </a:tcPr>
                </a:tc>
                <a:tc>
                  <a:txBody>
                    <a:bodyPr/>
                    <a:lstStyle/>
                    <a:p>
                      <a:pPr algn="ctr"/>
                      <a:r>
                        <a:rPr lang="en-US" sz="2800" dirty="0">
                          <a:solidFill>
                            <a:schemeClr val="tx1"/>
                          </a:solidFill>
                          <a:latin typeface="Arial Narrow" panose="020B0606020202030204" pitchFamily="34" charset="0"/>
                        </a:rPr>
                        <a:t>PXD</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4E30"/>
                      </a:solidFill>
                      <a:prstDash val="solid"/>
                      <a:round/>
                      <a:headEnd type="none" w="med" len="med"/>
                      <a:tailEnd type="none" w="med" len="med"/>
                    </a:lnT>
                    <a:lnB w="12700" cap="flat" cmpd="sng" algn="ctr">
                      <a:solidFill>
                        <a:srgbClr val="004E30"/>
                      </a:solidFill>
                      <a:prstDash val="solid"/>
                      <a:round/>
                      <a:headEnd type="none" w="med" len="med"/>
                      <a:tailEnd type="none" w="med" len="med"/>
                    </a:lnB>
                    <a:noFill/>
                  </a:tcPr>
                </a:tc>
                <a:tc>
                  <a:txBody>
                    <a:bodyPr/>
                    <a:lstStyle/>
                    <a:p>
                      <a:pPr algn="ctr"/>
                      <a:r>
                        <a:rPr lang="en-US" sz="2800" dirty="0">
                          <a:solidFill>
                            <a:schemeClr val="tx1"/>
                          </a:solidFill>
                          <a:latin typeface="Arial Narrow" panose="020B0606020202030204" pitchFamily="34" charset="0"/>
                        </a:rPr>
                        <a:t>4.08%</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4E30"/>
                      </a:solidFill>
                      <a:prstDash val="solid"/>
                      <a:round/>
                      <a:headEnd type="none" w="med" len="med"/>
                      <a:tailEnd type="none" w="med" len="med"/>
                    </a:lnT>
                    <a:lnB w="12700" cap="flat" cmpd="sng" algn="ctr">
                      <a:solidFill>
                        <a:srgbClr val="004E30"/>
                      </a:solidFill>
                      <a:prstDash val="solid"/>
                      <a:round/>
                      <a:headEnd type="none" w="med" len="med"/>
                      <a:tailEnd type="none" w="med" len="med"/>
                    </a:lnB>
                    <a:noFill/>
                  </a:tcPr>
                </a:tc>
                <a:extLst>
                  <a:ext uri="{0D108BD9-81ED-4DB2-BD59-A6C34878D82A}">
                    <a16:rowId xmlns:a16="http://schemas.microsoft.com/office/drawing/2014/main" val="397228463"/>
                  </a:ext>
                </a:extLst>
              </a:tr>
              <a:tr h="482755">
                <a:tc>
                  <a:txBody>
                    <a:bodyPr/>
                    <a:lstStyle/>
                    <a:p>
                      <a:pPr algn="l"/>
                      <a:r>
                        <a:rPr lang="en-US" sz="2800" dirty="0">
                          <a:solidFill>
                            <a:schemeClr val="tx1"/>
                          </a:solidFill>
                          <a:latin typeface="Arial Narrow" panose="020B0606020202030204" pitchFamily="34" charset="0"/>
                        </a:rPr>
                        <a:t>Phillips 66</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4E30"/>
                      </a:solidFill>
                      <a:prstDash val="solid"/>
                      <a:round/>
                      <a:headEnd type="none" w="med" len="med"/>
                      <a:tailEnd type="none" w="med" len="med"/>
                    </a:lnT>
                    <a:lnB w="12700" cap="flat" cmpd="sng" algn="ctr">
                      <a:solidFill>
                        <a:srgbClr val="004E30"/>
                      </a:solidFill>
                      <a:prstDash val="solid"/>
                      <a:round/>
                      <a:headEnd type="none" w="med" len="med"/>
                      <a:tailEnd type="none" w="med" len="med"/>
                    </a:lnB>
                    <a:noFill/>
                  </a:tcPr>
                </a:tc>
                <a:tc>
                  <a:txBody>
                    <a:bodyPr/>
                    <a:lstStyle/>
                    <a:p>
                      <a:pPr algn="ctr"/>
                      <a:r>
                        <a:rPr lang="en-US" sz="2800" dirty="0">
                          <a:solidFill>
                            <a:schemeClr val="tx1"/>
                          </a:solidFill>
                          <a:latin typeface="Arial Narrow" panose="020B0606020202030204" pitchFamily="34" charset="0"/>
                        </a:rPr>
                        <a:t>PSX</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4E30"/>
                      </a:solidFill>
                      <a:prstDash val="solid"/>
                      <a:round/>
                      <a:headEnd type="none" w="med" len="med"/>
                      <a:tailEnd type="none" w="med" len="med"/>
                    </a:lnT>
                    <a:lnB w="12700" cap="flat" cmpd="sng" algn="ctr">
                      <a:solidFill>
                        <a:srgbClr val="004E30"/>
                      </a:solidFill>
                      <a:prstDash val="solid"/>
                      <a:round/>
                      <a:headEnd type="none" w="med" len="med"/>
                      <a:tailEnd type="none" w="med" len="med"/>
                    </a:lnB>
                    <a:noFill/>
                  </a:tcPr>
                </a:tc>
                <a:tc>
                  <a:txBody>
                    <a:bodyPr/>
                    <a:lstStyle/>
                    <a:p>
                      <a:pPr algn="ctr"/>
                      <a:r>
                        <a:rPr lang="en-US" sz="2800" dirty="0">
                          <a:solidFill>
                            <a:schemeClr val="tx1"/>
                          </a:solidFill>
                          <a:latin typeface="Arial Narrow" panose="020B0606020202030204" pitchFamily="34" charset="0"/>
                        </a:rPr>
                        <a:t>4.07%</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4E30"/>
                      </a:solidFill>
                      <a:prstDash val="solid"/>
                      <a:round/>
                      <a:headEnd type="none" w="med" len="med"/>
                      <a:tailEnd type="none" w="med" len="med"/>
                    </a:lnT>
                    <a:lnB w="12700" cap="flat" cmpd="sng" algn="ctr">
                      <a:solidFill>
                        <a:srgbClr val="004E30"/>
                      </a:solidFill>
                      <a:prstDash val="solid"/>
                      <a:round/>
                      <a:headEnd type="none" w="med" len="med"/>
                      <a:tailEnd type="none" w="med" len="med"/>
                    </a:lnB>
                    <a:noFill/>
                  </a:tcPr>
                </a:tc>
                <a:extLst>
                  <a:ext uri="{0D108BD9-81ED-4DB2-BD59-A6C34878D82A}">
                    <a16:rowId xmlns:a16="http://schemas.microsoft.com/office/drawing/2014/main" val="2512815671"/>
                  </a:ext>
                </a:extLst>
              </a:tr>
              <a:tr h="482755">
                <a:tc>
                  <a:txBody>
                    <a:bodyPr/>
                    <a:lstStyle/>
                    <a:p>
                      <a:pPr algn="l"/>
                      <a:r>
                        <a:rPr lang="en-US" sz="2800" dirty="0">
                          <a:solidFill>
                            <a:schemeClr val="tx1"/>
                          </a:solidFill>
                          <a:latin typeface="Arial Narrow" panose="020B0606020202030204" pitchFamily="34" charset="0"/>
                        </a:rPr>
                        <a:t>Kinder Morgan Inc Class P</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4E30"/>
                      </a:solidFill>
                      <a:prstDash val="solid"/>
                      <a:round/>
                      <a:headEnd type="none" w="med" len="med"/>
                      <a:tailEnd type="none" w="med" len="med"/>
                    </a:lnT>
                    <a:lnB w="12700" cap="flat" cmpd="sng" algn="ctr">
                      <a:solidFill>
                        <a:srgbClr val="004E30"/>
                      </a:solidFill>
                      <a:prstDash val="solid"/>
                      <a:round/>
                      <a:headEnd type="none" w="med" len="med"/>
                      <a:tailEnd type="none" w="med" len="med"/>
                    </a:lnB>
                    <a:noFill/>
                  </a:tcPr>
                </a:tc>
                <a:tc>
                  <a:txBody>
                    <a:bodyPr/>
                    <a:lstStyle/>
                    <a:p>
                      <a:pPr algn="ctr"/>
                      <a:r>
                        <a:rPr lang="en-US" sz="2800" dirty="0">
                          <a:solidFill>
                            <a:schemeClr val="tx1"/>
                          </a:solidFill>
                          <a:latin typeface="Arial Narrow" panose="020B0606020202030204" pitchFamily="34" charset="0"/>
                        </a:rPr>
                        <a:t>KMI</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4E30"/>
                      </a:solidFill>
                      <a:prstDash val="solid"/>
                      <a:round/>
                      <a:headEnd type="none" w="med" len="med"/>
                      <a:tailEnd type="none" w="med" len="med"/>
                    </a:lnT>
                    <a:lnB w="12700" cap="flat" cmpd="sng" algn="ctr">
                      <a:solidFill>
                        <a:srgbClr val="004E30"/>
                      </a:solidFill>
                      <a:prstDash val="solid"/>
                      <a:round/>
                      <a:headEnd type="none" w="med" len="med"/>
                      <a:tailEnd type="none" w="med" len="med"/>
                    </a:lnB>
                    <a:noFill/>
                  </a:tcPr>
                </a:tc>
                <a:tc>
                  <a:txBody>
                    <a:bodyPr/>
                    <a:lstStyle/>
                    <a:p>
                      <a:pPr algn="ctr"/>
                      <a:r>
                        <a:rPr lang="en-US" sz="2800" dirty="0">
                          <a:solidFill>
                            <a:schemeClr val="tx1"/>
                          </a:solidFill>
                          <a:latin typeface="Arial Narrow" panose="020B0606020202030204" pitchFamily="34" charset="0"/>
                        </a:rPr>
                        <a:t>3.85%</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4E30"/>
                      </a:solidFill>
                      <a:prstDash val="solid"/>
                      <a:round/>
                      <a:headEnd type="none" w="med" len="med"/>
                      <a:tailEnd type="none" w="med" len="med"/>
                    </a:lnT>
                    <a:lnB w="12700" cap="flat" cmpd="sng" algn="ctr">
                      <a:solidFill>
                        <a:srgbClr val="004E30"/>
                      </a:solidFill>
                      <a:prstDash val="solid"/>
                      <a:round/>
                      <a:headEnd type="none" w="med" len="med"/>
                      <a:tailEnd type="none" w="med" len="med"/>
                    </a:lnB>
                    <a:noFill/>
                  </a:tcPr>
                </a:tc>
                <a:extLst>
                  <a:ext uri="{0D108BD9-81ED-4DB2-BD59-A6C34878D82A}">
                    <a16:rowId xmlns:a16="http://schemas.microsoft.com/office/drawing/2014/main" val="1769680677"/>
                  </a:ext>
                </a:extLst>
              </a:tr>
              <a:tr h="482755">
                <a:tc>
                  <a:txBody>
                    <a:bodyPr/>
                    <a:lstStyle/>
                    <a:p>
                      <a:pPr algn="l"/>
                      <a:r>
                        <a:rPr lang="en-US" sz="2800" dirty="0">
                          <a:solidFill>
                            <a:schemeClr val="tx1"/>
                          </a:solidFill>
                          <a:latin typeface="Arial Narrow" panose="020B0606020202030204" pitchFamily="34" charset="0"/>
                        </a:rPr>
                        <a:t>Williams Companies Inc</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4E30"/>
                      </a:solidFill>
                      <a:prstDash val="solid"/>
                      <a:round/>
                      <a:headEnd type="none" w="med" len="med"/>
                      <a:tailEnd type="none" w="med" len="med"/>
                    </a:lnT>
                    <a:lnB w="12700" cap="flat" cmpd="sng" algn="ctr">
                      <a:solidFill>
                        <a:srgbClr val="004E30"/>
                      </a:solidFill>
                      <a:prstDash val="solid"/>
                      <a:round/>
                      <a:headEnd type="none" w="med" len="med"/>
                      <a:tailEnd type="none" w="med" len="med"/>
                    </a:lnB>
                    <a:noFill/>
                  </a:tcPr>
                </a:tc>
                <a:tc>
                  <a:txBody>
                    <a:bodyPr/>
                    <a:lstStyle/>
                    <a:p>
                      <a:pPr algn="ctr"/>
                      <a:r>
                        <a:rPr lang="en-US" sz="2800" dirty="0">
                          <a:solidFill>
                            <a:schemeClr val="tx1"/>
                          </a:solidFill>
                          <a:latin typeface="Arial Narrow" panose="020B0606020202030204" pitchFamily="34" charset="0"/>
                        </a:rPr>
                        <a:t>WMB</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4E30"/>
                      </a:solidFill>
                      <a:prstDash val="solid"/>
                      <a:round/>
                      <a:headEnd type="none" w="med" len="med"/>
                      <a:tailEnd type="none" w="med" len="med"/>
                    </a:lnT>
                    <a:lnB w="12700" cap="flat" cmpd="sng" algn="ctr">
                      <a:solidFill>
                        <a:srgbClr val="004E30"/>
                      </a:solidFill>
                      <a:prstDash val="solid"/>
                      <a:round/>
                      <a:headEnd type="none" w="med" len="med"/>
                      <a:tailEnd type="none" w="med" len="med"/>
                    </a:lnB>
                    <a:noFill/>
                  </a:tcPr>
                </a:tc>
                <a:tc>
                  <a:txBody>
                    <a:bodyPr/>
                    <a:lstStyle/>
                    <a:p>
                      <a:pPr algn="ctr"/>
                      <a:r>
                        <a:rPr lang="en-US" sz="2800" dirty="0">
                          <a:solidFill>
                            <a:schemeClr val="tx1"/>
                          </a:solidFill>
                          <a:latin typeface="Arial Narrow" panose="020B0606020202030204" pitchFamily="34" charset="0"/>
                        </a:rPr>
                        <a:t>3.50%</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4E30"/>
                      </a:solidFill>
                      <a:prstDash val="solid"/>
                      <a:round/>
                      <a:headEnd type="none" w="med" len="med"/>
                      <a:tailEnd type="none" w="med" len="med"/>
                    </a:lnT>
                    <a:lnB w="12700" cap="flat" cmpd="sng" algn="ctr">
                      <a:solidFill>
                        <a:srgbClr val="004E30"/>
                      </a:solidFill>
                      <a:prstDash val="solid"/>
                      <a:round/>
                      <a:headEnd type="none" w="med" len="med"/>
                      <a:tailEnd type="none" w="med" len="med"/>
                    </a:lnB>
                    <a:noFill/>
                  </a:tcPr>
                </a:tc>
                <a:extLst>
                  <a:ext uri="{0D108BD9-81ED-4DB2-BD59-A6C34878D82A}">
                    <a16:rowId xmlns:a16="http://schemas.microsoft.com/office/drawing/2014/main" val="652634924"/>
                  </a:ext>
                </a:extLst>
              </a:tr>
            </a:tbl>
          </a:graphicData>
        </a:graphic>
      </p:graphicFrame>
      <p:pic>
        <p:nvPicPr>
          <p:cNvPr id="14" name="Picture 13">
            <a:extLst>
              <a:ext uri="{FF2B5EF4-FFF2-40B4-BE49-F238E27FC236}">
                <a16:creationId xmlns:a16="http://schemas.microsoft.com/office/drawing/2014/main" id="{BF090A46-0034-BB85-EA75-501EE0732496}"/>
              </a:ext>
            </a:extLst>
          </p:cNvPr>
          <p:cNvPicPr>
            <a:picLocks/>
          </p:cNvPicPr>
          <p:nvPr/>
        </p:nvPicPr>
        <p:blipFill rotWithShape="1">
          <a:blip r:embed="rId2"/>
          <a:srcRect b="63784"/>
          <a:stretch/>
        </p:blipFill>
        <p:spPr>
          <a:xfrm>
            <a:off x="10593674" y="5298823"/>
            <a:ext cx="8778240" cy="3200400"/>
          </a:xfrm>
          <a:prstGeom prst="rect">
            <a:avLst/>
          </a:prstGeom>
        </p:spPr>
      </p:pic>
      <p:graphicFrame>
        <p:nvGraphicFramePr>
          <p:cNvPr id="15" name="Table 5">
            <a:extLst>
              <a:ext uri="{FF2B5EF4-FFF2-40B4-BE49-F238E27FC236}">
                <a16:creationId xmlns:a16="http://schemas.microsoft.com/office/drawing/2014/main" id="{E77984E5-BA62-BEEB-3948-9C4668752510}"/>
              </a:ext>
            </a:extLst>
          </p:cNvPr>
          <p:cNvGraphicFramePr>
            <a:graphicFrameLocks noGrp="1"/>
          </p:cNvGraphicFramePr>
          <p:nvPr>
            <p:extLst>
              <p:ext uri="{D42A27DB-BD31-4B8C-83A1-F6EECF244321}">
                <p14:modId xmlns:p14="http://schemas.microsoft.com/office/powerpoint/2010/main" val="2875487106"/>
              </p:ext>
            </p:extLst>
          </p:nvPr>
        </p:nvGraphicFramePr>
        <p:xfrm>
          <a:off x="10677023" y="2682030"/>
          <a:ext cx="8611542" cy="2025972"/>
        </p:xfrm>
        <a:graphic>
          <a:graphicData uri="http://schemas.openxmlformats.org/drawingml/2006/table">
            <a:tbl>
              <a:tblPr firstRow="1" bandRow="1">
                <a:tableStyleId>{D7AC3CCA-C797-4891-BE02-D94E43425B78}</a:tableStyleId>
              </a:tblPr>
              <a:tblGrid>
                <a:gridCol w="4305771">
                  <a:extLst>
                    <a:ext uri="{9D8B030D-6E8A-4147-A177-3AD203B41FA5}">
                      <a16:colId xmlns:a16="http://schemas.microsoft.com/office/drawing/2014/main" val="263714738"/>
                    </a:ext>
                  </a:extLst>
                </a:gridCol>
                <a:gridCol w="4305771">
                  <a:extLst>
                    <a:ext uri="{9D8B030D-6E8A-4147-A177-3AD203B41FA5}">
                      <a16:colId xmlns:a16="http://schemas.microsoft.com/office/drawing/2014/main" val="4267350143"/>
                    </a:ext>
                  </a:extLst>
                </a:gridCol>
              </a:tblGrid>
              <a:tr h="506493">
                <a:tc>
                  <a:txBody>
                    <a:bodyPr/>
                    <a:lstStyle/>
                    <a:p>
                      <a:pPr lvl="0" algn="ctr">
                        <a:buNone/>
                      </a:pPr>
                      <a:r>
                        <a:rPr lang="en-US" sz="2400" b="0" dirty="0">
                          <a:latin typeface="Arial Narrow" panose="020B0606020202030204" pitchFamily="34" charset="0"/>
                        </a:rPr>
                        <a:t>Date Purchased</a:t>
                      </a:r>
                    </a:p>
                  </a:txBody>
                  <a:tcPr anchor="ctr">
                    <a:lnL w="12700">
                      <a:solidFill>
                        <a:schemeClr val="tx1"/>
                      </a:solidFill>
                    </a:lnL>
                    <a:lnR w="12700">
                      <a:solidFill>
                        <a:schemeClr val="tx1"/>
                      </a:solidFill>
                    </a:lnR>
                    <a:lnT w="12700">
                      <a:solidFill>
                        <a:schemeClr val="tx1"/>
                      </a:solidFill>
                    </a:lnT>
                    <a:lnB w="12700">
                      <a:solidFill>
                        <a:schemeClr val="tx1"/>
                      </a:solidFill>
                    </a:lnB>
                  </a:tcPr>
                </a:tc>
                <a:tc>
                  <a:txBody>
                    <a:bodyPr/>
                    <a:lstStyle/>
                    <a:p>
                      <a:pPr lvl="0" algn="ctr">
                        <a:lnSpc>
                          <a:spcPct val="100000"/>
                        </a:lnSpc>
                        <a:spcBef>
                          <a:spcPts val="0"/>
                        </a:spcBef>
                        <a:spcAft>
                          <a:spcPts val="0"/>
                        </a:spcAft>
                        <a:buNone/>
                      </a:pPr>
                      <a:r>
                        <a:rPr lang="en-US" sz="2400" b="0" i="0" u="none" strike="noStrike" noProof="0">
                          <a:latin typeface="Arial Narrow" panose="020B0606020202030204" pitchFamily="34" charset="0"/>
                        </a:rPr>
                        <a:t>09/21/2022</a:t>
                      </a:r>
                      <a:endParaRPr lang="en-US" sz="2400" b="1" i="0" u="none" strike="noStrike" noProof="0">
                        <a:latin typeface="Arial Narrow" panose="020B0606020202030204" pitchFamily="34" charset="0"/>
                      </a:endParaRPr>
                    </a:p>
                  </a:txBody>
                  <a:tcPr anchor="ctr">
                    <a:lnL w="12700">
                      <a:solidFill>
                        <a:schemeClr val="tx1"/>
                      </a:solidFill>
                    </a:lnL>
                    <a:lnR w="12700">
                      <a:solidFill>
                        <a:schemeClr val="tx1"/>
                      </a:solidFill>
                    </a:lnR>
                    <a:lnT w="12700">
                      <a:solidFill>
                        <a:schemeClr val="tx1"/>
                      </a:solidFill>
                    </a:lnT>
                    <a:lnB w="12700">
                      <a:solidFill>
                        <a:schemeClr val="tx1"/>
                      </a:solidFill>
                    </a:lnB>
                  </a:tcPr>
                </a:tc>
                <a:extLst>
                  <a:ext uri="{0D108BD9-81ED-4DB2-BD59-A6C34878D82A}">
                    <a16:rowId xmlns:a16="http://schemas.microsoft.com/office/drawing/2014/main" val="1800712312"/>
                  </a:ext>
                </a:extLst>
              </a:tr>
              <a:tr h="506493">
                <a:tc>
                  <a:txBody>
                    <a:bodyPr/>
                    <a:lstStyle/>
                    <a:p>
                      <a:pPr algn="ctr"/>
                      <a:r>
                        <a:rPr lang="en-US" sz="2400" b="0" dirty="0">
                          <a:latin typeface="Arial Narrow" panose="020B0606020202030204" pitchFamily="34" charset="0"/>
                        </a:rPr>
                        <a:t>Number of Shares Held</a:t>
                      </a:r>
                    </a:p>
                  </a:txBody>
                  <a:tcPr anchor="ctr">
                    <a:lnL w="12700">
                      <a:solidFill>
                        <a:schemeClr val="tx1"/>
                      </a:solidFill>
                    </a:lnL>
                    <a:lnR w="12700">
                      <a:solidFill>
                        <a:schemeClr val="tx1"/>
                      </a:solidFill>
                    </a:lnR>
                    <a:lnT w="12700">
                      <a:solidFill>
                        <a:schemeClr val="tx1"/>
                      </a:solidFill>
                    </a:lnT>
                    <a:lnB w="12700">
                      <a:solidFill>
                        <a:schemeClr val="tx1"/>
                      </a:solidFill>
                    </a:lnB>
                  </a:tcPr>
                </a:tc>
                <a:tc>
                  <a:txBody>
                    <a:bodyPr/>
                    <a:lstStyle/>
                    <a:p>
                      <a:pPr algn="ctr"/>
                      <a:r>
                        <a:rPr lang="en-US" sz="2400" dirty="0">
                          <a:latin typeface="Arial Narrow" panose="020B0606020202030204" pitchFamily="34" charset="0"/>
                        </a:rPr>
                        <a:t>290</a:t>
                      </a:r>
                    </a:p>
                  </a:txBody>
                  <a:tcPr anchor="ctr">
                    <a:lnL w="12700">
                      <a:solidFill>
                        <a:schemeClr val="tx1"/>
                      </a:solidFill>
                    </a:lnL>
                    <a:lnR w="12700">
                      <a:solidFill>
                        <a:schemeClr val="tx1"/>
                      </a:solidFill>
                    </a:lnR>
                    <a:lnT w="12700">
                      <a:solidFill>
                        <a:schemeClr val="tx1"/>
                      </a:solidFill>
                    </a:lnT>
                    <a:lnB w="12700">
                      <a:solidFill>
                        <a:schemeClr val="tx1"/>
                      </a:solidFill>
                    </a:lnB>
                  </a:tcPr>
                </a:tc>
                <a:extLst>
                  <a:ext uri="{0D108BD9-81ED-4DB2-BD59-A6C34878D82A}">
                    <a16:rowId xmlns:a16="http://schemas.microsoft.com/office/drawing/2014/main" val="2499436881"/>
                  </a:ext>
                </a:extLst>
              </a:tr>
              <a:tr h="506493">
                <a:tc>
                  <a:txBody>
                    <a:bodyPr/>
                    <a:lstStyle/>
                    <a:p>
                      <a:pPr algn="ctr"/>
                      <a:r>
                        <a:rPr lang="en-US" sz="2400" b="0" dirty="0">
                          <a:latin typeface="Arial Narrow" panose="020B0606020202030204" pitchFamily="34" charset="0"/>
                        </a:rPr>
                        <a:t>Acquisition Price</a:t>
                      </a:r>
                    </a:p>
                  </a:txBody>
                  <a:tcPr anchor="ctr">
                    <a:lnL w="12700">
                      <a:solidFill>
                        <a:schemeClr val="tx1"/>
                      </a:solidFill>
                    </a:lnL>
                    <a:lnR w="12700">
                      <a:solidFill>
                        <a:schemeClr val="tx1"/>
                      </a:solidFill>
                    </a:lnR>
                    <a:lnT w="12700">
                      <a:solidFill>
                        <a:schemeClr val="tx1"/>
                      </a:solidFill>
                    </a:lnT>
                    <a:lnB w="12700">
                      <a:solidFill>
                        <a:schemeClr val="tx1"/>
                      </a:solidFill>
                    </a:lnB>
                  </a:tcPr>
                </a:tc>
                <a:tc>
                  <a:txBody>
                    <a:bodyPr/>
                    <a:lstStyle/>
                    <a:p>
                      <a:pPr lvl="0" algn="ctr">
                        <a:buNone/>
                      </a:pPr>
                      <a:r>
                        <a:rPr lang="en-US" sz="2400" b="0" i="0" u="none" strike="noStrike" noProof="0" dirty="0">
                          <a:latin typeface="Arial Narrow" panose="020B0606020202030204" pitchFamily="34" charset="0"/>
                        </a:rPr>
                        <a:t>$77.98</a:t>
                      </a:r>
                    </a:p>
                  </a:txBody>
                  <a:tcPr anchor="ctr">
                    <a:lnL w="12700">
                      <a:solidFill>
                        <a:schemeClr val="tx1"/>
                      </a:solidFill>
                    </a:lnL>
                    <a:lnR w="12700">
                      <a:solidFill>
                        <a:schemeClr val="tx1"/>
                      </a:solidFill>
                    </a:lnR>
                    <a:lnT w="12700">
                      <a:solidFill>
                        <a:schemeClr val="tx1"/>
                      </a:solidFill>
                    </a:lnT>
                    <a:lnB w="12700">
                      <a:solidFill>
                        <a:schemeClr val="tx1"/>
                      </a:solidFill>
                    </a:lnB>
                  </a:tcPr>
                </a:tc>
                <a:extLst>
                  <a:ext uri="{0D108BD9-81ED-4DB2-BD59-A6C34878D82A}">
                    <a16:rowId xmlns:a16="http://schemas.microsoft.com/office/drawing/2014/main" val="2877541336"/>
                  </a:ext>
                </a:extLst>
              </a:tr>
              <a:tr h="506493">
                <a:tc>
                  <a:txBody>
                    <a:bodyPr/>
                    <a:lstStyle/>
                    <a:p>
                      <a:pPr algn="ctr"/>
                      <a:r>
                        <a:rPr lang="en-US" sz="2400" b="1">
                          <a:latin typeface="Arial Narrow" panose="020B0606020202030204" pitchFamily="34" charset="0"/>
                        </a:rPr>
                        <a:t>Cost Basis</a:t>
                      </a:r>
                    </a:p>
                  </a:txBody>
                  <a:tcPr anchor="ctr">
                    <a:lnT w="12700">
                      <a:solidFill>
                        <a:schemeClr val="tx1"/>
                      </a:solidFill>
                    </a:lnT>
                  </a:tcPr>
                </a:tc>
                <a:tc>
                  <a:txBody>
                    <a:bodyPr/>
                    <a:lstStyle/>
                    <a:p>
                      <a:pPr lvl="0" algn="ctr">
                        <a:buNone/>
                      </a:pPr>
                      <a:r>
                        <a:rPr lang="en-US" sz="2400" b="1" i="0" u="none" strike="noStrike" noProof="0" dirty="0">
                          <a:latin typeface="Arial Narrow" panose="020B0606020202030204" pitchFamily="34" charset="0"/>
                        </a:rPr>
                        <a:t>$22,614.20</a:t>
                      </a:r>
                    </a:p>
                  </a:txBody>
                  <a:tcPr anchor="ctr">
                    <a:lnT w="12700">
                      <a:solidFill>
                        <a:schemeClr val="tx1"/>
                      </a:solidFill>
                    </a:lnT>
                  </a:tcPr>
                </a:tc>
                <a:extLst>
                  <a:ext uri="{0D108BD9-81ED-4DB2-BD59-A6C34878D82A}">
                    <a16:rowId xmlns:a16="http://schemas.microsoft.com/office/drawing/2014/main" val="2531461660"/>
                  </a:ext>
                </a:extLst>
              </a:tr>
            </a:tbl>
          </a:graphicData>
        </a:graphic>
      </p:graphicFrame>
    </p:spTree>
    <p:extLst>
      <p:ext uri="{BB962C8B-B14F-4D97-AF65-F5344CB8AC3E}">
        <p14:creationId xmlns:p14="http://schemas.microsoft.com/office/powerpoint/2010/main" val="421026415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E2FA8F6-6DDE-1036-5389-6B13202B478F}"/>
              </a:ext>
            </a:extLst>
          </p:cNvPr>
          <p:cNvSpPr>
            <a:spLocks noGrp="1"/>
          </p:cNvSpPr>
          <p:nvPr>
            <p:ph type="ctrTitle"/>
          </p:nvPr>
        </p:nvSpPr>
        <p:spPr>
          <a:xfrm>
            <a:off x="1005205" y="610045"/>
            <a:ext cx="18093690" cy="1081670"/>
          </a:xfrm>
        </p:spPr>
        <p:txBody>
          <a:bodyPr lIns="91440" tIns="45720" rIns="91440" bIns="45720" anchor="b"/>
          <a:lstStyle/>
          <a:p>
            <a:r>
              <a:rPr lang="en-US" sz="6000" dirty="0">
                <a:latin typeface="Arial Black"/>
              </a:rPr>
              <a:t> Technology SPDR (XLK)</a:t>
            </a:r>
            <a:endParaRPr lang="en-US" dirty="0"/>
          </a:p>
        </p:txBody>
      </p:sp>
      <p:sp>
        <p:nvSpPr>
          <p:cNvPr id="10" name="Subtitle 1">
            <a:extLst>
              <a:ext uri="{FF2B5EF4-FFF2-40B4-BE49-F238E27FC236}">
                <a16:creationId xmlns:a16="http://schemas.microsoft.com/office/drawing/2014/main" id="{447037B3-E338-98A6-63A9-3EB90BA0EDA6}"/>
              </a:ext>
            </a:extLst>
          </p:cNvPr>
          <p:cNvSpPr>
            <a:spLocks noGrp="1"/>
          </p:cNvSpPr>
          <p:nvPr>
            <p:ph type="subTitle" idx="1"/>
          </p:nvPr>
        </p:nvSpPr>
        <p:spPr>
          <a:xfrm>
            <a:off x="1006445" y="8499223"/>
            <a:ext cx="18288915" cy="990027"/>
          </a:xfrm>
        </p:spPr>
        <p:txBody>
          <a:bodyPr lIns="91440" tIns="45720" rIns="91440" bIns="45720" anchor="ctr"/>
          <a:lstStyle/>
          <a:p>
            <a:pPr algn="ctr"/>
            <a:r>
              <a:rPr lang="en-US" sz="3950" b="1" dirty="0">
                <a:latin typeface="Arial Narrow"/>
              </a:rPr>
              <a:t>Market Value (11/30/2022): $135.96 </a:t>
            </a:r>
            <a:r>
              <a:rPr lang="en-US" sz="3950" b="1" dirty="0">
                <a:solidFill>
                  <a:srgbClr val="00B050"/>
                </a:solidFill>
                <a:latin typeface="Arial Narrow"/>
              </a:rPr>
              <a:t>+$6.82 (+5.28%)</a:t>
            </a:r>
          </a:p>
        </p:txBody>
      </p:sp>
      <p:graphicFrame>
        <p:nvGraphicFramePr>
          <p:cNvPr id="12" name="Table 11">
            <a:extLst>
              <a:ext uri="{FF2B5EF4-FFF2-40B4-BE49-F238E27FC236}">
                <a16:creationId xmlns:a16="http://schemas.microsoft.com/office/drawing/2014/main" id="{0BDBABFB-A9C6-00EA-90B7-51D5869AF4EF}"/>
              </a:ext>
            </a:extLst>
          </p:cNvPr>
          <p:cNvGraphicFramePr>
            <a:graphicFrameLocks noGrp="1"/>
          </p:cNvGraphicFramePr>
          <p:nvPr>
            <p:extLst>
              <p:ext uri="{D42A27DB-BD31-4B8C-83A1-F6EECF244321}">
                <p14:modId xmlns:p14="http://schemas.microsoft.com/office/powerpoint/2010/main" val="4270452717"/>
              </p:ext>
            </p:extLst>
          </p:nvPr>
        </p:nvGraphicFramePr>
        <p:xfrm>
          <a:off x="547953" y="1472300"/>
          <a:ext cx="9651797" cy="6848096"/>
        </p:xfrm>
        <a:graphic>
          <a:graphicData uri="http://schemas.openxmlformats.org/drawingml/2006/table">
            <a:tbl>
              <a:tblPr firstRow="1" bandRow="1">
                <a:tableStyleId>{5C22544A-7EE6-4342-B048-85BDC9FD1C3A}</a:tableStyleId>
              </a:tblPr>
              <a:tblGrid>
                <a:gridCol w="6156960">
                  <a:extLst>
                    <a:ext uri="{9D8B030D-6E8A-4147-A177-3AD203B41FA5}">
                      <a16:colId xmlns:a16="http://schemas.microsoft.com/office/drawing/2014/main" val="3047670978"/>
                    </a:ext>
                  </a:extLst>
                </a:gridCol>
                <a:gridCol w="2003173">
                  <a:extLst>
                    <a:ext uri="{9D8B030D-6E8A-4147-A177-3AD203B41FA5}">
                      <a16:colId xmlns:a16="http://schemas.microsoft.com/office/drawing/2014/main" val="2389577167"/>
                    </a:ext>
                  </a:extLst>
                </a:gridCol>
                <a:gridCol w="1491664">
                  <a:extLst>
                    <a:ext uri="{9D8B030D-6E8A-4147-A177-3AD203B41FA5}">
                      <a16:colId xmlns:a16="http://schemas.microsoft.com/office/drawing/2014/main" val="421501196"/>
                    </a:ext>
                  </a:extLst>
                </a:gridCol>
              </a:tblGrid>
              <a:tr h="833248">
                <a:tc gridSpan="3">
                  <a:txBody>
                    <a:bodyPr/>
                    <a:lstStyle/>
                    <a:p>
                      <a:pPr algn="l"/>
                      <a:r>
                        <a:rPr lang="en-US" sz="2800" dirty="0">
                          <a:solidFill>
                            <a:schemeClr val="tx1"/>
                          </a:solidFill>
                          <a:latin typeface="Arial Narrow" panose="020B0606020202030204" pitchFamily="34" charset="0"/>
                        </a:rPr>
                        <a:t>Top 10 Holdings (66.91%)</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US" sz="2800" dirty="0">
                        <a:solidFill>
                          <a:schemeClr val="tx1"/>
                        </a:solidFill>
                        <a:latin typeface="Arial Narrow" panose="020B0606020202030204" pitchFamily="34" charset="0"/>
                      </a:endParaRPr>
                    </a:p>
                  </a:txBody>
                  <a:tcPr anchor="b">
                    <a:lnL w="12700" cap="flat" cmpd="sng" algn="ctr">
                      <a:solidFill>
                        <a:srgbClr val="004E30"/>
                      </a:solidFill>
                      <a:prstDash val="solid"/>
                      <a:round/>
                      <a:headEnd type="none" w="med" len="med"/>
                      <a:tailEnd type="none" w="med" len="med"/>
                    </a:lnL>
                    <a:lnR w="12700" cap="flat" cmpd="sng" algn="ctr">
                      <a:solidFill>
                        <a:srgbClr val="004E30"/>
                      </a:solidFill>
                      <a:prstDash val="solid"/>
                      <a:round/>
                      <a:headEnd type="none" w="med" len="med"/>
                      <a:tailEnd type="none" w="med" len="med"/>
                    </a:lnR>
                    <a:lnT w="12700" cap="flat" cmpd="sng" algn="ctr">
                      <a:solidFill>
                        <a:srgbClr val="004E30"/>
                      </a:solidFill>
                      <a:prstDash val="solid"/>
                      <a:round/>
                      <a:headEnd type="none" w="med" len="med"/>
                      <a:tailEnd type="none" w="med" len="med"/>
                    </a:lnT>
                    <a:lnB w="12700" cap="flat" cmpd="sng" algn="ctr">
                      <a:solidFill>
                        <a:srgbClr val="004E30"/>
                      </a:solidFill>
                      <a:prstDash val="solid"/>
                      <a:round/>
                      <a:headEnd type="none" w="med" len="med"/>
                      <a:tailEnd type="none" w="med" len="med"/>
                    </a:lnB>
                    <a:noFill/>
                  </a:tcPr>
                </a:tc>
                <a:tc hMerge="1">
                  <a:txBody>
                    <a:bodyPr/>
                    <a:lstStyle/>
                    <a:p>
                      <a:pPr algn="ctr"/>
                      <a:endParaRPr lang="en-US" sz="2800" dirty="0">
                        <a:solidFill>
                          <a:schemeClr val="tx1"/>
                        </a:solidFill>
                        <a:latin typeface="Arial Narrow" panose="020B0606020202030204" pitchFamily="34" charset="0"/>
                      </a:endParaRPr>
                    </a:p>
                  </a:txBody>
                  <a:tcPr anchor="b">
                    <a:lnL w="12700" cap="flat" cmpd="sng" algn="ctr">
                      <a:solidFill>
                        <a:srgbClr val="004E30"/>
                      </a:solidFill>
                      <a:prstDash val="solid"/>
                      <a:round/>
                      <a:headEnd type="none" w="med" len="med"/>
                      <a:tailEnd type="none" w="med" len="med"/>
                    </a:lnL>
                    <a:lnR w="12700" cap="flat" cmpd="sng" algn="ctr">
                      <a:solidFill>
                        <a:srgbClr val="004E30"/>
                      </a:solidFill>
                      <a:prstDash val="solid"/>
                      <a:round/>
                      <a:headEnd type="none" w="med" len="med"/>
                      <a:tailEnd type="none" w="med" len="med"/>
                    </a:lnR>
                    <a:lnT w="12700" cap="flat" cmpd="sng" algn="ctr">
                      <a:solidFill>
                        <a:srgbClr val="004E30"/>
                      </a:solidFill>
                      <a:prstDash val="solid"/>
                      <a:round/>
                      <a:headEnd type="none" w="med" len="med"/>
                      <a:tailEnd type="none" w="med" len="med"/>
                    </a:lnT>
                    <a:lnB w="12700" cap="flat" cmpd="sng" algn="ctr">
                      <a:solidFill>
                        <a:srgbClr val="004E30"/>
                      </a:solidFill>
                      <a:prstDash val="solid"/>
                      <a:round/>
                      <a:headEnd type="none" w="med" len="med"/>
                      <a:tailEnd type="none" w="med" len="med"/>
                    </a:lnB>
                    <a:noFill/>
                  </a:tcPr>
                </a:tc>
                <a:extLst>
                  <a:ext uri="{0D108BD9-81ED-4DB2-BD59-A6C34878D82A}">
                    <a16:rowId xmlns:a16="http://schemas.microsoft.com/office/drawing/2014/main" val="2229453441"/>
                  </a:ext>
                </a:extLst>
              </a:tr>
              <a:tr h="833248">
                <a:tc>
                  <a:txBody>
                    <a:bodyPr/>
                    <a:lstStyle/>
                    <a:p>
                      <a:pPr algn="l"/>
                      <a:r>
                        <a:rPr lang="en-US" sz="2800" b="1" dirty="0">
                          <a:solidFill>
                            <a:schemeClr val="tx1"/>
                          </a:solidFill>
                          <a:latin typeface="Arial Narrow" panose="020B0606020202030204" pitchFamily="34" charset="0"/>
                        </a:rPr>
                        <a:t>Name</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4E3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800" b="1" dirty="0">
                          <a:solidFill>
                            <a:schemeClr val="tx1"/>
                          </a:solidFill>
                          <a:latin typeface="Arial Narrow" panose="020B0606020202030204" pitchFamily="34" charset="0"/>
                        </a:rPr>
                        <a:t>Ticker</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4E3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800" b="1" dirty="0">
                          <a:solidFill>
                            <a:schemeClr val="tx1"/>
                          </a:solidFill>
                          <a:latin typeface="Arial Narrow" panose="020B0606020202030204" pitchFamily="34" charset="0"/>
                        </a:rPr>
                        <a:t>% Assets</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4E3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20372844"/>
                  </a:ext>
                </a:extLst>
              </a:tr>
              <a:tr h="482755">
                <a:tc>
                  <a:txBody>
                    <a:bodyPr/>
                    <a:lstStyle/>
                    <a:p>
                      <a:pPr algn="l"/>
                      <a:r>
                        <a:rPr lang="en-US" sz="2800" dirty="0">
                          <a:solidFill>
                            <a:schemeClr val="tx1"/>
                          </a:solidFill>
                          <a:latin typeface="Arial Narrow" panose="020B0606020202030204" pitchFamily="34" charset="0"/>
                        </a:rPr>
                        <a:t>Apple Inc.</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4E30"/>
                      </a:solidFill>
                      <a:prstDash val="solid"/>
                      <a:round/>
                      <a:headEnd type="none" w="med" len="med"/>
                      <a:tailEnd type="none" w="med" len="med"/>
                    </a:lnT>
                    <a:lnB w="12700" cap="flat" cmpd="sng" algn="ctr">
                      <a:solidFill>
                        <a:srgbClr val="004E30"/>
                      </a:solidFill>
                      <a:prstDash val="solid"/>
                      <a:round/>
                      <a:headEnd type="none" w="med" len="med"/>
                      <a:tailEnd type="none" w="med" len="med"/>
                    </a:lnB>
                    <a:noFill/>
                  </a:tcPr>
                </a:tc>
                <a:tc>
                  <a:txBody>
                    <a:bodyPr/>
                    <a:lstStyle/>
                    <a:p>
                      <a:pPr algn="ctr"/>
                      <a:r>
                        <a:rPr lang="en-US" sz="2800" dirty="0">
                          <a:solidFill>
                            <a:schemeClr val="tx1"/>
                          </a:solidFill>
                          <a:latin typeface="Arial Narrow" panose="020B0606020202030204" pitchFamily="34" charset="0"/>
                        </a:rPr>
                        <a:t>AAPL</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4E30"/>
                      </a:solidFill>
                      <a:prstDash val="solid"/>
                      <a:round/>
                      <a:headEnd type="none" w="med" len="med"/>
                      <a:tailEnd type="none" w="med" len="med"/>
                    </a:lnT>
                    <a:lnB w="12700" cap="flat" cmpd="sng" algn="ctr">
                      <a:solidFill>
                        <a:srgbClr val="004E30"/>
                      </a:solidFill>
                      <a:prstDash val="solid"/>
                      <a:round/>
                      <a:headEnd type="none" w="med" len="med"/>
                      <a:tailEnd type="none" w="med" len="med"/>
                    </a:lnB>
                    <a:noFill/>
                  </a:tcPr>
                </a:tc>
                <a:tc>
                  <a:txBody>
                    <a:bodyPr/>
                    <a:lstStyle/>
                    <a:p>
                      <a:pPr algn="ctr"/>
                      <a:r>
                        <a:rPr lang="en-US" sz="2800" dirty="0">
                          <a:solidFill>
                            <a:schemeClr val="tx1"/>
                          </a:solidFill>
                          <a:latin typeface="Arial Narrow" panose="020B0606020202030204" pitchFamily="34" charset="0"/>
                        </a:rPr>
                        <a:t>21.45%</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4E30"/>
                      </a:solidFill>
                      <a:prstDash val="solid"/>
                      <a:round/>
                      <a:headEnd type="none" w="med" len="med"/>
                      <a:tailEnd type="none" w="med" len="med"/>
                    </a:lnT>
                    <a:lnB w="12700" cap="flat" cmpd="sng" algn="ctr">
                      <a:solidFill>
                        <a:srgbClr val="004E30"/>
                      </a:solidFill>
                      <a:prstDash val="solid"/>
                      <a:round/>
                      <a:headEnd type="none" w="med" len="med"/>
                      <a:tailEnd type="none" w="med" len="med"/>
                    </a:lnB>
                    <a:noFill/>
                  </a:tcPr>
                </a:tc>
                <a:extLst>
                  <a:ext uri="{0D108BD9-81ED-4DB2-BD59-A6C34878D82A}">
                    <a16:rowId xmlns:a16="http://schemas.microsoft.com/office/drawing/2014/main" val="361610578"/>
                  </a:ext>
                </a:extLst>
              </a:tr>
              <a:tr h="482755">
                <a:tc>
                  <a:txBody>
                    <a:bodyPr/>
                    <a:lstStyle/>
                    <a:p>
                      <a:pPr algn="l"/>
                      <a:r>
                        <a:rPr lang="en-US" sz="2800" dirty="0">
                          <a:solidFill>
                            <a:schemeClr val="tx1"/>
                          </a:solidFill>
                          <a:latin typeface="Arial Narrow" panose="020B0606020202030204" pitchFamily="34" charset="0"/>
                        </a:rPr>
                        <a:t>Microsoft Corp</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4E30"/>
                      </a:solidFill>
                      <a:prstDash val="solid"/>
                      <a:round/>
                      <a:headEnd type="none" w="med" len="med"/>
                      <a:tailEnd type="none" w="med" len="med"/>
                    </a:lnT>
                    <a:lnB w="12700" cap="flat" cmpd="sng" algn="ctr">
                      <a:solidFill>
                        <a:srgbClr val="004E30"/>
                      </a:solidFill>
                      <a:prstDash val="solid"/>
                      <a:round/>
                      <a:headEnd type="none" w="med" len="med"/>
                      <a:tailEnd type="none" w="med" len="med"/>
                    </a:lnB>
                    <a:noFill/>
                  </a:tcPr>
                </a:tc>
                <a:tc>
                  <a:txBody>
                    <a:bodyPr/>
                    <a:lstStyle/>
                    <a:p>
                      <a:pPr algn="ctr"/>
                      <a:r>
                        <a:rPr lang="en-US" sz="2800" dirty="0">
                          <a:solidFill>
                            <a:schemeClr val="tx1"/>
                          </a:solidFill>
                          <a:latin typeface="Arial Narrow" panose="020B0606020202030204" pitchFamily="34" charset="0"/>
                        </a:rPr>
                        <a:t>MSFT</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4E30"/>
                      </a:solidFill>
                      <a:prstDash val="solid"/>
                      <a:round/>
                      <a:headEnd type="none" w="med" len="med"/>
                      <a:tailEnd type="none" w="med" len="med"/>
                    </a:lnT>
                    <a:lnB w="12700" cap="flat" cmpd="sng" algn="ctr">
                      <a:solidFill>
                        <a:srgbClr val="004E30"/>
                      </a:solidFill>
                      <a:prstDash val="solid"/>
                      <a:round/>
                      <a:headEnd type="none" w="med" len="med"/>
                      <a:tailEnd type="none" w="med" len="med"/>
                    </a:lnB>
                    <a:noFill/>
                  </a:tcPr>
                </a:tc>
                <a:tc>
                  <a:txBody>
                    <a:bodyPr/>
                    <a:lstStyle/>
                    <a:p>
                      <a:pPr algn="ctr"/>
                      <a:r>
                        <a:rPr lang="en-US" sz="2800" dirty="0">
                          <a:solidFill>
                            <a:schemeClr val="tx1"/>
                          </a:solidFill>
                          <a:latin typeface="Arial Narrow" panose="020B0606020202030204" pitchFamily="34" charset="0"/>
                        </a:rPr>
                        <a:t>20.37%</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4E30"/>
                      </a:solidFill>
                      <a:prstDash val="solid"/>
                      <a:round/>
                      <a:headEnd type="none" w="med" len="med"/>
                      <a:tailEnd type="none" w="med" len="med"/>
                    </a:lnT>
                    <a:lnB w="12700" cap="flat" cmpd="sng" algn="ctr">
                      <a:solidFill>
                        <a:srgbClr val="004E30"/>
                      </a:solidFill>
                      <a:prstDash val="solid"/>
                      <a:round/>
                      <a:headEnd type="none" w="med" len="med"/>
                      <a:tailEnd type="none" w="med" len="med"/>
                    </a:lnB>
                    <a:noFill/>
                  </a:tcPr>
                </a:tc>
                <a:extLst>
                  <a:ext uri="{0D108BD9-81ED-4DB2-BD59-A6C34878D82A}">
                    <a16:rowId xmlns:a16="http://schemas.microsoft.com/office/drawing/2014/main" val="3921556606"/>
                  </a:ext>
                </a:extLst>
              </a:tr>
              <a:tr h="482755">
                <a:tc>
                  <a:txBody>
                    <a:bodyPr/>
                    <a:lstStyle/>
                    <a:p>
                      <a:pPr algn="l"/>
                      <a:r>
                        <a:rPr lang="en-US" sz="2800" dirty="0">
                          <a:solidFill>
                            <a:schemeClr val="tx1"/>
                          </a:solidFill>
                          <a:latin typeface="Arial Narrow" panose="020B0606020202030204" pitchFamily="34" charset="0"/>
                        </a:rPr>
                        <a:t>NVIDIA Corp</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4E30"/>
                      </a:solidFill>
                      <a:prstDash val="solid"/>
                      <a:round/>
                      <a:headEnd type="none" w="med" len="med"/>
                      <a:tailEnd type="none" w="med" len="med"/>
                    </a:lnT>
                    <a:lnB w="12700" cap="flat" cmpd="sng" algn="ctr">
                      <a:solidFill>
                        <a:srgbClr val="004E30"/>
                      </a:solidFill>
                      <a:prstDash val="solid"/>
                      <a:round/>
                      <a:headEnd type="none" w="med" len="med"/>
                      <a:tailEnd type="none" w="med" len="med"/>
                    </a:lnB>
                    <a:noFill/>
                  </a:tcPr>
                </a:tc>
                <a:tc>
                  <a:txBody>
                    <a:bodyPr/>
                    <a:lstStyle/>
                    <a:p>
                      <a:pPr algn="ctr"/>
                      <a:r>
                        <a:rPr lang="en-US" sz="2800" dirty="0">
                          <a:solidFill>
                            <a:schemeClr val="tx1"/>
                          </a:solidFill>
                          <a:latin typeface="Arial Narrow" panose="020B0606020202030204" pitchFamily="34" charset="0"/>
                        </a:rPr>
                        <a:t>NVDA</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4E30"/>
                      </a:solidFill>
                      <a:prstDash val="solid"/>
                      <a:round/>
                      <a:headEnd type="none" w="med" len="med"/>
                      <a:tailEnd type="none" w="med" len="med"/>
                    </a:lnT>
                    <a:lnB w="12700" cap="flat" cmpd="sng" algn="ctr">
                      <a:solidFill>
                        <a:srgbClr val="004E30"/>
                      </a:solidFill>
                      <a:prstDash val="solid"/>
                      <a:round/>
                      <a:headEnd type="none" w="med" len="med"/>
                      <a:tailEnd type="none" w="med" len="med"/>
                    </a:lnB>
                    <a:noFill/>
                  </a:tcPr>
                </a:tc>
                <a:tc>
                  <a:txBody>
                    <a:bodyPr/>
                    <a:lstStyle/>
                    <a:p>
                      <a:pPr algn="ctr"/>
                      <a:r>
                        <a:rPr lang="en-US" sz="2800" dirty="0">
                          <a:solidFill>
                            <a:schemeClr val="tx1"/>
                          </a:solidFill>
                          <a:latin typeface="Arial Narrow" panose="020B0606020202030204" pitchFamily="34" charset="0"/>
                        </a:rPr>
                        <a:t>4.98%</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4E30"/>
                      </a:solidFill>
                      <a:prstDash val="solid"/>
                      <a:round/>
                      <a:headEnd type="none" w="med" len="med"/>
                      <a:tailEnd type="none" w="med" len="med"/>
                    </a:lnT>
                    <a:lnB w="12700" cap="flat" cmpd="sng" algn="ctr">
                      <a:solidFill>
                        <a:srgbClr val="004E30"/>
                      </a:solidFill>
                      <a:prstDash val="solid"/>
                      <a:round/>
                      <a:headEnd type="none" w="med" len="med"/>
                      <a:tailEnd type="none" w="med" len="med"/>
                    </a:lnB>
                    <a:noFill/>
                  </a:tcPr>
                </a:tc>
                <a:extLst>
                  <a:ext uri="{0D108BD9-81ED-4DB2-BD59-A6C34878D82A}">
                    <a16:rowId xmlns:a16="http://schemas.microsoft.com/office/drawing/2014/main" val="2586314080"/>
                  </a:ext>
                </a:extLst>
              </a:tr>
              <a:tr h="482755">
                <a:tc>
                  <a:txBody>
                    <a:bodyPr/>
                    <a:lstStyle/>
                    <a:p>
                      <a:pPr algn="l"/>
                      <a:r>
                        <a:rPr lang="en-US" sz="2800" dirty="0">
                          <a:solidFill>
                            <a:schemeClr val="tx1"/>
                          </a:solidFill>
                          <a:latin typeface="Arial Narrow" panose="020B0606020202030204" pitchFamily="34" charset="0"/>
                        </a:rPr>
                        <a:t>Visa Inc Class A</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4E30"/>
                      </a:solidFill>
                      <a:prstDash val="solid"/>
                      <a:round/>
                      <a:headEnd type="none" w="med" len="med"/>
                      <a:tailEnd type="none" w="med" len="med"/>
                    </a:lnT>
                    <a:lnB w="12700" cap="flat" cmpd="sng" algn="ctr">
                      <a:solidFill>
                        <a:srgbClr val="004E30"/>
                      </a:solidFill>
                      <a:prstDash val="solid"/>
                      <a:round/>
                      <a:headEnd type="none" w="med" len="med"/>
                      <a:tailEnd type="none" w="med" len="med"/>
                    </a:lnB>
                    <a:noFill/>
                  </a:tcPr>
                </a:tc>
                <a:tc>
                  <a:txBody>
                    <a:bodyPr/>
                    <a:lstStyle/>
                    <a:p>
                      <a:pPr algn="ctr"/>
                      <a:r>
                        <a:rPr lang="en-US" sz="2800" dirty="0">
                          <a:solidFill>
                            <a:schemeClr val="tx1"/>
                          </a:solidFill>
                          <a:latin typeface="Arial Narrow" panose="020B0606020202030204" pitchFamily="34" charset="0"/>
                        </a:rPr>
                        <a:t>V</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4E30"/>
                      </a:solidFill>
                      <a:prstDash val="solid"/>
                      <a:round/>
                      <a:headEnd type="none" w="med" len="med"/>
                      <a:tailEnd type="none" w="med" len="med"/>
                    </a:lnT>
                    <a:lnB w="12700" cap="flat" cmpd="sng" algn="ctr">
                      <a:solidFill>
                        <a:srgbClr val="004E30"/>
                      </a:solidFill>
                      <a:prstDash val="solid"/>
                      <a:round/>
                      <a:headEnd type="none" w="med" len="med"/>
                      <a:tailEnd type="none" w="med" len="med"/>
                    </a:lnB>
                    <a:noFill/>
                  </a:tcPr>
                </a:tc>
                <a:tc>
                  <a:txBody>
                    <a:bodyPr/>
                    <a:lstStyle/>
                    <a:p>
                      <a:pPr algn="ctr"/>
                      <a:r>
                        <a:rPr lang="en-US" sz="2800" dirty="0">
                          <a:solidFill>
                            <a:schemeClr val="tx1"/>
                          </a:solidFill>
                          <a:latin typeface="Arial Narrow" panose="020B0606020202030204" pitchFamily="34" charset="0"/>
                        </a:rPr>
                        <a:t>3.95%</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4E30"/>
                      </a:solidFill>
                      <a:prstDash val="solid"/>
                      <a:round/>
                      <a:headEnd type="none" w="med" len="med"/>
                      <a:tailEnd type="none" w="med" len="med"/>
                    </a:lnT>
                    <a:lnB w="12700" cap="flat" cmpd="sng" algn="ctr">
                      <a:solidFill>
                        <a:srgbClr val="004E30"/>
                      </a:solidFill>
                      <a:prstDash val="solid"/>
                      <a:round/>
                      <a:headEnd type="none" w="med" len="med"/>
                      <a:tailEnd type="none" w="med" len="med"/>
                    </a:lnB>
                    <a:noFill/>
                  </a:tcPr>
                </a:tc>
                <a:extLst>
                  <a:ext uri="{0D108BD9-81ED-4DB2-BD59-A6C34878D82A}">
                    <a16:rowId xmlns:a16="http://schemas.microsoft.com/office/drawing/2014/main" val="1137918604"/>
                  </a:ext>
                </a:extLst>
              </a:tr>
              <a:tr h="482755">
                <a:tc>
                  <a:txBody>
                    <a:bodyPr/>
                    <a:lstStyle/>
                    <a:p>
                      <a:pPr algn="l"/>
                      <a:r>
                        <a:rPr lang="en-US" sz="2800" dirty="0">
                          <a:solidFill>
                            <a:schemeClr val="tx1"/>
                          </a:solidFill>
                          <a:latin typeface="Arial Narrow" panose="020B0606020202030204" pitchFamily="34" charset="0"/>
                        </a:rPr>
                        <a:t>PayPal Holdings Inc</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4E30"/>
                      </a:solidFill>
                      <a:prstDash val="solid"/>
                      <a:round/>
                      <a:headEnd type="none" w="med" len="med"/>
                      <a:tailEnd type="none" w="med" len="med"/>
                    </a:lnT>
                    <a:lnB w="12700" cap="flat" cmpd="sng" algn="ctr">
                      <a:solidFill>
                        <a:srgbClr val="004E30"/>
                      </a:solidFill>
                      <a:prstDash val="solid"/>
                      <a:round/>
                      <a:headEnd type="none" w="med" len="med"/>
                      <a:tailEnd type="none" w="med" len="med"/>
                    </a:lnB>
                    <a:noFill/>
                  </a:tcPr>
                </a:tc>
                <a:tc>
                  <a:txBody>
                    <a:bodyPr/>
                    <a:lstStyle/>
                    <a:p>
                      <a:pPr algn="ctr"/>
                      <a:r>
                        <a:rPr lang="en-US" sz="2800" dirty="0">
                          <a:solidFill>
                            <a:schemeClr val="tx1"/>
                          </a:solidFill>
                          <a:latin typeface="Arial Narrow" panose="020B0606020202030204" pitchFamily="34" charset="0"/>
                        </a:rPr>
                        <a:t>PYPL</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4E30"/>
                      </a:solidFill>
                      <a:prstDash val="solid"/>
                      <a:round/>
                      <a:headEnd type="none" w="med" len="med"/>
                      <a:tailEnd type="none" w="med" len="med"/>
                    </a:lnT>
                    <a:lnB w="12700" cap="flat" cmpd="sng" algn="ctr">
                      <a:solidFill>
                        <a:srgbClr val="004E30"/>
                      </a:solidFill>
                      <a:prstDash val="solid"/>
                      <a:round/>
                      <a:headEnd type="none" w="med" len="med"/>
                      <a:tailEnd type="none" w="med" len="med"/>
                    </a:lnB>
                    <a:noFill/>
                  </a:tcPr>
                </a:tc>
                <a:tc>
                  <a:txBody>
                    <a:bodyPr/>
                    <a:lstStyle/>
                    <a:p>
                      <a:pPr algn="ctr"/>
                      <a:r>
                        <a:rPr lang="en-US" sz="2800" dirty="0">
                          <a:solidFill>
                            <a:schemeClr val="tx1"/>
                          </a:solidFill>
                          <a:latin typeface="Arial Narrow" panose="020B0606020202030204" pitchFamily="34" charset="0"/>
                        </a:rPr>
                        <a:t>3.42%</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4E30"/>
                      </a:solidFill>
                      <a:prstDash val="solid"/>
                      <a:round/>
                      <a:headEnd type="none" w="med" len="med"/>
                      <a:tailEnd type="none" w="med" len="med"/>
                    </a:lnT>
                    <a:lnB w="12700" cap="flat" cmpd="sng" algn="ctr">
                      <a:solidFill>
                        <a:srgbClr val="004E30"/>
                      </a:solidFill>
                      <a:prstDash val="solid"/>
                      <a:round/>
                      <a:headEnd type="none" w="med" len="med"/>
                      <a:tailEnd type="none" w="med" len="med"/>
                    </a:lnB>
                    <a:noFill/>
                  </a:tcPr>
                </a:tc>
                <a:extLst>
                  <a:ext uri="{0D108BD9-81ED-4DB2-BD59-A6C34878D82A}">
                    <a16:rowId xmlns:a16="http://schemas.microsoft.com/office/drawing/2014/main" val="2353691707"/>
                  </a:ext>
                </a:extLst>
              </a:tr>
              <a:tr h="482755">
                <a:tc>
                  <a:txBody>
                    <a:bodyPr/>
                    <a:lstStyle/>
                    <a:p>
                      <a:pPr algn="l"/>
                      <a:r>
                        <a:rPr lang="en-US" sz="2800" dirty="0">
                          <a:solidFill>
                            <a:schemeClr val="tx1"/>
                          </a:solidFill>
                          <a:latin typeface="Arial Narrow" panose="020B0606020202030204" pitchFamily="34" charset="0"/>
                        </a:rPr>
                        <a:t>Mastercard Inc A</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4E30"/>
                      </a:solidFill>
                      <a:prstDash val="solid"/>
                      <a:round/>
                      <a:headEnd type="none" w="med" len="med"/>
                      <a:tailEnd type="none" w="med" len="med"/>
                    </a:lnT>
                    <a:lnB w="12700" cap="flat" cmpd="sng" algn="ctr">
                      <a:solidFill>
                        <a:srgbClr val="004E30"/>
                      </a:solidFill>
                      <a:prstDash val="solid"/>
                      <a:round/>
                      <a:headEnd type="none" w="med" len="med"/>
                      <a:tailEnd type="none" w="med" len="med"/>
                    </a:lnB>
                    <a:noFill/>
                  </a:tcPr>
                </a:tc>
                <a:tc>
                  <a:txBody>
                    <a:bodyPr/>
                    <a:lstStyle/>
                    <a:p>
                      <a:pPr algn="ctr"/>
                      <a:r>
                        <a:rPr lang="en-US" sz="2800" dirty="0">
                          <a:solidFill>
                            <a:schemeClr val="tx1"/>
                          </a:solidFill>
                          <a:latin typeface="Arial Narrow" panose="020B0606020202030204" pitchFamily="34" charset="0"/>
                        </a:rPr>
                        <a:t>MA</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4E30"/>
                      </a:solidFill>
                      <a:prstDash val="solid"/>
                      <a:round/>
                      <a:headEnd type="none" w="med" len="med"/>
                      <a:tailEnd type="none" w="med" len="med"/>
                    </a:lnT>
                    <a:lnB w="12700" cap="flat" cmpd="sng" algn="ctr">
                      <a:solidFill>
                        <a:srgbClr val="004E30"/>
                      </a:solidFill>
                      <a:prstDash val="solid"/>
                      <a:round/>
                      <a:headEnd type="none" w="med" len="med"/>
                      <a:tailEnd type="none" w="med" len="med"/>
                    </a:lnB>
                    <a:noFill/>
                  </a:tcPr>
                </a:tc>
                <a:tc>
                  <a:txBody>
                    <a:bodyPr/>
                    <a:lstStyle/>
                    <a:p>
                      <a:pPr algn="ctr"/>
                      <a:r>
                        <a:rPr lang="en-US" sz="2800" dirty="0">
                          <a:solidFill>
                            <a:schemeClr val="tx1"/>
                          </a:solidFill>
                          <a:latin typeface="Arial Narrow" panose="020B0606020202030204" pitchFamily="34" charset="0"/>
                        </a:rPr>
                        <a:t>3.19%</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4E30"/>
                      </a:solidFill>
                      <a:prstDash val="solid"/>
                      <a:round/>
                      <a:headEnd type="none" w="med" len="med"/>
                      <a:tailEnd type="none" w="med" len="med"/>
                    </a:lnT>
                    <a:lnB w="12700" cap="flat" cmpd="sng" algn="ctr">
                      <a:solidFill>
                        <a:srgbClr val="004E30"/>
                      </a:solidFill>
                      <a:prstDash val="solid"/>
                      <a:round/>
                      <a:headEnd type="none" w="med" len="med"/>
                      <a:tailEnd type="none" w="med" len="med"/>
                    </a:lnB>
                    <a:noFill/>
                  </a:tcPr>
                </a:tc>
                <a:extLst>
                  <a:ext uri="{0D108BD9-81ED-4DB2-BD59-A6C34878D82A}">
                    <a16:rowId xmlns:a16="http://schemas.microsoft.com/office/drawing/2014/main" val="840727530"/>
                  </a:ext>
                </a:extLst>
              </a:tr>
              <a:tr h="482755">
                <a:tc>
                  <a:txBody>
                    <a:bodyPr/>
                    <a:lstStyle/>
                    <a:p>
                      <a:pPr algn="l"/>
                      <a:r>
                        <a:rPr lang="en-US" sz="2800" dirty="0">
                          <a:solidFill>
                            <a:schemeClr val="tx1"/>
                          </a:solidFill>
                          <a:latin typeface="Arial Narrow" panose="020B0606020202030204" pitchFamily="34" charset="0"/>
                        </a:rPr>
                        <a:t>Adobe Inc</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4E30"/>
                      </a:solidFill>
                      <a:prstDash val="solid"/>
                      <a:round/>
                      <a:headEnd type="none" w="med" len="med"/>
                      <a:tailEnd type="none" w="med" len="med"/>
                    </a:lnT>
                    <a:lnB w="12700" cap="flat" cmpd="sng" algn="ctr">
                      <a:solidFill>
                        <a:srgbClr val="004E30"/>
                      </a:solidFill>
                      <a:prstDash val="solid"/>
                      <a:round/>
                      <a:headEnd type="none" w="med" len="med"/>
                      <a:tailEnd type="none" w="med" len="med"/>
                    </a:lnB>
                    <a:noFill/>
                  </a:tcPr>
                </a:tc>
                <a:tc>
                  <a:txBody>
                    <a:bodyPr/>
                    <a:lstStyle/>
                    <a:p>
                      <a:pPr algn="ctr"/>
                      <a:r>
                        <a:rPr lang="en-US" sz="2800" dirty="0">
                          <a:solidFill>
                            <a:schemeClr val="tx1"/>
                          </a:solidFill>
                          <a:latin typeface="Arial Narrow" panose="020B0606020202030204" pitchFamily="34" charset="0"/>
                        </a:rPr>
                        <a:t>ADBE</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4E30"/>
                      </a:solidFill>
                      <a:prstDash val="solid"/>
                      <a:round/>
                      <a:headEnd type="none" w="med" len="med"/>
                      <a:tailEnd type="none" w="med" len="med"/>
                    </a:lnT>
                    <a:lnB w="12700" cap="flat" cmpd="sng" algn="ctr">
                      <a:solidFill>
                        <a:srgbClr val="004E30"/>
                      </a:solidFill>
                      <a:prstDash val="solid"/>
                      <a:round/>
                      <a:headEnd type="none" w="med" len="med"/>
                      <a:tailEnd type="none" w="med" len="med"/>
                    </a:lnB>
                    <a:noFill/>
                  </a:tcPr>
                </a:tc>
                <a:tc>
                  <a:txBody>
                    <a:bodyPr/>
                    <a:lstStyle/>
                    <a:p>
                      <a:pPr algn="ctr"/>
                      <a:r>
                        <a:rPr lang="en-US" sz="2800" dirty="0">
                          <a:solidFill>
                            <a:schemeClr val="tx1"/>
                          </a:solidFill>
                          <a:latin typeface="Arial Narrow" panose="020B0606020202030204" pitchFamily="34" charset="0"/>
                        </a:rPr>
                        <a:t>2.80%</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4E30"/>
                      </a:solidFill>
                      <a:prstDash val="solid"/>
                      <a:round/>
                      <a:headEnd type="none" w="med" len="med"/>
                      <a:tailEnd type="none" w="med" len="med"/>
                    </a:lnT>
                    <a:lnB w="12700" cap="flat" cmpd="sng" algn="ctr">
                      <a:solidFill>
                        <a:srgbClr val="004E30"/>
                      </a:solidFill>
                      <a:prstDash val="solid"/>
                      <a:round/>
                      <a:headEnd type="none" w="med" len="med"/>
                      <a:tailEnd type="none" w="med" len="med"/>
                    </a:lnB>
                    <a:noFill/>
                  </a:tcPr>
                </a:tc>
                <a:extLst>
                  <a:ext uri="{0D108BD9-81ED-4DB2-BD59-A6C34878D82A}">
                    <a16:rowId xmlns:a16="http://schemas.microsoft.com/office/drawing/2014/main" val="397228463"/>
                  </a:ext>
                </a:extLst>
              </a:tr>
              <a:tr h="482755">
                <a:tc>
                  <a:txBody>
                    <a:bodyPr/>
                    <a:lstStyle/>
                    <a:p>
                      <a:pPr algn="l"/>
                      <a:r>
                        <a:rPr lang="en-US" sz="2800" dirty="0">
                          <a:solidFill>
                            <a:schemeClr val="tx1"/>
                          </a:solidFill>
                          <a:latin typeface="Arial Narrow" panose="020B0606020202030204" pitchFamily="34" charset="0"/>
                        </a:rPr>
                        <a:t>Intel Corp</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4E30"/>
                      </a:solidFill>
                      <a:prstDash val="solid"/>
                      <a:round/>
                      <a:headEnd type="none" w="med" len="med"/>
                      <a:tailEnd type="none" w="med" len="med"/>
                    </a:lnT>
                    <a:lnB w="12700" cap="flat" cmpd="sng" algn="ctr">
                      <a:solidFill>
                        <a:srgbClr val="004E30"/>
                      </a:solidFill>
                      <a:prstDash val="solid"/>
                      <a:round/>
                      <a:headEnd type="none" w="med" len="med"/>
                      <a:tailEnd type="none" w="med" len="med"/>
                    </a:lnB>
                    <a:noFill/>
                  </a:tcPr>
                </a:tc>
                <a:tc>
                  <a:txBody>
                    <a:bodyPr/>
                    <a:lstStyle/>
                    <a:p>
                      <a:pPr algn="ctr"/>
                      <a:r>
                        <a:rPr lang="en-US" sz="2800" dirty="0">
                          <a:solidFill>
                            <a:schemeClr val="tx1"/>
                          </a:solidFill>
                          <a:latin typeface="Arial Narrow" panose="020B0606020202030204" pitchFamily="34" charset="0"/>
                        </a:rPr>
                        <a:t>INTC</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4E30"/>
                      </a:solidFill>
                      <a:prstDash val="solid"/>
                      <a:round/>
                      <a:headEnd type="none" w="med" len="med"/>
                      <a:tailEnd type="none" w="med" len="med"/>
                    </a:lnT>
                    <a:lnB w="12700" cap="flat" cmpd="sng" algn="ctr">
                      <a:solidFill>
                        <a:srgbClr val="004E30"/>
                      </a:solidFill>
                      <a:prstDash val="solid"/>
                      <a:round/>
                      <a:headEnd type="none" w="med" len="med"/>
                      <a:tailEnd type="none" w="med" len="med"/>
                    </a:lnB>
                    <a:noFill/>
                  </a:tcPr>
                </a:tc>
                <a:tc>
                  <a:txBody>
                    <a:bodyPr/>
                    <a:lstStyle/>
                    <a:p>
                      <a:pPr algn="ctr"/>
                      <a:r>
                        <a:rPr lang="en-US" sz="2800" dirty="0">
                          <a:solidFill>
                            <a:schemeClr val="tx1"/>
                          </a:solidFill>
                          <a:latin typeface="Arial Narrow" panose="020B0606020202030204" pitchFamily="34" charset="0"/>
                        </a:rPr>
                        <a:t>2.26%</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4E30"/>
                      </a:solidFill>
                      <a:prstDash val="solid"/>
                      <a:round/>
                      <a:headEnd type="none" w="med" len="med"/>
                      <a:tailEnd type="none" w="med" len="med"/>
                    </a:lnT>
                    <a:lnB w="12700" cap="flat" cmpd="sng" algn="ctr">
                      <a:solidFill>
                        <a:srgbClr val="004E30"/>
                      </a:solidFill>
                      <a:prstDash val="solid"/>
                      <a:round/>
                      <a:headEnd type="none" w="med" len="med"/>
                      <a:tailEnd type="none" w="med" len="med"/>
                    </a:lnB>
                    <a:noFill/>
                  </a:tcPr>
                </a:tc>
                <a:extLst>
                  <a:ext uri="{0D108BD9-81ED-4DB2-BD59-A6C34878D82A}">
                    <a16:rowId xmlns:a16="http://schemas.microsoft.com/office/drawing/2014/main" val="2512815671"/>
                  </a:ext>
                </a:extLst>
              </a:tr>
              <a:tr h="482755">
                <a:tc>
                  <a:txBody>
                    <a:bodyPr/>
                    <a:lstStyle/>
                    <a:p>
                      <a:pPr algn="l"/>
                      <a:r>
                        <a:rPr lang="en-US" sz="2800" dirty="0">
                          <a:solidFill>
                            <a:schemeClr val="tx1"/>
                          </a:solidFill>
                          <a:latin typeface="Arial Narrow" panose="020B0606020202030204" pitchFamily="34" charset="0"/>
                        </a:rPr>
                        <a:t>Salesforce.com Inc</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4E30"/>
                      </a:solidFill>
                      <a:prstDash val="solid"/>
                      <a:round/>
                      <a:headEnd type="none" w="med" len="med"/>
                      <a:tailEnd type="none" w="med" len="med"/>
                    </a:lnT>
                    <a:lnB w="12700" cap="flat" cmpd="sng" algn="ctr">
                      <a:solidFill>
                        <a:srgbClr val="004E30"/>
                      </a:solidFill>
                      <a:prstDash val="solid"/>
                      <a:round/>
                      <a:headEnd type="none" w="med" len="med"/>
                      <a:tailEnd type="none" w="med" len="med"/>
                    </a:lnB>
                    <a:noFill/>
                  </a:tcPr>
                </a:tc>
                <a:tc>
                  <a:txBody>
                    <a:bodyPr/>
                    <a:lstStyle/>
                    <a:p>
                      <a:pPr algn="ctr"/>
                      <a:r>
                        <a:rPr lang="en-US" sz="2800" dirty="0">
                          <a:solidFill>
                            <a:schemeClr val="tx1"/>
                          </a:solidFill>
                          <a:latin typeface="Arial Narrow" panose="020B0606020202030204" pitchFamily="34" charset="0"/>
                        </a:rPr>
                        <a:t>CRM</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4E30"/>
                      </a:solidFill>
                      <a:prstDash val="solid"/>
                      <a:round/>
                      <a:headEnd type="none" w="med" len="med"/>
                      <a:tailEnd type="none" w="med" len="med"/>
                    </a:lnT>
                    <a:lnB w="12700" cap="flat" cmpd="sng" algn="ctr">
                      <a:solidFill>
                        <a:srgbClr val="004E30"/>
                      </a:solidFill>
                      <a:prstDash val="solid"/>
                      <a:round/>
                      <a:headEnd type="none" w="med" len="med"/>
                      <a:tailEnd type="none" w="med" len="med"/>
                    </a:lnB>
                    <a:noFill/>
                  </a:tcPr>
                </a:tc>
                <a:tc>
                  <a:txBody>
                    <a:bodyPr/>
                    <a:lstStyle/>
                    <a:p>
                      <a:pPr algn="ctr"/>
                      <a:r>
                        <a:rPr lang="en-US" sz="2800" dirty="0">
                          <a:solidFill>
                            <a:schemeClr val="tx1"/>
                          </a:solidFill>
                          <a:latin typeface="Arial Narrow" panose="020B0606020202030204" pitchFamily="34" charset="0"/>
                        </a:rPr>
                        <a:t>2.26%</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4E30"/>
                      </a:solidFill>
                      <a:prstDash val="solid"/>
                      <a:round/>
                      <a:headEnd type="none" w="med" len="med"/>
                      <a:tailEnd type="none" w="med" len="med"/>
                    </a:lnT>
                    <a:lnB w="12700" cap="flat" cmpd="sng" algn="ctr">
                      <a:solidFill>
                        <a:srgbClr val="004E30"/>
                      </a:solidFill>
                      <a:prstDash val="solid"/>
                      <a:round/>
                      <a:headEnd type="none" w="med" len="med"/>
                      <a:tailEnd type="none" w="med" len="med"/>
                    </a:lnB>
                    <a:noFill/>
                  </a:tcPr>
                </a:tc>
                <a:extLst>
                  <a:ext uri="{0D108BD9-81ED-4DB2-BD59-A6C34878D82A}">
                    <a16:rowId xmlns:a16="http://schemas.microsoft.com/office/drawing/2014/main" val="1769680677"/>
                  </a:ext>
                </a:extLst>
              </a:tr>
              <a:tr h="482755">
                <a:tc>
                  <a:txBody>
                    <a:bodyPr/>
                    <a:lstStyle/>
                    <a:p>
                      <a:pPr algn="l"/>
                      <a:r>
                        <a:rPr lang="en-US" sz="2800" dirty="0">
                          <a:solidFill>
                            <a:schemeClr val="tx1"/>
                          </a:solidFill>
                          <a:latin typeface="Arial Narrow" panose="020B0606020202030204" pitchFamily="34" charset="0"/>
                        </a:rPr>
                        <a:t>Cisco Systems Inc</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4E30"/>
                      </a:solidFill>
                      <a:prstDash val="solid"/>
                      <a:round/>
                      <a:headEnd type="none" w="med" len="med"/>
                      <a:tailEnd type="none" w="med" len="med"/>
                    </a:lnT>
                    <a:lnB w="12700" cap="flat" cmpd="sng" algn="ctr">
                      <a:solidFill>
                        <a:srgbClr val="004E30"/>
                      </a:solidFill>
                      <a:prstDash val="solid"/>
                      <a:round/>
                      <a:headEnd type="none" w="med" len="med"/>
                      <a:tailEnd type="none" w="med" len="med"/>
                    </a:lnB>
                    <a:noFill/>
                  </a:tcPr>
                </a:tc>
                <a:tc>
                  <a:txBody>
                    <a:bodyPr/>
                    <a:lstStyle/>
                    <a:p>
                      <a:pPr algn="ctr"/>
                      <a:r>
                        <a:rPr lang="en-US" sz="2800" dirty="0">
                          <a:solidFill>
                            <a:schemeClr val="tx1"/>
                          </a:solidFill>
                          <a:latin typeface="Arial Narrow" panose="020B0606020202030204" pitchFamily="34" charset="0"/>
                        </a:rPr>
                        <a:t>CSCO</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4E30"/>
                      </a:solidFill>
                      <a:prstDash val="solid"/>
                      <a:round/>
                      <a:headEnd type="none" w="med" len="med"/>
                      <a:tailEnd type="none" w="med" len="med"/>
                    </a:lnT>
                    <a:lnB w="12700" cap="flat" cmpd="sng" algn="ctr">
                      <a:solidFill>
                        <a:srgbClr val="004E30"/>
                      </a:solidFill>
                      <a:prstDash val="solid"/>
                      <a:round/>
                      <a:headEnd type="none" w="med" len="med"/>
                      <a:tailEnd type="none" w="med" len="med"/>
                    </a:lnB>
                    <a:noFill/>
                  </a:tcPr>
                </a:tc>
                <a:tc>
                  <a:txBody>
                    <a:bodyPr/>
                    <a:lstStyle/>
                    <a:p>
                      <a:pPr algn="ctr"/>
                      <a:r>
                        <a:rPr lang="en-US" sz="2800" dirty="0">
                          <a:solidFill>
                            <a:schemeClr val="tx1"/>
                          </a:solidFill>
                          <a:latin typeface="Arial Narrow" panose="020B0606020202030204" pitchFamily="34" charset="0"/>
                        </a:rPr>
                        <a:t>2.23%</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4E30"/>
                      </a:solidFill>
                      <a:prstDash val="solid"/>
                      <a:round/>
                      <a:headEnd type="none" w="med" len="med"/>
                      <a:tailEnd type="none" w="med" len="med"/>
                    </a:lnT>
                    <a:lnB w="12700" cap="flat" cmpd="sng" algn="ctr">
                      <a:solidFill>
                        <a:srgbClr val="004E30"/>
                      </a:solidFill>
                      <a:prstDash val="solid"/>
                      <a:round/>
                      <a:headEnd type="none" w="med" len="med"/>
                      <a:tailEnd type="none" w="med" len="med"/>
                    </a:lnB>
                    <a:noFill/>
                  </a:tcPr>
                </a:tc>
                <a:extLst>
                  <a:ext uri="{0D108BD9-81ED-4DB2-BD59-A6C34878D82A}">
                    <a16:rowId xmlns:a16="http://schemas.microsoft.com/office/drawing/2014/main" val="652634924"/>
                  </a:ext>
                </a:extLst>
              </a:tr>
            </a:tbl>
          </a:graphicData>
        </a:graphic>
      </p:graphicFrame>
      <p:pic>
        <p:nvPicPr>
          <p:cNvPr id="14" name="Picture 13" descr="Chart, histogram&#10;&#10;Description automatically generated">
            <a:extLst>
              <a:ext uri="{FF2B5EF4-FFF2-40B4-BE49-F238E27FC236}">
                <a16:creationId xmlns:a16="http://schemas.microsoft.com/office/drawing/2014/main" id="{8E4B843A-081A-334F-EE69-6526A249FA0C}"/>
              </a:ext>
            </a:extLst>
          </p:cNvPr>
          <p:cNvPicPr>
            <a:picLocks/>
          </p:cNvPicPr>
          <p:nvPr/>
        </p:nvPicPr>
        <p:blipFill rotWithShape="1">
          <a:blip r:embed="rId2">
            <a:extLst>
              <a:ext uri="{28A0092B-C50C-407E-A947-70E740481C1C}">
                <a14:useLocalDpi xmlns:a14="http://schemas.microsoft.com/office/drawing/2010/main" val="0"/>
              </a:ext>
            </a:extLst>
          </a:blip>
          <a:srcRect b="63976"/>
          <a:stretch/>
        </p:blipFill>
        <p:spPr>
          <a:xfrm>
            <a:off x="10593674" y="5298823"/>
            <a:ext cx="8778240" cy="3200400"/>
          </a:xfrm>
          <a:prstGeom prst="rect">
            <a:avLst/>
          </a:prstGeom>
        </p:spPr>
      </p:pic>
      <p:graphicFrame>
        <p:nvGraphicFramePr>
          <p:cNvPr id="15" name="Table 5">
            <a:extLst>
              <a:ext uri="{FF2B5EF4-FFF2-40B4-BE49-F238E27FC236}">
                <a16:creationId xmlns:a16="http://schemas.microsoft.com/office/drawing/2014/main" id="{C20010CE-0354-04A2-16DC-8AA2BD032283}"/>
              </a:ext>
            </a:extLst>
          </p:cNvPr>
          <p:cNvGraphicFramePr>
            <a:graphicFrameLocks noGrp="1"/>
          </p:cNvGraphicFramePr>
          <p:nvPr>
            <p:extLst>
              <p:ext uri="{D42A27DB-BD31-4B8C-83A1-F6EECF244321}">
                <p14:modId xmlns:p14="http://schemas.microsoft.com/office/powerpoint/2010/main" val="450145456"/>
              </p:ext>
            </p:extLst>
          </p:nvPr>
        </p:nvGraphicFramePr>
        <p:xfrm>
          <a:off x="10677023" y="2682030"/>
          <a:ext cx="8611542" cy="2025972"/>
        </p:xfrm>
        <a:graphic>
          <a:graphicData uri="http://schemas.openxmlformats.org/drawingml/2006/table">
            <a:tbl>
              <a:tblPr firstRow="1" bandRow="1">
                <a:tableStyleId>{D7AC3CCA-C797-4891-BE02-D94E43425B78}</a:tableStyleId>
              </a:tblPr>
              <a:tblGrid>
                <a:gridCol w="4305771">
                  <a:extLst>
                    <a:ext uri="{9D8B030D-6E8A-4147-A177-3AD203B41FA5}">
                      <a16:colId xmlns:a16="http://schemas.microsoft.com/office/drawing/2014/main" val="263714738"/>
                    </a:ext>
                  </a:extLst>
                </a:gridCol>
                <a:gridCol w="4305771">
                  <a:extLst>
                    <a:ext uri="{9D8B030D-6E8A-4147-A177-3AD203B41FA5}">
                      <a16:colId xmlns:a16="http://schemas.microsoft.com/office/drawing/2014/main" val="4267350143"/>
                    </a:ext>
                  </a:extLst>
                </a:gridCol>
              </a:tblGrid>
              <a:tr h="506493">
                <a:tc>
                  <a:txBody>
                    <a:bodyPr/>
                    <a:lstStyle/>
                    <a:p>
                      <a:pPr lvl="0" algn="ctr">
                        <a:buNone/>
                      </a:pPr>
                      <a:r>
                        <a:rPr lang="en-US" sz="2400" b="0" dirty="0">
                          <a:latin typeface="Arial Narrow" panose="020B0606020202030204" pitchFamily="34" charset="0"/>
                        </a:rPr>
                        <a:t>Date Purchased</a:t>
                      </a:r>
                    </a:p>
                  </a:txBody>
                  <a:tcPr anchor="ctr">
                    <a:lnL w="12700">
                      <a:solidFill>
                        <a:schemeClr val="tx1"/>
                      </a:solidFill>
                    </a:lnL>
                    <a:lnR w="12700">
                      <a:solidFill>
                        <a:schemeClr val="tx1"/>
                      </a:solidFill>
                    </a:lnR>
                    <a:lnT w="12700">
                      <a:solidFill>
                        <a:schemeClr val="tx1"/>
                      </a:solidFill>
                    </a:lnT>
                    <a:lnB w="12700">
                      <a:solidFill>
                        <a:schemeClr val="tx1"/>
                      </a:solidFill>
                    </a:lnB>
                  </a:tcPr>
                </a:tc>
                <a:tc>
                  <a:txBody>
                    <a:bodyPr/>
                    <a:lstStyle/>
                    <a:p>
                      <a:pPr lvl="0" algn="ctr">
                        <a:lnSpc>
                          <a:spcPct val="100000"/>
                        </a:lnSpc>
                        <a:spcBef>
                          <a:spcPts val="0"/>
                        </a:spcBef>
                        <a:spcAft>
                          <a:spcPts val="0"/>
                        </a:spcAft>
                        <a:buNone/>
                      </a:pPr>
                      <a:r>
                        <a:rPr lang="en-US" sz="2400" b="0" i="0" u="none" strike="noStrike" noProof="0">
                          <a:latin typeface="Arial Narrow" panose="020B0606020202030204" pitchFamily="34" charset="0"/>
                        </a:rPr>
                        <a:t>09/21/2022</a:t>
                      </a:r>
                      <a:endParaRPr lang="en-US" sz="2400" b="1" i="0" u="none" strike="noStrike" noProof="0">
                        <a:latin typeface="Arial Narrow" panose="020B0606020202030204" pitchFamily="34" charset="0"/>
                      </a:endParaRPr>
                    </a:p>
                  </a:txBody>
                  <a:tcPr anchor="ctr">
                    <a:lnL w="12700">
                      <a:solidFill>
                        <a:schemeClr val="tx1"/>
                      </a:solidFill>
                    </a:lnL>
                    <a:lnR w="12700">
                      <a:solidFill>
                        <a:schemeClr val="tx1"/>
                      </a:solidFill>
                    </a:lnR>
                    <a:lnT w="12700">
                      <a:solidFill>
                        <a:schemeClr val="tx1"/>
                      </a:solidFill>
                    </a:lnT>
                    <a:lnB w="12700">
                      <a:solidFill>
                        <a:schemeClr val="tx1"/>
                      </a:solidFill>
                    </a:lnB>
                  </a:tcPr>
                </a:tc>
                <a:extLst>
                  <a:ext uri="{0D108BD9-81ED-4DB2-BD59-A6C34878D82A}">
                    <a16:rowId xmlns:a16="http://schemas.microsoft.com/office/drawing/2014/main" val="1800712312"/>
                  </a:ext>
                </a:extLst>
              </a:tr>
              <a:tr h="506493">
                <a:tc>
                  <a:txBody>
                    <a:bodyPr/>
                    <a:lstStyle/>
                    <a:p>
                      <a:pPr algn="ctr"/>
                      <a:r>
                        <a:rPr lang="en-US" sz="2400" b="0" dirty="0">
                          <a:latin typeface="Arial Narrow" panose="020B0606020202030204" pitchFamily="34" charset="0"/>
                        </a:rPr>
                        <a:t>Number of Shares Held</a:t>
                      </a:r>
                    </a:p>
                  </a:txBody>
                  <a:tcPr anchor="ctr">
                    <a:lnL w="12700">
                      <a:solidFill>
                        <a:schemeClr val="tx1"/>
                      </a:solidFill>
                    </a:lnL>
                    <a:lnR w="12700">
                      <a:solidFill>
                        <a:schemeClr val="tx1"/>
                      </a:solidFill>
                    </a:lnR>
                    <a:lnT w="12700">
                      <a:solidFill>
                        <a:schemeClr val="tx1"/>
                      </a:solidFill>
                    </a:lnT>
                    <a:lnB w="12700">
                      <a:solidFill>
                        <a:schemeClr val="tx1"/>
                      </a:solidFill>
                    </a:lnB>
                  </a:tcPr>
                </a:tc>
                <a:tc>
                  <a:txBody>
                    <a:bodyPr/>
                    <a:lstStyle/>
                    <a:p>
                      <a:pPr algn="ctr"/>
                      <a:r>
                        <a:rPr lang="en-US" sz="2400" dirty="0">
                          <a:latin typeface="Arial Narrow" panose="020B0606020202030204" pitchFamily="34" charset="0"/>
                        </a:rPr>
                        <a:t>675</a:t>
                      </a:r>
                    </a:p>
                  </a:txBody>
                  <a:tcPr anchor="ctr">
                    <a:lnL w="12700">
                      <a:solidFill>
                        <a:schemeClr val="tx1"/>
                      </a:solidFill>
                    </a:lnL>
                    <a:lnR w="12700">
                      <a:solidFill>
                        <a:schemeClr val="tx1"/>
                      </a:solidFill>
                    </a:lnR>
                    <a:lnT w="12700">
                      <a:solidFill>
                        <a:schemeClr val="tx1"/>
                      </a:solidFill>
                    </a:lnT>
                    <a:lnB w="12700">
                      <a:solidFill>
                        <a:schemeClr val="tx1"/>
                      </a:solidFill>
                    </a:lnB>
                  </a:tcPr>
                </a:tc>
                <a:extLst>
                  <a:ext uri="{0D108BD9-81ED-4DB2-BD59-A6C34878D82A}">
                    <a16:rowId xmlns:a16="http://schemas.microsoft.com/office/drawing/2014/main" val="2499436881"/>
                  </a:ext>
                </a:extLst>
              </a:tr>
              <a:tr h="506493">
                <a:tc>
                  <a:txBody>
                    <a:bodyPr/>
                    <a:lstStyle/>
                    <a:p>
                      <a:pPr algn="ctr"/>
                      <a:r>
                        <a:rPr lang="en-US" sz="2400" b="0" dirty="0">
                          <a:latin typeface="Arial Narrow" panose="020B0606020202030204" pitchFamily="34" charset="0"/>
                        </a:rPr>
                        <a:t>Acquisition Price</a:t>
                      </a:r>
                    </a:p>
                  </a:txBody>
                  <a:tcPr anchor="ctr">
                    <a:lnL w="12700">
                      <a:solidFill>
                        <a:schemeClr val="tx1"/>
                      </a:solidFill>
                    </a:lnL>
                    <a:lnR w="12700">
                      <a:solidFill>
                        <a:schemeClr val="tx1"/>
                      </a:solidFill>
                    </a:lnR>
                    <a:lnT w="12700">
                      <a:solidFill>
                        <a:schemeClr val="tx1"/>
                      </a:solidFill>
                    </a:lnT>
                    <a:lnB w="12700">
                      <a:solidFill>
                        <a:schemeClr val="tx1"/>
                      </a:solidFill>
                    </a:lnB>
                  </a:tcPr>
                </a:tc>
                <a:tc>
                  <a:txBody>
                    <a:bodyPr/>
                    <a:lstStyle/>
                    <a:p>
                      <a:pPr lvl="0" algn="ctr">
                        <a:buNone/>
                      </a:pPr>
                      <a:r>
                        <a:rPr lang="en-US" sz="2400" b="0" i="0" u="none" strike="noStrike" noProof="0" dirty="0">
                          <a:latin typeface="Arial Narrow" panose="020B0606020202030204" pitchFamily="34" charset="0"/>
                        </a:rPr>
                        <a:t>$129.14</a:t>
                      </a:r>
                    </a:p>
                  </a:txBody>
                  <a:tcPr anchor="ctr">
                    <a:lnL w="12700">
                      <a:solidFill>
                        <a:schemeClr val="tx1"/>
                      </a:solidFill>
                    </a:lnL>
                    <a:lnR w="12700">
                      <a:solidFill>
                        <a:schemeClr val="tx1"/>
                      </a:solidFill>
                    </a:lnR>
                    <a:lnT w="12700">
                      <a:solidFill>
                        <a:schemeClr val="tx1"/>
                      </a:solidFill>
                    </a:lnT>
                    <a:lnB w="12700">
                      <a:solidFill>
                        <a:schemeClr val="tx1"/>
                      </a:solidFill>
                    </a:lnB>
                  </a:tcPr>
                </a:tc>
                <a:extLst>
                  <a:ext uri="{0D108BD9-81ED-4DB2-BD59-A6C34878D82A}">
                    <a16:rowId xmlns:a16="http://schemas.microsoft.com/office/drawing/2014/main" val="2877541336"/>
                  </a:ext>
                </a:extLst>
              </a:tr>
              <a:tr h="506493">
                <a:tc>
                  <a:txBody>
                    <a:bodyPr/>
                    <a:lstStyle/>
                    <a:p>
                      <a:pPr algn="ctr"/>
                      <a:r>
                        <a:rPr lang="en-US" sz="2400" b="1" dirty="0">
                          <a:latin typeface="Arial Narrow" panose="020B0606020202030204" pitchFamily="34" charset="0"/>
                        </a:rPr>
                        <a:t>Cost Basis</a:t>
                      </a:r>
                    </a:p>
                  </a:txBody>
                  <a:tcPr anchor="ctr">
                    <a:lnT w="12700">
                      <a:solidFill>
                        <a:schemeClr val="tx1"/>
                      </a:solidFill>
                    </a:lnT>
                  </a:tcPr>
                </a:tc>
                <a:tc>
                  <a:txBody>
                    <a:bodyPr/>
                    <a:lstStyle/>
                    <a:p>
                      <a:pPr lvl="0" algn="ctr">
                        <a:buNone/>
                      </a:pPr>
                      <a:r>
                        <a:rPr lang="en-US" sz="2400" b="1" i="0" u="none" strike="noStrike" noProof="0" dirty="0">
                          <a:latin typeface="Arial Narrow" panose="020B0606020202030204" pitchFamily="34" charset="0"/>
                        </a:rPr>
                        <a:t>$87,169.43</a:t>
                      </a:r>
                    </a:p>
                  </a:txBody>
                  <a:tcPr anchor="ctr">
                    <a:lnT w="12700">
                      <a:solidFill>
                        <a:schemeClr val="tx1"/>
                      </a:solidFill>
                    </a:lnT>
                  </a:tcPr>
                </a:tc>
                <a:extLst>
                  <a:ext uri="{0D108BD9-81ED-4DB2-BD59-A6C34878D82A}">
                    <a16:rowId xmlns:a16="http://schemas.microsoft.com/office/drawing/2014/main" val="2531461660"/>
                  </a:ext>
                </a:extLst>
              </a:tr>
            </a:tbl>
          </a:graphicData>
        </a:graphic>
      </p:graphicFrame>
    </p:spTree>
    <p:extLst>
      <p:ext uri="{BB962C8B-B14F-4D97-AF65-F5344CB8AC3E}">
        <p14:creationId xmlns:p14="http://schemas.microsoft.com/office/powerpoint/2010/main" val="107120185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E2FA8F6-6DDE-1036-5389-6B13202B478F}"/>
              </a:ext>
            </a:extLst>
          </p:cNvPr>
          <p:cNvSpPr>
            <a:spLocks noGrp="1"/>
          </p:cNvSpPr>
          <p:nvPr>
            <p:ph type="ctrTitle"/>
          </p:nvPr>
        </p:nvSpPr>
        <p:spPr>
          <a:xfrm>
            <a:off x="1005205" y="610045"/>
            <a:ext cx="18093690" cy="1081670"/>
          </a:xfrm>
        </p:spPr>
        <p:txBody>
          <a:bodyPr lIns="91440" tIns="45720" rIns="91440" bIns="45720" anchor="b"/>
          <a:lstStyle/>
          <a:p>
            <a:r>
              <a:rPr lang="en-US" sz="6000">
                <a:latin typeface="Arial Black"/>
              </a:rPr>
              <a:t>Healthcare SPDR (XLV)</a:t>
            </a:r>
            <a:endParaRPr lang="en-US"/>
          </a:p>
        </p:txBody>
      </p:sp>
      <p:sp>
        <p:nvSpPr>
          <p:cNvPr id="10" name="Subtitle 1">
            <a:extLst>
              <a:ext uri="{FF2B5EF4-FFF2-40B4-BE49-F238E27FC236}">
                <a16:creationId xmlns:a16="http://schemas.microsoft.com/office/drawing/2014/main" id="{447037B3-E338-98A6-63A9-3EB90BA0EDA6}"/>
              </a:ext>
            </a:extLst>
          </p:cNvPr>
          <p:cNvSpPr>
            <a:spLocks noGrp="1"/>
          </p:cNvSpPr>
          <p:nvPr>
            <p:ph type="subTitle" idx="1"/>
          </p:nvPr>
        </p:nvSpPr>
        <p:spPr>
          <a:xfrm>
            <a:off x="1006445" y="8499223"/>
            <a:ext cx="18288915" cy="990027"/>
          </a:xfrm>
        </p:spPr>
        <p:txBody>
          <a:bodyPr lIns="91440" tIns="45720" rIns="91440" bIns="45720" anchor="ctr"/>
          <a:lstStyle/>
          <a:p>
            <a:pPr algn="ctr"/>
            <a:r>
              <a:rPr lang="en-US" sz="3950" b="1" dirty="0">
                <a:latin typeface="Arial Narrow"/>
              </a:rPr>
              <a:t>Market Value (11/30/2022): $139.02 </a:t>
            </a:r>
            <a:r>
              <a:rPr lang="en-US" sz="3950" b="1" dirty="0">
                <a:solidFill>
                  <a:srgbClr val="00B050"/>
                </a:solidFill>
                <a:latin typeface="Arial Narrow"/>
              </a:rPr>
              <a:t>+$14.45 (+ 11.60%)</a:t>
            </a:r>
          </a:p>
        </p:txBody>
      </p:sp>
      <p:graphicFrame>
        <p:nvGraphicFramePr>
          <p:cNvPr id="7" name="Table 11">
            <a:extLst>
              <a:ext uri="{FF2B5EF4-FFF2-40B4-BE49-F238E27FC236}">
                <a16:creationId xmlns:a16="http://schemas.microsoft.com/office/drawing/2014/main" id="{CA3CDEA6-AEC9-1D1E-8DCD-B0364ABF1A05}"/>
              </a:ext>
            </a:extLst>
          </p:cNvPr>
          <p:cNvGraphicFramePr>
            <a:graphicFrameLocks noGrp="1"/>
          </p:cNvGraphicFramePr>
          <p:nvPr>
            <p:extLst>
              <p:ext uri="{D42A27DB-BD31-4B8C-83A1-F6EECF244321}">
                <p14:modId xmlns:p14="http://schemas.microsoft.com/office/powerpoint/2010/main" val="3751739847"/>
              </p:ext>
            </p:extLst>
          </p:nvPr>
        </p:nvGraphicFramePr>
        <p:xfrm>
          <a:off x="547953" y="1472300"/>
          <a:ext cx="9651797" cy="6848096"/>
        </p:xfrm>
        <a:graphic>
          <a:graphicData uri="http://schemas.openxmlformats.org/drawingml/2006/table">
            <a:tbl>
              <a:tblPr firstRow="1" bandRow="1">
                <a:tableStyleId>{5C22544A-7EE6-4342-B048-85BDC9FD1C3A}</a:tableStyleId>
              </a:tblPr>
              <a:tblGrid>
                <a:gridCol w="6156960">
                  <a:extLst>
                    <a:ext uri="{9D8B030D-6E8A-4147-A177-3AD203B41FA5}">
                      <a16:colId xmlns:a16="http://schemas.microsoft.com/office/drawing/2014/main" val="3047670978"/>
                    </a:ext>
                  </a:extLst>
                </a:gridCol>
                <a:gridCol w="2003173">
                  <a:extLst>
                    <a:ext uri="{9D8B030D-6E8A-4147-A177-3AD203B41FA5}">
                      <a16:colId xmlns:a16="http://schemas.microsoft.com/office/drawing/2014/main" val="2389577167"/>
                    </a:ext>
                  </a:extLst>
                </a:gridCol>
                <a:gridCol w="1491664">
                  <a:extLst>
                    <a:ext uri="{9D8B030D-6E8A-4147-A177-3AD203B41FA5}">
                      <a16:colId xmlns:a16="http://schemas.microsoft.com/office/drawing/2014/main" val="421501196"/>
                    </a:ext>
                  </a:extLst>
                </a:gridCol>
              </a:tblGrid>
              <a:tr h="833248">
                <a:tc gridSpan="3">
                  <a:txBody>
                    <a:bodyPr/>
                    <a:lstStyle/>
                    <a:p>
                      <a:pPr algn="l"/>
                      <a:r>
                        <a:rPr lang="en-US" sz="2800" dirty="0">
                          <a:solidFill>
                            <a:schemeClr val="tx1"/>
                          </a:solidFill>
                          <a:latin typeface="Arial Narrow" panose="020B0606020202030204" pitchFamily="34" charset="0"/>
                        </a:rPr>
                        <a:t>Top 10 Holdings (49.80%)</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US" sz="2800" dirty="0">
                        <a:solidFill>
                          <a:schemeClr val="tx1"/>
                        </a:solidFill>
                        <a:latin typeface="Arial Narrow" panose="020B0606020202030204" pitchFamily="34" charset="0"/>
                      </a:endParaRPr>
                    </a:p>
                  </a:txBody>
                  <a:tcPr anchor="b">
                    <a:lnL w="12700" cap="flat" cmpd="sng" algn="ctr">
                      <a:solidFill>
                        <a:srgbClr val="004E30"/>
                      </a:solidFill>
                      <a:prstDash val="solid"/>
                      <a:round/>
                      <a:headEnd type="none" w="med" len="med"/>
                      <a:tailEnd type="none" w="med" len="med"/>
                    </a:lnL>
                    <a:lnR w="12700" cap="flat" cmpd="sng" algn="ctr">
                      <a:solidFill>
                        <a:srgbClr val="004E30"/>
                      </a:solidFill>
                      <a:prstDash val="solid"/>
                      <a:round/>
                      <a:headEnd type="none" w="med" len="med"/>
                      <a:tailEnd type="none" w="med" len="med"/>
                    </a:lnR>
                    <a:lnT w="12700" cap="flat" cmpd="sng" algn="ctr">
                      <a:solidFill>
                        <a:srgbClr val="004E30"/>
                      </a:solidFill>
                      <a:prstDash val="solid"/>
                      <a:round/>
                      <a:headEnd type="none" w="med" len="med"/>
                      <a:tailEnd type="none" w="med" len="med"/>
                    </a:lnT>
                    <a:lnB w="12700" cap="flat" cmpd="sng" algn="ctr">
                      <a:solidFill>
                        <a:srgbClr val="004E30"/>
                      </a:solidFill>
                      <a:prstDash val="solid"/>
                      <a:round/>
                      <a:headEnd type="none" w="med" len="med"/>
                      <a:tailEnd type="none" w="med" len="med"/>
                    </a:lnB>
                    <a:noFill/>
                  </a:tcPr>
                </a:tc>
                <a:tc hMerge="1">
                  <a:txBody>
                    <a:bodyPr/>
                    <a:lstStyle/>
                    <a:p>
                      <a:pPr algn="ctr"/>
                      <a:endParaRPr lang="en-US" sz="2800" dirty="0">
                        <a:solidFill>
                          <a:schemeClr val="tx1"/>
                        </a:solidFill>
                        <a:latin typeface="Arial Narrow" panose="020B0606020202030204" pitchFamily="34" charset="0"/>
                      </a:endParaRPr>
                    </a:p>
                  </a:txBody>
                  <a:tcPr anchor="b">
                    <a:lnL w="12700" cap="flat" cmpd="sng" algn="ctr">
                      <a:solidFill>
                        <a:srgbClr val="004E30"/>
                      </a:solidFill>
                      <a:prstDash val="solid"/>
                      <a:round/>
                      <a:headEnd type="none" w="med" len="med"/>
                      <a:tailEnd type="none" w="med" len="med"/>
                    </a:lnL>
                    <a:lnR w="12700" cap="flat" cmpd="sng" algn="ctr">
                      <a:solidFill>
                        <a:srgbClr val="004E30"/>
                      </a:solidFill>
                      <a:prstDash val="solid"/>
                      <a:round/>
                      <a:headEnd type="none" w="med" len="med"/>
                      <a:tailEnd type="none" w="med" len="med"/>
                    </a:lnR>
                    <a:lnT w="12700" cap="flat" cmpd="sng" algn="ctr">
                      <a:solidFill>
                        <a:srgbClr val="004E30"/>
                      </a:solidFill>
                      <a:prstDash val="solid"/>
                      <a:round/>
                      <a:headEnd type="none" w="med" len="med"/>
                      <a:tailEnd type="none" w="med" len="med"/>
                    </a:lnT>
                    <a:lnB w="12700" cap="flat" cmpd="sng" algn="ctr">
                      <a:solidFill>
                        <a:srgbClr val="004E30"/>
                      </a:solidFill>
                      <a:prstDash val="solid"/>
                      <a:round/>
                      <a:headEnd type="none" w="med" len="med"/>
                      <a:tailEnd type="none" w="med" len="med"/>
                    </a:lnB>
                    <a:noFill/>
                  </a:tcPr>
                </a:tc>
                <a:extLst>
                  <a:ext uri="{0D108BD9-81ED-4DB2-BD59-A6C34878D82A}">
                    <a16:rowId xmlns:a16="http://schemas.microsoft.com/office/drawing/2014/main" val="2229453441"/>
                  </a:ext>
                </a:extLst>
              </a:tr>
              <a:tr h="833248">
                <a:tc>
                  <a:txBody>
                    <a:bodyPr/>
                    <a:lstStyle/>
                    <a:p>
                      <a:pPr algn="l"/>
                      <a:r>
                        <a:rPr lang="en-US" sz="2800" b="1" dirty="0">
                          <a:solidFill>
                            <a:schemeClr val="tx1"/>
                          </a:solidFill>
                          <a:latin typeface="Arial Narrow" panose="020B0606020202030204" pitchFamily="34" charset="0"/>
                        </a:rPr>
                        <a:t>Name</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4E3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800" b="1" dirty="0">
                          <a:solidFill>
                            <a:schemeClr val="tx1"/>
                          </a:solidFill>
                          <a:latin typeface="Arial Narrow" panose="020B0606020202030204" pitchFamily="34" charset="0"/>
                        </a:rPr>
                        <a:t>Ticker</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4E3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800" b="1" dirty="0">
                          <a:solidFill>
                            <a:schemeClr val="tx1"/>
                          </a:solidFill>
                          <a:latin typeface="Arial Narrow" panose="020B0606020202030204" pitchFamily="34" charset="0"/>
                        </a:rPr>
                        <a:t>% Assets</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4E3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20372844"/>
                  </a:ext>
                </a:extLst>
              </a:tr>
              <a:tr h="482755">
                <a:tc>
                  <a:txBody>
                    <a:bodyPr/>
                    <a:lstStyle/>
                    <a:p>
                      <a:pPr algn="l"/>
                      <a:r>
                        <a:rPr lang="en-US" sz="2800" dirty="0">
                          <a:solidFill>
                            <a:schemeClr val="tx1"/>
                          </a:solidFill>
                          <a:latin typeface="Arial Narrow" panose="020B0606020202030204" pitchFamily="34" charset="0"/>
                        </a:rPr>
                        <a:t>Johnson &amp; Johnson</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4E30"/>
                      </a:solidFill>
                      <a:prstDash val="solid"/>
                      <a:round/>
                      <a:headEnd type="none" w="med" len="med"/>
                      <a:tailEnd type="none" w="med" len="med"/>
                    </a:lnT>
                    <a:lnB w="12700" cap="flat" cmpd="sng" algn="ctr">
                      <a:solidFill>
                        <a:srgbClr val="004E30"/>
                      </a:solidFill>
                      <a:prstDash val="solid"/>
                      <a:round/>
                      <a:headEnd type="none" w="med" len="med"/>
                      <a:tailEnd type="none" w="med" len="med"/>
                    </a:lnB>
                    <a:noFill/>
                  </a:tcPr>
                </a:tc>
                <a:tc>
                  <a:txBody>
                    <a:bodyPr/>
                    <a:lstStyle/>
                    <a:p>
                      <a:pPr algn="ctr"/>
                      <a:r>
                        <a:rPr lang="en-US" sz="2800" dirty="0">
                          <a:solidFill>
                            <a:schemeClr val="tx1"/>
                          </a:solidFill>
                          <a:latin typeface="Arial Narrow" panose="020B0606020202030204" pitchFamily="34" charset="0"/>
                        </a:rPr>
                        <a:t>JNJ</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4E30"/>
                      </a:solidFill>
                      <a:prstDash val="solid"/>
                      <a:round/>
                      <a:headEnd type="none" w="med" len="med"/>
                      <a:tailEnd type="none" w="med" len="med"/>
                    </a:lnT>
                    <a:lnB w="12700" cap="flat" cmpd="sng" algn="ctr">
                      <a:solidFill>
                        <a:srgbClr val="004E30"/>
                      </a:solidFill>
                      <a:prstDash val="solid"/>
                      <a:round/>
                      <a:headEnd type="none" w="med" len="med"/>
                      <a:tailEnd type="none" w="med" len="med"/>
                    </a:lnB>
                    <a:noFill/>
                  </a:tcPr>
                </a:tc>
                <a:tc>
                  <a:txBody>
                    <a:bodyPr/>
                    <a:lstStyle/>
                    <a:p>
                      <a:pPr algn="ctr"/>
                      <a:r>
                        <a:rPr lang="en-US" sz="2800" dirty="0">
                          <a:solidFill>
                            <a:schemeClr val="tx1"/>
                          </a:solidFill>
                          <a:latin typeface="Arial Narrow" panose="020B0606020202030204" pitchFamily="34" charset="0"/>
                        </a:rPr>
                        <a:t>9.19%</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4E30"/>
                      </a:solidFill>
                      <a:prstDash val="solid"/>
                      <a:round/>
                      <a:headEnd type="none" w="med" len="med"/>
                      <a:tailEnd type="none" w="med" len="med"/>
                    </a:lnT>
                    <a:lnB w="12700" cap="flat" cmpd="sng" algn="ctr">
                      <a:solidFill>
                        <a:srgbClr val="004E30"/>
                      </a:solidFill>
                      <a:prstDash val="solid"/>
                      <a:round/>
                      <a:headEnd type="none" w="med" len="med"/>
                      <a:tailEnd type="none" w="med" len="med"/>
                    </a:lnB>
                    <a:noFill/>
                  </a:tcPr>
                </a:tc>
                <a:extLst>
                  <a:ext uri="{0D108BD9-81ED-4DB2-BD59-A6C34878D82A}">
                    <a16:rowId xmlns:a16="http://schemas.microsoft.com/office/drawing/2014/main" val="361610578"/>
                  </a:ext>
                </a:extLst>
              </a:tr>
              <a:tr h="482755">
                <a:tc>
                  <a:txBody>
                    <a:bodyPr/>
                    <a:lstStyle/>
                    <a:p>
                      <a:pPr algn="l"/>
                      <a:r>
                        <a:rPr lang="en-US" sz="2800" dirty="0">
                          <a:solidFill>
                            <a:schemeClr val="tx1"/>
                          </a:solidFill>
                          <a:latin typeface="Arial Narrow" panose="020B0606020202030204" pitchFamily="34" charset="0"/>
                        </a:rPr>
                        <a:t>UnitedHealth Group Inc</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4E30"/>
                      </a:solidFill>
                      <a:prstDash val="solid"/>
                      <a:round/>
                      <a:headEnd type="none" w="med" len="med"/>
                      <a:tailEnd type="none" w="med" len="med"/>
                    </a:lnT>
                    <a:lnB w="12700" cap="flat" cmpd="sng" algn="ctr">
                      <a:solidFill>
                        <a:srgbClr val="004E30"/>
                      </a:solidFill>
                      <a:prstDash val="solid"/>
                      <a:round/>
                      <a:headEnd type="none" w="med" len="med"/>
                      <a:tailEnd type="none" w="med" len="med"/>
                    </a:lnB>
                    <a:noFill/>
                  </a:tcPr>
                </a:tc>
                <a:tc>
                  <a:txBody>
                    <a:bodyPr/>
                    <a:lstStyle/>
                    <a:p>
                      <a:pPr algn="ctr"/>
                      <a:r>
                        <a:rPr lang="en-US" sz="2800" dirty="0">
                          <a:solidFill>
                            <a:schemeClr val="tx1"/>
                          </a:solidFill>
                          <a:latin typeface="Arial Narrow" panose="020B0606020202030204" pitchFamily="34" charset="0"/>
                        </a:rPr>
                        <a:t>UNH</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4E30"/>
                      </a:solidFill>
                      <a:prstDash val="solid"/>
                      <a:round/>
                      <a:headEnd type="none" w="med" len="med"/>
                      <a:tailEnd type="none" w="med" len="med"/>
                    </a:lnT>
                    <a:lnB w="12700" cap="flat" cmpd="sng" algn="ctr">
                      <a:solidFill>
                        <a:srgbClr val="004E30"/>
                      </a:solidFill>
                      <a:prstDash val="solid"/>
                      <a:round/>
                      <a:headEnd type="none" w="med" len="med"/>
                      <a:tailEnd type="none" w="med" len="med"/>
                    </a:lnB>
                    <a:noFill/>
                  </a:tcPr>
                </a:tc>
                <a:tc>
                  <a:txBody>
                    <a:bodyPr/>
                    <a:lstStyle/>
                    <a:p>
                      <a:pPr algn="ctr"/>
                      <a:r>
                        <a:rPr lang="en-US" sz="2800" dirty="0">
                          <a:solidFill>
                            <a:schemeClr val="tx1"/>
                          </a:solidFill>
                          <a:latin typeface="Arial Narrow" panose="020B0606020202030204" pitchFamily="34" charset="0"/>
                        </a:rPr>
                        <a:t>8.01%</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4E30"/>
                      </a:solidFill>
                      <a:prstDash val="solid"/>
                      <a:round/>
                      <a:headEnd type="none" w="med" len="med"/>
                      <a:tailEnd type="none" w="med" len="med"/>
                    </a:lnT>
                    <a:lnB w="12700" cap="flat" cmpd="sng" algn="ctr">
                      <a:solidFill>
                        <a:srgbClr val="004E30"/>
                      </a:solidFill>
                      <a:prstDash val="solid"/>
                      <a:round/>
                      <a:headEnd type="none" w="med" len="med"/>
                      <a:tailEnd type="none" w="med" len="med"/>
                    </a:lnB>
                    <a:noFill/>
                  </a:tcPr>
                </a:tc>
                <a:extLst>
                  <a:ext uri="{0D108BD9-81ED-4DB2-BD59-A6C34878D82A}">
                    <a16:rowId xmlns:a16="http://schemas.microsoft.com/office/drawing/2014/main" val="3921556606"/>
                  </a:ext>
                </a:extLst>
              </a:tr>
              <a:tr h="482755">
                <a:tc>
                  <a:txBody>
                    <a:bodyPr/>
                    <a:lstStyle/>
                    <a:p>
                      <a:pPr algn="l"/>
                      <a:r>
                        <a:rPr lang="en-US" sz="2800" dirty="0">
                          <a:solidFill>
                            <a:schemeClr val="tx1"/>
                          </a:solidFill>
                          <a:latin typeface="Arial Narrow" panose="020B0606020202030204" pitchFamily="34" charset="0"/>
                        </a:rPr>
                        <a:t>Pfizer Inc</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4E30"/>
                      </a:solidFill>
                      <a:prstDash val="solid"/>
                      <a:round/>
                      <a:headEnd type="none" w="med" len="med"/>
                      <a:tailEnd type="none" w="med" len="med"/>
                    </a:lnT>
                    <a:lnB w="12700" cap="flat" cmpd="sng" algn="ctr">
                      <a:solidFill>
                        <a:srgbClr val="004E30"/>
                      </a:solidFill>
                      <a:prstDash val="solid"/>
                      <a:round/>
                      <a:headEnd type="none" w="med" len="med"/>
                      <a:tailEnd type="none" w="med" len="med"/>
                    </a:lnB>
                    <a:noFill/>
                  </a:tcPr>
                </a:tc>
                <a:tc>
                  <a:txBody>
                    <a:bodyPr/>
                    <a:lstStyle/>
                    <a:p>
                      <a:pPr algn="ctr"/>
                      <a:r>
                        <a:rPr lang="en-US" sz="2800" dirty="0">
                          <a:solidFill>
                            <a:schemeClr val="tx1"/>
                          </a:solidFill>
                          <a:latin typeface="Arial Narrow" panose="020B0606020202030204" pitchFamily="34" charset="0"/>
                        </a:rPr>
                        <a:t>PFE</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4E30"/>
                      </a:solidFill>
                      <a:prstDash val="solid"/>
                      <a:round/>
                      <a:headEnd type="none" w="med" len="med"/>
                      <a:tailEnd type="none" w="med" len="med"/>
                    </a:lnT>
                    <a:lnB w="12700" cap="flat" cmpd="sng" algn="ctr">
                      <a:solidFill>
                        <a:srgbClr val="004E30"/>
                      </a:solidFill>
                      <a:prstDash val="solid"/>
                      <a:round/>
                      <a:headEnd type="none" w="med" len="med"/>
                      <a:tailEnd type="none" w="med" len="med"/>
                    </a:lnB>
                    <a:noFill/>
                  </a:tcPr>
                </a:tc>
                <a:tc>
                  <a:txBody>
                    <a:bodyPr/>
                    <a:lstStyle/>
                    <a:p>
                      <a:pPr algn="ctr"/>
                      <a:r>
                        <a:rPr lang="en-US" sz="2800" dirty="0">
                          <a:solidFill>
                            <a:schemeClr val="tx1"/>
                          </a:solidFill>
                          <a:latin typeface="Arial Narrow" panose="020B0606020202030204" pitchFamily="34" charset="0"/>
                        </a:rPr>
                        <a:t>4.64%</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4E30"/>
                      </a:solidFill>
                      <a:prstDash val="solid"/>
                      <a:round/>
                      <a:headEnd type="none" w="med" len="med"/>
                      <a:tailEnd type="none" w="med" len="med"/>
                    </a:lnT>
                    <a:lnB w="12700" cap="flat" cmpd="sng" algn="ctr">
                      <a:solidFill>
                        <a:srgbClr val="004E30"/>
                      </a:solidFill>
                      <a:prstDash val="solid"/>
                      <a:round/>
                      <a:headEnd type="none" w="med" len="med"/>
                      <a:tailEnd type="none" w="med" len="med"/>
                    </a:lnB>
                    <a:noFill/>
                  </a:tcPr>
                </a:tc>
                <a:extLst>
                  <a:ext uri="{0D108BD9-81ED-4DB2-BD59-A6C34878D82A}">
                    <a16:rowId xmlns:a16="http://schemas.microsoft.com/office/drawing/2014/main" val="2586314080"/>
                  </a:ext>
                </a:extLst>
              </a:tr>
              <a:tr h="482755">
                <a:tc>
                  <a:txBody>
                    <a:bodyPr/>
                    <a:lstStyle/>
                    <a:p>
                      <a:pPr algn="l"/>
                      <a:r>
                        <a:rPr lang="en-US" sz="2800" dirty="0">
                          <a:solidFill>
                            <a:schemeClr val="tx1"/>
                          </a:solidFill>
                          <a:latin typeface="Arial Narrow" panose="020B0606020202030204" pitchFamily="34" charset="0"/>
                        </a:rPr>
                        <a:t>Abbott Laboratories</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4E30"/>
                      </a:solidFill>
                      <a:prstDash val="solid"/>
                      <a:round/>
                      <a:headEnd type="none" w="med" len="med"/>
                      <a:tailEnd type="none" w="med" len="med"/>
                    </a:lnT>
                    <a:lnB w="12700" cap="flat" cmpd="sng" algn="ctr">
                      <a:solidFill>
                        <a:srgbClr val="004E30"/>
                      </a:solidFill>
                      <a:prstDash val="solid"/>
                      <a:round/>
                      <a:headEnd type="none" w="med" len="med"/>
                      <a:tailEnd type="none" w="med" len="med"/>
                    </a:lnB>
                    <a:noFill/>
                  </a:tcPr>
                </a:tc>
                <a:tc>
                  <a:txBody>
                    <a:bodyPr/>
                    <a:lstStyle/>
                    <a:p>
                      <a:pPr algn="ctr"/>
                      <a:r>
                        <a:rPr lang="en-US" sz="2800" dirty="0">
                          <a:solidFill>
                            <a:schemeClr val="tx1"/>
                          </a:solidFill>
                          <a:latin typeface="Arial Narrow" panose="020B0606020202030204" pitchFamily="34" charset="0"/>
                        </a:rPr>
                        <a:t>ABT</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4E30"/>
                      </a:solidFill>
                      <a:prstDash val="solid"/>
                      <a:round/>
                      <a:headEnd type="none" w="med" len="med"/>
                      <a:tailEnd type="none" w="med" len="med"/>
                    </a:lnT>
                    <a:lnB w="12700" cap="flat" cmpd="sng" algn="ctr">
                      <a:solidFill>
                        <a:srgbClr val="004E30"/>
                      </a:solidFill>
                      <a:prstDash val="solid"/>
                      <a:round/>
                      <a:headEnd type="none" w="med" len="med"/>
                      <a:tailEnd type="none" w="med" len="med"/>
                    </a:lnB>
                    <a:noFill/>
                  </a:tcPr>
                </a:tc>
                <a:tc>
                  <a:txBody>
                    <a:bodyPr/>
                    <a:lstStyle/>
                    <a:p>
                      <a:pPr algn="ctr"/>
                      <a:r>
                        <a:rPr lang="en-US" sz="2800" dirty="0">
                          <a:solidFill>
                            <a:schemeClr val="tx1"/>
                          </a:solidFill>
                          <a:latin typeface="Arial Narrow" panose="020B0606020202030204" pitchFamily="34" charset="0"/>
                        </a:rPr>
                        <a:t>4.36%</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4E30"/>
                      </a:solidFill>
                      <a:prstDash val="solid"/>
                      <a:round/>
                      <a:headEnd type="none" w="med" len="med"/>
                      <a:tailEnd type="none" w="med" len="med"/>
                    </a:lnT>
                    <a:lnB w="12700" cap="flat" cmpd="sng" algn="ctr">
                      <a:solidFill>
                        <a:srgbClr val="004E30"/>
                      </a:solidFill>
                      <a:prstDash val="solid"/>
                      <a:round/>
                      <a:headEnd type="none" w="med" len="med"/>
                      <a:tailEnd type="none" w="med" len="med"/>
                    </a:lnB>
                    <a:noFill/>
                  </a:tcPr>
                </a:tc>
                <a:extLst>
                  <a:ext uri="{0D108BD9-81ED-4DB2-BD59-A6C34878D82A}">
                    <a16:rowId xmlns:a16="http://schemas.microsoft.com/office/drawing/2014/main" val="1137918604"/>
                  </a:ext>
                </a:extLst>
              </a:tr>
              <a:tr h="482755">
                <a:tc>
                  <a:txBody>
                    <a:bodyPr/>
                    <a:lstStyle/>
                    <a:p>
                      <a:pPr algn="l"/>
                      <a:r>
                        <a:rPr lang="en-US" sz="2800" dirty="0">
                          <a:solidFill>
                            <a:schemeClr val="tx1"/>
                          </a:solidFill>
                          <a:latin typeface="Arial Narrow" panose="020B0606020202030204" pitchFamily="34" charset="0"/>
                        </a:rPr>
                        <a:t>AbbVie Inc</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4E30"/>
                      </a:solidFill>
                      <a:prstDash val="solid"/>
                      <a:round/>
                      <a:headEnd type="none" w="med" len="med"/>
                      <a:tailEnd type="none" w="med" len="med"/>
                    </a:lnT>
                    <a:lnB w="12700" cap="flat" cmpd="sng" algn="ctr">
                      <a:solidFill>
                        <a:srgbClr val="004E30"/>
                      </a:solidFill>
                      <a:prstDash val="solid"/>
                      <a:round/>
                      <a:headEnd type="none" w="med" len="med"/>
                      <a:tailEnd type="none" w="med" len="med"/>
                    </a:lnB>
                    <a:noFill/>
                  </a:tcPr>
                </a:tc>
                <a:tc>
                  <a:txBody>
                    <a:bodyPr/>
                    <a:lstStyle/>
                    <a:p>
                      <a:pPr algn="ctr"/>
                      <a:r>
                        <a:rPr lang="en-US" sz="2800" dirty="0">
                          <a:solidFill>
                            <a:schemeClr val="tx1"/>
                          </a:solidFill>
                          <a:latin typeface="Arial Narrow" panose="020B0606020202030204" pitchFamily="34" charset="0"/>
                        </a:rPr>
                        <a:t>ABBV</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4E30"/>
                      </a:solidFill>
                      <a:prstDash val="solid"/>
                      <a:round/>
                      <a:headEnd type="none" w="med" len="med"/>
                      <a:tailEnd type="none" w="med" len="med"/>
                    </a:lnT>
                    <a:lnB w="12700" cap="flat" cmpd="sng" algn="ctr">
                      <a:solidFill>
                        <a:srgbClr val="004E30"/>
                      </a:solidFill>
                      <a:prstDash val="solid"/>
                      <a:round/>
                      <a:headEnd type="none" w="med" len="med"/>
                      <a:tailEnd type="none" w="med" len="med"/>
                    </a:lnB>
                    <a:noFill/>
                  </a:tcPr>
                </a:tc>
                <a:tc>
                  <a:txBody>
                    <a:bodyPr/>
                    <a:lstStyle/>
                    <a:p>
                      <a:pPr algn="ctr"/>
                      <a:r>
                        <a:rPr lang="en-US" sz="2800" dirty="0">
                          <a:solidFill>
                            <a:schemeClr val="tx1"/>
                          </a:solidFill>
                          <a:latin typeface="Arial Narrow" panose="020B0606020202030204" pitchFamily="34" charset="0"/>
                        </a:rPr>
                        <a:t>4.21%</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4E30"/>
                      </a:solidFill>
                      <a:prstDash val="solid"/>
                      <a:round/>
                      <a:headEnd type="none" w="med" len="med"/>
                      <a:tailEnd type="none" w="med" len="med"/>
                    </a:lnT>
                    <a:lnB w="12700" cap="flat" cmpd="sng" algn="ctr">
                      <a:solidFill>
                        <a:srgbClr val="004E30"/>
                      </a:solidFill>
                      <a:prstDash val="solid"/>
                      <a:round/>
                      <a:headEnd type="none" w="med" len="med"/>
                      <a:tailEnd type="none" w="med" len="med"/>
                    </a:lnB>
                    <a:noFill/>
                  </a:tcPr>
                </a:tc>
                <a:extLst>
                  <a:ext uri="{0D108BD9-81ED-4DB2-BD59-A6C34878D82A}">
                    <a16:rowId xmlns:a16="http://schemas.microsoft.com/office/drawing/2014/main" val="2353691707"/>
                  </a:ext>
                </a:extLst>
              </a:tr>
              <a:tr h="482755">
                <a:tc>
                  <a:txBody>
                    <a:bodyPr/>
                    <a:lstStyle/>
                    <a:p>
                      <a:pPr algn="l"/>
                      <a:r>
                        <a:rPr lang="en-US" sz="2800" dirty="0">
                          <a:solidFill>
                            <a:schemeClr val="tx1"/>
                          </a:solidFill>
                          <a:latin typeface="Arial Narrow" panose="020B0606020202030204" pitchFamily="34" charset="0"/>
                        </a:rPr>
                        <a:t>Thermo Fisher Scientific Inc</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4E30"/>
                      </a:solidFill>
                      <a:prstDash val="solid"/>
                      <a:round/>
                      <a:headEnd type="none" w="med" len="med"/>
                      <a:tailEnd type="none" w="med" len="med"/>
                    </a:lnT>
                    <a:lnB w="12700" cap="flat" cmpd="sng" algn="ctr">
                      <a:solidFill>
                        <a:srgbClr val="004E30"/>
                      </a:solidFill>
                      <a:prstDash val="solid"/>
                      <a:round/>
                      <a:headEnd type="none" w="med" len="med"/>
                      <a:tailEnd type="none" w="med" len="med"/>
                    </a:lnB>
                    <a:noFill/>
                  </a:tcPr>
                </a:tc>
                <a:tc>
                  <a:txBody>
                    <a:bodyPr/>
                    <a:lstStyle/>
                    <a:p>
                      <a:pPr algn="ctr"/>
                      <a:r>
                        <a:rPr lang="en-US" sz="2800" dirty="0">
                          <a:solidFill>
                            <a:schemeClr val="tx1"/>
                          </a:solidFill>
                          <a:latin typeface="Arial Narrow" panose="020B0606020202030204" pitchFamily="34" charset="0"/>
                        </a:rPr>
                        <a:t>TMO</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4E30"/>
                      </a:solidFill>
                      <a:prstDash val="solid"/>
                      <a:round/>
                      <a:headEnd type="none" w="med" len="med"/>
                      <a:tailEnd type="none" w="med" len="med"/>
                    </a:lnT>
                    <a:lnB w="12700" cap="flat" cmpd="sng" algn="ctr">
                      <a:solidFill>
                        <a:srgbClr val="004E30"/>
                      </a:solidFill>
                      <a:prstDash val="solid"/>
                      <a:round/>
                      <a:headEnd type="none" w="med" len="med"/>
                      <a:tailEnd type="none" w="med" len="med"/>
                    </a:lnB>
                    <a:noFill/>
                  </a:tcPr>
                </a:tc>
                <a:tc>
                  <a:txBody>
                    <a:bodyPr/>
                    <a:lstStyle/>
                    <a:p>
                      <a:pPr algn="ctr"/>
                      <a:r>
                        <a:rPr lang="en-US" sz="2800" dirty="0">
                          <a:solidFill>
                            <a:schemeClr val="tx1"/>
                          </a:solidFill>
                          <a:latin typeface="Arial Narrow" panose="020B0606020202030204" pitchFamily="34" charset="0"/>
                        </a:rPr>
                        <a:t>4.20%</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4E30"/>
                      </a:solidFill>
                      <a:prstDash val="solid"/>
                      <a:round/>
                      <a:headEnd type="none" w="med" len="med"/>
                      <a:tailEnd type="none" w="med" len="med"/>
                    </a:lnT>
                    <a:lnB w="12700" cap="flat" cmpd="sng" algn="ctr">
                      <a:solidFill>
                        <a:srgbClr val="004E30"/>
                      </a:solidFill>
                      <a:prstDash val="solid"/>
                      <a:round/>
                      <a:headEnd type="none" w="med" len="med"/>
                      <a:tailEnd type="none" w="med" len="med"/>
                    </a:lnB>
                    <a:noFill/>
                  </a:tcPr>
                </a:tc>
                <a:extLst>
                  <a:ext uri="{0D108BD9-81ED-4DB2-BD59-A6C34878D82A}">
                    <a16:rowId xmlns:a16="http://schemas.microsoft.com/office/drawing/2014/main" val="840727530"/>
                  </a:ext>
                </a:extLst>
              </a:tr>
              <a:tr h="482755">
                <a:tc>
                  <a:txBody>
                    <a:bodyPr/>
                    <a:lstStyle/>
                    <a:p>
                      <a:pPr algn="l"/>
                      <a:r>
                        <a:rPr lang="en-US" sz="2800" dirty="0">
                          <a:solidFill>
                            <a:schemeClr val="tx1"/>
                          </a:solidFill>
                          <a:latin typeface="Arial Narrow" panose="020B0606020202030204" pitchFamily="34" charset="0"/>
                        </a:rPr>
                        <a:t>Merck &amp; Co Inc</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4E30"/>
                      </a:solidFill>
                      <a:prstDash val="solid"/>
                      <a:round/>
                      <a:headEnd type="none" w="med" len="med"/>
                      <a:tailEnd type="none" w="med" len="med"/>
                    </a:lnT>
                    <a:lnB w="12700" cap="flat" cmpd="sng" algn="ctr">
                      <a:solidFill>
                        <a:srgbClr val="004E30"/>
                      </a:solidFill>
                      <a:prstDash val="solid"/>
                      <a:round/>
                      <a:headEnd type="none" w="med" len="med"/>
                      <a:tailEnd type="none" w="med" len="med"/>
                    </a:lnB>
                    <a:noFill/>
                  </a:tcPr>
                </a:tc>
                <a:tc>
                  <a:txBody>
                    <a:bodyPr/>
                    <a:lstStyle/>
                    <a:p>
                      <a:pPr algn="ctr"/>
                      <a:r>
                        <a:rPr lang="en-US" sz="2800" dirty="0">
                          <a:solidFill>
                            <a:schemeClr val="tx1"/>
                          </a:solidFill>
                          <a:latin typeface="Arial Narrow" panose="020B0606020202030204" pitchFamily="34" charset="0"/>
                        </a:rPr>
                        <a:t>MRK</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4E30"/>
                      </a:solidFill>
                      <a:prstDash val="solid"/>
                      <a:round/>
                      <a:headEnd type="none" w="med" len="med"/>
                      <a:tailEnd type="none" w="med" len="med"/>
                    </a:lnT>
                    <a:lnB w="12700" cap="flat" cmpd="sng" algn="ctr">
                      <a:solidFill>
                        <a:srgbClr val="004E30"/>
                      </a:solidFill>
                      <a:prstDash val="solid"/>
                      <a:round/>
                      <a:headEnd type="none" w="med" len="med"/>
                      <a:tailEnd type="none" w="med" len="med"/>
                    </a:lnB>
                    <a:noFill/>
                  </a:tcPr>
                </a:tc>
                <a:tc>
                  <a:txBody>
                    <a:bodyPr/>
                    <a:lstStyle/>
                    <a:p>
                      <a:pPr algn="ctr"/>
                      <a:r>
                        <a:rPr lang="en-US" sz="2800" dirty="0">
                          <a:solidFill>
                            <a:schemeClr val="tx1"/>
                          </a:solidFill>
                          <a:latin typeface="Arial Narrow" panose="020B0606020202030204" pitchFamily="34" charset="0"/>
                        </a:rPr>
                        <a:t>4.17%</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4E30"/>
                      </a:solidFill>
                      <a:prstDash val="solid"/>
                      <a:round/>
                      <a:headEnd type="none" w="med" len="med"/>
                      <a:tailEnd type="none" w="med" len="med"/>
                    </a:lnT>
                    <a:lnB w="12700" cap="flat" cmpd="sng" algn="ctr">
                      <a:solidFill>
                        <a:srgbClr val="004E30"/>
                      </a:solidFill>
                      <a:prstDash val="solid"/>
                      <a:round/>
                      <a:headEnd type="none" w="med" len="med"/>
                      <a:tailEnd type="none" w="med" len="med"/>
                    </a:lnB>
                    <a:noFill/>
                  </a:tcPr>
                </a:tc>
                <a:extLst>
                  <a:ext uri="{0D108BD9-81ED-4DB2-BD59-A6C34878D82A}">
                    <a16:rowId xmlns:a16="http://schemas.microsoft.com/office/drawing/2014/main" val="397228463"/>
                  </a:ext>
                </a:extLst>
              </a:tr>
              <a:tr h="482755">
                <a:tc>
                  <a:txBody>
                    <a:bodyPr/>
                    <a:lstStyle/>
                    <a:p>
                      <a:pPr algn="l"/>
                      <a:r>
                        <a:rPr lang="en-US" sz="2800" dirty="0">
                          <a:solidFill>
                            <a:schemeClr val="tx1"/>
                          </a:solidFill>
                          <a:latin typeface="Arial Narrow" panose="020B0606020202030204" pitchFamily="34" charset="0"/>
                        </a:rPr>
                        <a:t>Eli Lilly and Co</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4E30"/>
                      </a:solidFill>
                      <a:prstDash val="solid"/>
                      <a:round/>
                      <a:headEnd type="none" w="med" len="med"/>
                      <a:tailEnd type="none" w="med" len="med"/>
                    </a:lnT>
                    <a:lnB w="12700" cap="flat" cmpd="sng" algn="ctr">
                      <a:solidFill>
                        <a:srgbClr val="004E30"/>
                      </a:solidFill>
                      <a:prstDash val="solid"/>
                      <a:round/>
                      <a:headEnd type="none" w="med" len="med"/>
                      <a:tailEnd type="none" w="med" len="med"/>
                    </a:lnB>
                    <a:noFill/>
                  </a:tcPr>
                </a:tc>
                <a:tc>
                  <a:txBody>
                    <a:bodyPr/>
                    <a:lstStyle/>
                    <a:p>
                      <a:pPr algn="ctr"/>
                      <a:r>
                        <a:rPr lang="en-US" sz="2800" dirty="0">
                          <a:solidFill>
                            <a:schemeClr val="tx1"/>
                          </a:solidFill>
                          <a:latin typeface="Arial Narrow" panose="020B0606020202030204" pitchFamily="34" charset="0"/>
                        </a:rPr>
                        <a:t>LLY</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4E30"/>
                      </a:solidFill>
                      <a:prstDash val="solid"/>
                      <a:round/>
                      <a:headEnd type="none" w="med" len="med"/>
                      <a:tailEnd type="none" w="med" len="med"/>
                    </a:lnT>
                    <a:lnB w="12700" cap="flat" cmpd="sng" algn="ctr">
                      <a:solidFill>
                        <a:srgbClr val="004E30"/>
                      </a:solidFill>
                      <a:prstDash val="solid"/>
                      <a:round/>
                      <a:headEnd type="none" w="med" len="med"/>
                      <a:tailEnd type="none" w="med" len="med"/>
                    </a:lnB>
                    <a:noFill/>
                  </a:tcPr>
                </a:tc>
                <a:tc>
                  <a:txBody>
                    <a:bodyPr/>
                    <a:lstStyle/>
                    <a:p>
                      <a:pPr algn="ctr"/>
                      <a:r>
                        <a:rPr lang="en-US" sz="2800" dirty="0">
                          <a:solidFill>
                            <a:schemeClr val="tx1"/>
                          </a:solidFill>
                          <a:latin typeface="Arial Narrow" panose="020B0606020202030204" pitchFamily="34" charset="0"/>
                        </a:rPr>
                        <a:t>3.87%</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4E30"/>
                      </a:solidFill>
                      <a:prstDash val="solid"/>
                      <a:round/>
                      <a:headEnd type="none" w="med" len="med"/>
                      <a:tailEnd type="none" w="med" len="med"/>
                    </a:lnT>
                    <a:lnB w="12700" cap="flat" cmpd="sng" algn="ctr">
                      <a:solidFill>
                        <a:srgbClr val="004E30"/>
                      </a:solidFill>
                      <a:prstDash val="solid"/>
                      <a:round/>
                      <a:headEnd type="none" w="med" len="med"/>
                      <a:tailEnd type="none" w="med" len="med"/>
                    </a:lnB>
                    <a:noFill/>
                  </a:tcPr>
                </a:tc>
                <a:extLst>
                  <a:ext uri="{0D108BD9-81ED-4DB2-BD59-A6C34878D82A}">
                    <a16:rowId xmlns:a16="http://schemas.microsoft.com/office/drawing/2014/main" val="2512815671"/>
                  </a:ext>
                </a:extLst>
              </a:tr>
              <a:tr h="482755">
                <a:tc>
                  <a:txBody>
                    <a:bodyPr/>
                    <a:lstStyle/>
                    <a:p>
                      <a:pPr algn="l"/>
                      <a:r>
                        <a:rPr lang="en-US" sz="2800" dirty="0">
                          <a:solidFill>
                            <a:schemeClr val="tx1"/>
                          </a:solidFill>
                          <a:latin typeface="Arial Narrow" panose="020B0606020202030204" pitchFamily="34" charset="0"/>
                        </a:rPr>
                        <a:t>Danaher Corp</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4E30"/>
                      </a:solidFill>
                      <a:prstDash val="solid"/>
                      <a:round/>
                      <a:headEnd type="none" w="med" len="med"/>
                      <a:tailEnd type="none" w="med" len="med"/>
                    </a:lnT>
                    <a:lnB w="12700" cap="flat" cmpd="sng" algn="ctr">
                      <a:solidFill>
                        <a:srgbClr val="004E30"/>
                      </a:solidFill>
                      <a:prstDash val="solid"/>
                      <a:round/>
                      <a:headEnd type="none" w="med" len="med"/>
                      <a:tailEnd type="none" w="med" len="med"/>
                    </a:lnB>
                    <a:noFill/>
                  </a:tcPr>
                </a:tc>
                <a:tc>
                  <a:txBody>
                    <a:bodyPr/>
                    <a:lstStyle/>
                    <a:p>
                      <a:pPr algn="ctr"/>
                      <a:r>
                        <a:rPr lang="en-US" sz="2800" dirty="0">
                          <a:solidFill>
                            <a:schemeClr val="tx1"/>
                          </a:solidFill>
                          <a:latin typeface="Arial Narrow" panose="020B0606020202030204" pitchFamily="34" charset="0"/>
                        </a:rPr>
                        <a:t>DHR</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4E30"/>
                      </a:solidFill>
                      <a:prstDash val="solid"/>
                      <a:round/>
                      <a:headEnd type="none" w="med" len="med"/>
                      <a:tailEnd type="none" w="med" len="med"/>
                    </a:lnT>
                    <a:lnB w="12700" cap="flat" cmpd="sng" algn="ctr">
                      <a:solidFill>
                        <a:srgbClr val="004E30"/>
                      </a:solidFill>
                      <a:prstDash val="solid"/>
                      <a:round/>
                      <a:headEnd type="none" w="med" len="med"/>
                      <a:tailEnd type="none" w="med" len="med"/>
                    </a:lnB>
                    <a:noFill/>
                  </a:tcPr>
                </a:tc>
                <a:tc>
                  <a:txBody>
                    <a:bodyPr/>
                    <a:lstStyle/>
                    <a:p>
                      <a:pPr algn="ctr"/>
                      <a:r>
                        <a:rPr lang="en-US" sz="2800" dirty="0">
                          <a:solidFill>
                            <a:schemeClr val="tx1"/>
                          </a:solidFill>
                          <a:latin typeface="Arial Narrow" panose="020B0606020202030204" pitchFamily="34" charset="0"/>
                        </a:rPr>
                        <a:t>3.61%</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4E30"/>
                      </a:solidFill>
                      <a:prstDash val="solid"/>
                      <a:round/>
                      <a:headEnd type="none" w="med" len="med"/>
                      <a:tailEnd type="none" w="med" len="med"/>
                    </a:lnT>
                    <a:lnB w="12700" cap="flat" cmpd="sng" algn="ctr">
                      <a:solidFill>
                        <a:srgbClr val="004E30"/>
                      </a:solidFill>
                      <a:prstDash val="solid"/>
                      <a:round/>
                      <a:headEnd type="none" w="med" len="med"/>
                      <a:tailEnd type="none" w="med" len="med"/>
                    </a:lnB>
                    <a:noFill/>
                  </a:tcPr>
                </a:tc>
                <a:extLst>
                  <a:ext uri="{0D108BD9-81ED-4DB2-BD59-A6C34878D82A}">
                    <a16:rowId xmlns:a16="http://schemas.microsoft.com/office/drawing/2014/main" val="1769680677"/>
                  </a:ext>
                </a:extLst>
              </a:tr>
              <a:tr h="482755">
                <a:tc>
                  <a:txBody>
                    <a:bodyPr/>
                    <a:lstStyle/>
                    <a:p>
                      <a:pPr algn="l"/>
                      <a:r>
                        <a:rPr lang="en-US" sz="2800" dirty="0">
                          <a:solidFill>
                            <a:schemeClr val="tx1"/>
                          </a:solidFill>
                          <a:latin typeface="Arial Narrow" panose="020B0606020202030204" pitchFamily="34" charset="0"/>
                        </a:rPr>
                        <a:t>Medtronic PLC</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4E30"/>
                      </a:solidFill>
                      <a:prstDash val="solid"/>
                      <a:round/>
                      <a:headEnd type="none" w="med" len="med"/>
                      <a:tailEnd type="none" w="med" len="med"/>
                    </a:lnT>
                    <a:lnB w="12700" cap="flat" cmpd="sng" algn="ctr">
                      <a:solidFill>
                        <a:srgbClr val="004E30"/>
                      </a:solidFill>
                      <a:prstDash val="solid"/>
                      <a:round/>
                      <a:headEnd type="none" w="med" len="med"/>
                      <a:tailEnd type="none" w="med" len="med"/>
                    </a:lnB>
                    <a:noFill/>
                  </a:tcPr>
                </a:tc>
                <a:tc>
                  <a:txBody>
                    <a:bodyPr/>
                    <a:lstStyle/>
                    <a:p>
                      <a:pPr algn="ctr"/>
                      <a:r>
                        <a:rPr lang="en-US" sz="2800" dirty="0">
                          <a:solidFill>
                            <a:schemeClr val="tx1"/>
                          </a:solidFill>
                          <a:latin typeface="Arial Narrow" panose="020B0606020202030204" pitchFamily="34" charset="0"/>
                        </a:rPr>
                        <a:t>MDT</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4E30"/>
                      </a:solidFill>
                      <a:prstDash val="solid"/>
                      <a:round/>
                      <a:headEnd type="none" w="med" len="med"/>
                      <a:tailEnd type="none" w="med" len="med"/>
                    </a:lnT>
                    <a:lnB w="12700" cap="flat" cmpd="sng" algn="ctr">
                      <a:solidFill>
                        <a:srgbClr val="004E30"/>
                      </a:solidFill>
                      <a:prstDash val="solid"/>
                      <a:round/>
                      <a:headEnd type="none" w="med" len="med"/>
                      <a:tailEnd type="none" w="med" len="med"/>
                    </a:lnB>
                    <a:noFill/>
                  </a:tcPr>
                </a:tc>
                <a:tc>
                  <a:txBody>
                    <a:bodyPr/>
                    <a:lstStyle/>
                    <a:p>
                      <a:pPr algn="ctr"/>
                      <a:r>
                        <a:rPr lang="en-US" sz="2800" dirty="0">
                          <a:solidFill>
                            <a:schemeClr val="tx1"/>
                          </a:solidFill>
                          <a:latin typeface="Arial Narrow" panose="020B0606020202030204" pitchFamily="34" charset="0"/>
                        </a:rPr>
                        <a:t>3.54%</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4E30"/>
                      </a:solidFill>
                      <a:prstDash val="solid"/>
                      <a:round/>
                      <a:headEnd type="none" w="med" len="med"/>
                      <a:tailEnd type="none" w="med" len="med"/>
                    </a:lnT>
                    <a:lnB w="12700" cap="flat" cmpd="sng" algn="ctr">
                      <a:solidFill>
                        <a:srgbClr val="004E30"/>
                      </a:solidFill>
                      <a:prstDash val="solid"/>
                      <a:round/>
                      <a:headEnd type="none" w="med" len="med"/>
                      <a:tailEnd type="none" w="med" len="med"/>
                    </a:lnB>
                    <a:noFill/>
                  </a:tcPr>
                </a:tc>
                <a:extLst>
                  <a:ext uri="{0D108BD9-81ED-4DB2-BD59-A6C34878D82A}">
                    <a16:rowId xmlns:a16="http://schemas.microsoft.com/office/drawing/2014/main" val="652634924"/>
                  </a:ext>
                </a:extLst>
              </a:tr>
            </a:tbl>
          </a:graphicData>
        </a:graphic>
      </p:graphicFrame>
      <p:pic>
        <p:nvPicPr>
          <p:cNvPr id="9" name="Picture 8">
            <a:extLst>
              <a:ext uri="{FF2B5EF4-FFF2-40B4-BE49-F238E27FC236}">
                <a16:creationId xmlns:a16="http://schemas.microsoft.com/office/drawing/2014/main" id="{C172CECE-0906-9A2E-DA0D-47133422A61D}"/>
              </a:ext>
            </a:extLst>
          </p:cNvPr>
          <p:cNvPicPr>
            <a:picLocks/>
          </p:cNvPicPr>
          <p:nvPr/>
        </p:nvPicPr>
        <p:blipFill rotWithShape="1">
          <a:blip r:embed="rId2"/>
          <a:srcRect b="62457"/>
          <a:stretch/>
        </p:blipFill>
        <p:spPr>
          <a:xfrm>
            <a:off x="10603044" y="5298823"/>
            <a:ext cx="8778240" cy="3200400"/>
          </a:xfrm>
          <a:prstGeom prst="rect">
            <a:avLst/>
          </a:prstGeom>
        </p:spPr>
      </p:pic>
      <p:graphicFrame>
        <p:nvGraphicFramePr>
          <p:cNvPr id="11" name="Table 5">
            <a:extLst>
              <a:ext uri="{FF2B5EF4-FFF2-40B4-BE49-F238E27FC236}">
                <a16:creationId xmlns:a16="http://schemas.microsoft.com/office/drawing/2014/main" id="{B9CA2E8E-19DD-2C02-A5A6-7B5B557E7DAD}"/>
              </a:ext>
            </a:extLst>
          </p:cNvPr>
          <p:cNvGraphicFramePr>
            <a:graphicFrameLocks noGrp="1"/>
          </p:cNvGraphicFramePr>
          <p:nvPr>
            <p:extLst>
              <p:ext uri="{D42A27DB-BD31-4B8C-83A1-F6EECF244321}">
                <p14:modId xmlns:p14="http://schemas.microsoft.com/office/powerpoint/2010/main" val="2293183999"/>
              </p:ext>
            </p:extLst>
          </p:nvPr>
        </p:nvGraphicFramePr>
        <p:xfrm>
          <a:off x="10677023" y="2682030"/>
          <a:ext cx="8611542" cy="2025972"/>
        </p:xfrm>
        <a:graphic>
          <a:graphicData uri="http://schemas.openxmlformats.org/drawingml/2006/table">
            <a:tbl>
              <a:tblPr firstRow="1" bandRow="1">
                <a:tableStyleId>{D7AC3CCA-C797-4891-BE02-D94E43425B78}</a:tableStyleId>
              </a:tblPr>
              <a:tblGrid>
                <a:gridCol w="4305771">
                  <a:extLst>
                    <a:ext uri="{9D8B030D-6E8A-4147-A177-3AD203B41FA5}">
                      <a16:colId xmlns:a16="http://schemas.microsoft.com/office/drawing/2014/main" val="263714738"/>
                    </a:ext>
                  </a:extLst>
                </a:gridCol>
                <a:gridCol w="4305771">
                  <a:extLst>
                    <a:ext uri="{9D8B030D-6E8A-4147-A177-3AD203B41FA5}">
                      <a16:colId xmlns:a16="http://schemas.microsoft.com/office/drawing/2014/main" val="4267350143"/>
                    </a:ext>
                  </a:extLst>
                </a:gridCol>
              </a:tblGrid>
              <a:tr h="506493">
                <a:tc>
                  <a:txBody>
                    <a:bodyPr/>
                    <a:lstStyle/>
                    <a:p>
                      <a:pPr lvl="0" algn="ctr">
                        <a:buNone/>
                      </a:pPr>
                      <a:r>
                        <a:rPr lang="en-US" sz="2400" b="0" dirty="0">
                          <a:latin typeface="Arial Narrow" panose="020B0606020202030204" pitchFamily="34" charset="0"/>
                        </a:rPr>
                        <a:t>Date Purchased</a:t>
                      </a:r>
                    </a:p>
                  </a:txBody>
                  <a:tcPr anchor="ctr">
                    <a:lnL w="12700">
                      <a:solidFill>
                        <a:schemeClr val="tx1"/>
                      </a:solidFill>
                    </a:lnL>
                    <a:lnR w="12700">
                      <a:solidFill>
                        <a:schemeClr val="tx1"/>
                      </a:solidFill>
                    </a:lnR>
                    <a:lnT w="12700">
                      <a:solidFill>
                        <a:schemeClr val="tx1"/>
                      </a:solidFill>
                    </a:lnT>
                    <a:lnB w="12700">
                      <a:solidFill>
                        <a:schemeClr val="tx1"/>
                      </a:solidFill>
                    </a:lnB>
                  </a:tcPr>
                </a:tc>
                <a:tc>
                  <a:txBody>
                    <a:bodyPr/>
                    <a:lstStyle/>
                    <a:p>
                      <a:pPr lvl="0" algn="ctr">
                        <a:lnSpc>
                          <a:spcPct val="100000"/>
                        </a:lnSpc>
                        <a:spcBef>
                          <a:spcPts val="0"/>
                        </a:spcBef>
                        <a:spcAft>
                          <a:spcPts val="0"/>
                        </a:spcAft>
                        <a:buNone/>
                      </a:pPr>
                      <a:r>
                        <a:rPr lang="en-US" sz="2400" b="0" i="0" u="none" strike="noStrike" noProof="0">
                          <a:latin typeface="Arial Narrow" panose="020B0606020202030204" pitchFamily="34" charset="0"/>
                        </a:rPr>
                        <a:t>09/21/2022</a:t>
                      </a:r>
                      <a:endParaRPr lang="en-US" sz="2400" b="1" i="0" u="none" strike="noStrike" noProof="0">
                        <a:latin typeface="Arial Narrow" panose="020B0606020202030204" pitchFamily="34" charset="0"/>
                      </a:endParaRPr>
                    </a:p>
                  </a:txBody>
                  <a:tcPr anchor="ctr">
                    <a:lnL w="12700">
                      <a:solidFill>
                        <a:schemeClr val="tx1"/>
                      </a:solidFill>
                    </a:lnL>
                    <a:lnR w="12700">
                      <a:solidFill>
                        <a:schemeClr val="tx1"/>
                      </a:solidFill>
                    </a:lnR>
                    <a:lnT w="12700">
                      <a:solidFill>
                        <a:schemeClr val="tx1"/>
                      </a:solidFill>
                    </a:lnT>
                    <a:lnB w="12700">
                      <a:solidFill>
                        <a:schemeClr val="tx1"/>
                      </a:solidFill>
                    </a:lnB>
                  </a:tcPr>
                </a:tc>
                <a:extLst>
                  <a:ext uri="{0D108BD9-81ED-4DB2-BD59-A6C34878D82A}">
                    <a16:rowId xmlns:a16="http://schemas.microsoft.com/office/drawing/2014/main" val="1800712312"/>
                  </a:ext>
                </a:extLst>
              </a:tr>
              <a:tr h="506493">
                <a:tc>
                  <a:txBody>
                    <a:bodyPr/>
                    <a:lstStyle/>
                    <a:p>
                      <a:pPr algn="ctr"/>
                      <a:r>
                        <a:rPr lang="en-US" sz="2400" b="0" dirty="0">
                          <a:latin typeface="Arial Narrow" panose="020B0606020202030204" pitchFamily="34" charset="0"/>
                        </a:rPr>
                        <a:t>Number of Shares Held</a:t>
                      </a:r>
                    </a:p>
                  </a:txBody>
                  <a:tcPr anchor="ctr">
                    <a:lnL w="12700">
                      <a:solidFill>
                        <a:schemeClr val="tx1"/>
                      </a:solidFill>
                    </a:lnL>
                    <a:lnR w="12700">
                      <a:solidFill>
                        <a:schemeClr val="tx1"/>
                      </a:solidFill>
                    </a:lnR>
                    <a:lnT w="12700">
                      <a:solidFill>
                        <a:schemeClr val="tx1"/>
                      </a:solidFill>
                    </a:lnT>
                    <a:lnB w="12700">
                      <a:solidFill>
                        <a:schemeClr val="tx1"/>
                      </a:solidFill>
                    </a:lnB>
                  </a:tcPr>
                </a:tc>
                <a:tc>
                  <a:txBody>
                    <a:bodyPr/>
                    <a:lstStyle/>
                    <a:p>
                      <a:pPr algn="ctr"/>
                      <a:r>
                        <a:rPr lang="en-US" sz="2400" dirty="0">
                          <a:latin typeface="Arial Narrow" panose="020B0606020202030204" pitchFamily="34" charset="0"/>
                        </a:rPr>
                        <a:t>425</a:t>
                      </a:r>
                    </a:p>
                  </a:txBody>
                  <a:tcPr anchor="ctr">
                    <a:lnL w="12700">
                      <a:solidFill>
                        <a:schemeClr val="tx1"/>
                      </a:solidFill>
                    </a:lnL>
                    <a:lnR w="12700">
                      <a:solidFill>
                        <a:schemeClr val="tx1"/>
                      </a:solidFill>
                    </a:lnR>
                    <a:lnT w="12700">
                      <a:solidFill>
                        <a:schemeClr val="tx1"/>
                      </a:solidFill>
                    </a:lnT>
                    <a:lnB w="12700">
                      <a:solidFill>
                        <a:schemeClr val="tx1"/>
                      </a:solidFill>
                    </a:lnB>
                  </a:tcPr>
                </a:tc>
                <a:extLst>
                  <a:ext uri="{0D108BD9-81ED-4DB2-BD59-A6C34878D82A}">
                    <a16:rowId xmlns:a16="http://schemas.microsoft.com/office/drawing/2014/main" val="2499436881"/>
                  </a:ext>
                </a:extLst>
              </a:tr>
              <a:tr h="506493">
                <a:tc>
                  <a:txBody>
                    <a:bodyPr/>
                    <a:lstStyle/>
                    <a:p>
                      <a:pPr algn="ctr"/>
                      <a:r>
                        <a:rPr lang="en-US" sz="2400" b="0" dirty="0">
                          <a:latin typeface="Arial Narrow" panose="020B0606020202030204" pitchFamily="34" charset="0"/>
                        </a:rPr>
                        <a:t>Acquisition Price</a:t>
                      </a:r>
                    </a:p>
                  </a:txBody>
                  <a:tcPr anchor="ctr">
                    <a:lnL w="12700">
                      <a:solidFill>
                        <a:schemeClr val="tx1"/>
                      </a:solidFill>
                    </a:lnL>
                    <a:lnR w="12700">
                      <a:solidFill>
                        <a:schemeClr val="tx1"/>
                      </a:solidFill>
                    </a:lnR>
                    <a:lnT w="12700">
                      <a:solidFill>
                        <a:schemeClr val="tx1"/>
                      </a:solidFill>
                    </a:lnT>
                    <a:lnB w="12700">
                      <a:solidFill>
                        <a:schemeClr val="tx1"/>
                      </a:solidFill>
                    </a:lnB>
                  </a:tcPr>
                </a:tc>
                <a:tc>
                  <a:txBody>
                    <a:bodyPr/>
                    <a:lstStyle/>
                    <a:p>
                      <a:pPr lvl="0" algn="ctr">
                        <a:buNone/>
                      </a:pPr>
                      <a:r>
                        <a:rPr lang="en-US" sz="2400" b="0" i="0" u="none" strike="noStrike" noProof="0" dirty="0">
                          <a:latin typeface="Arial Narrow" panose="020B0606020202030204" pitchFamily="34" charset="0"/>
                        </a:rPr>
                        <a:t>$124.57</a:t>
                      </a:r>
                    </a:p>
                  </a:txBody>
                  <a:tcPr anchor="ctr">
                    <a:lnL w="12700">
                      <a:solidFill>
                        <a:schemeClr val="tx1"/>
                      </a:solidFill>
                    </a:lnL>
                    <a:lnR w="12700">
                      <a:solidFill>
                        <a:schemeClr val="tx1"/>
                      </a:solidFill>
                    </a:lnR>
                    <a:lnT w="12700">
                      <a:solidFill>
                        <a:schemeClr val="tx1"/>
                      </a:solidFill>
                    </a:lnT>
                    <a:lnB w="12700">
                      <a:solidFill>
                        <a:schemeClr val="tx1"/>
                      </a:solidFill>
                    </a:lnB>
                  </a:tcPr>
                </a:tc>
                <a:extLst>
                  <a:ext uri="{0D108BD9-81ED-4DB2-BD59-A6C34878D82A}">
                    <a16:rowId xmlns:a16="http://schemas.microsoft.com/office/drawing/2014/main" val="2877541336"/>
                  </a:ext>
                </a:extLst>
              </a:tr>
              <a:tr h="506493">
                <a:tc>
                  <a:txBody>
                    <a:bodyPr/>
                    <a:lstStyle/>
                    <a:p>
                      <a:pPr algn="ctr"/>
                      <a:r>
                        <a:rPr lang="en-US" sz="2400" b="1">
                          <a:latin typeface="Arial Narrow" panose="020B0606020202030204" pitchFamily="34" charset="0"/>
                        </a:rPr>
                        <a:t>Cost Basis</a:t>
                      </a:r>
                    </a:p>
                  </a:txBody>
                  <a:tcPr anchor="ctr">
                    <a:lnT w="12700">
                      <a:solidFill>
                        <a:schemeClr val="tx1"/>
                      </a:solidFill>
                    </a:lnT>
                  </a:tcPr>
                </a:tc>
                <a:tc>
                  <a:txBody>
                    <a:bodyPr/>
                    <a:lstStyle/>
                    <a:p>
                      <a:pPr lvl="0" algn="ctr">
                        <a:buNone/>
                      </a:pPr>
                      <a:r>
                        <a:rPr lang="en-US" sz="2400" b="1" i="0" u="none" strike="noStrike" noProof="0" dirty="0">
                          <a:latin typeface="Arial Narrow" panose="020B0606020202030204" pitchFamily="34" charset="0"/>
                        </a:rPr>
                        <a:t>$52,942.25</a:t>
                      </a:r>
                    </a:p>
                  </a:txBody>
                  <a:tcPr anchor="ctr">
                    <a:lnT w="12700">
                      <a:solidFill>
                        <a:schemeClr val="tx1"/>
                      </a:solidFill>
                    </a:lnT>
                  </a:tcPr>
                </a:tc>
                <a:extLst>
                  <a:ext uri="{0D108BD9-81ED-4DB2-BD59-A6C34878D82A}">
                    <a16:rowId xmlns:a16="http://schemas.microsoft.com/office/drawing/2014/main" val="2531461660"/>
                  </a:ext>
                </a:extLst>
              </a:tr>
            </a:tbl>
          </a:graphicData>
        </a:graphic>
      </p:graphicFrame>
    </p:spTree>
    <p:extLst>
      <p:ext uri="{BB962C8B-B14F-4D97-AF65-F5344CB8AC3E}">
        <p14:creationId xmlns:p14="http://schemas.microsoft.com/office/powerpoint/2010/main" val="40949845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A616FAAF-6BA1-900C-CED9-61C6A6F28699}"/>
              </a:ext>
            </a:extLst>
          </p:cNvPr>
          <p:cNvSpPr>
            <a:spLocks noGrp="1"/>
          </p:cNvSpPr>
          <p:nvPr>
            <p:ph sz="half" idx="1"/>
          </p:nvPr>
        </p:nvSpPr>
        <p:spPr>
          <a:xfrm>
            <a:off x="1090487" y="2367288"/>
            <a:ext cx="8559164" cy="2625107"/>
          </a:xfrm>
          <a:solidFill>
            <a:srgbClr val="00B385"/>
          </a:solidFill>
          <a:ln>
            <a:solidFill>
              <a:srgbClr val="00B385"/>
            </a:solidFill>
          </a:ln>
          <a:effectLst>
            <a:outerShdw blurRad="50800" dist="101600" dir="960000" algn="tl" rotWithShape="0">
              <a:prstClr val="black">
                <a:alpha val="40000"/>
              </a:prstClr>
            </a:outerShdw>
            <a:softEdge rad="12700"/>
          </a:effectLst>
        </p:spPr>
        <p:txBody>
          <a:bodyPr lIns="91440" tIns="45720" rIns="91440" bIns="45720" anchor="t"/>
          <a:lstStyle/>
          <a:p>
            <a:pPr algn="ctr"/>
            <a:r>
              <a:rPr lang="en-US" sz="3800" dirty="0">
                <a:solidFill>
                  <a:schemeClr val="bg1"/>
                </a:solidFill>
                <a:latin typeface="Arial Narrow"/>
              </a:rPr>
              <a:t>The Student-Managed Sellinger Applied Portfolio Fund known as "SAP Fund" was established to provide students with real world portfolio experience.  </a:t>
            </a:r>
          </a:p>
          <a:p>
            <a:pPr algn="ctr"/>
            <a:endParaRPr lang="en-US" sz="3800" dirty="0">
              <a:solidFill>
                <a:schemeClr val="bg1"/>
              </a:solidFill>
              <a:latin typeface="Arial Narrow"/>
            </a:endParaRPr>
          </a:p>
        </p:txBody>
      </p:sp>
      <p:sp>
        <p:nvSpPr>
          <p:cNvPr id="3" name="Title 2">
            <a:extLst>
              <a:ext uri="{FF2B5EF4-FFF2-40B4-BE49-F238E27FC236}">
                <a16:creationId xmlns:a16="http://schemas.microsoft.com/office/drawing/2014/main" id="{6E2FA8F6-6DDE-1036-5389-6B13202B478F}"/>
              </a:ext>
            </a:extLst>
          </p:cNvPr>
          <p:cNvSpPr>
            <a:spLocks noGrp="1"/>
          </p:cNvSpPr>
          <p:nvPr>
            <p:ph type="ctrTitle"/>
          </p:nvPr>
        </p:nvSpPr>
        <p:spPr>
          <a:xfrm>
            <a:off x="1090487" y="-317604"/>
            <a:ext cx="18093690" cy="2429416"/>
          </a:xfrm>
        </p:spPr>
        <p:txBody>
          <a:bodyPr lIns="91440" tIns="45720" rIns="91440" bIns="45720" anchor="b"/>
          <a:lstStyle/>
          <a:p>
            <a:r>
              <a:rPr lang="en-US" sz="6000" dirty="0">
                <a:latin typeface="Arial Black"/>
              </a:rPr>
              <a:t>Background &amp; Learning Objectives</a:t>
            </a:r>
            <a:endParaRPr lang="en-US" sz="6000" dirty="0"/>
          </a:p>
        </p:txBody>
      </p:sp>
      <p:sp>
        <p:nvSpPr>
          <p:cNvPr id="4" name="Rectangle: Rounded Corners 3">
            <a:extLst>
              <a:ext uri="{FF2B5EF4-FFF2-40B4-BE49-F238E27FC236}">
                <a16:creationId xmlns:a16="http://schemas.microsoft.com/office/drawing/2014/main" id="{99E89A73-BD32-C378-83F1-AA962D5D8C7D}"/>
              </a:ext>
            </a:extLst>
          </p:cNvPr>
          <p:cNvSpPr/>
          <p:nvPr/>
        </p:nvSpPr>
        <p:spPr>
          <a:xfrm>
            <a:off x="11942504" y="3494773"/>
            <a:ext cx="6863068" cy="1052423"/>
          </a:xfrm>
          <a:prstGeom prst="roundRect">
            <a:avLst/>
          </a:prstGeom>
          <a:solidFill>
            <a:srgbClr val="00B385"/>
          </a:solidFill>
          <a:ln>
            <a:solidFill>
              <a:srgbClr val="00B385"/>
            </a:solidFill>
          </a:ln>
          <a:effectLst>
            <a:outerShdw blurRad="50800" dist="114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latin typeface="Arial Narrow" panose="020B0606020202030204" pitchFamily="34" charset="0"/>
              </a:rPr>
              <a:t>Review the basics of capital markets</a:t>
            </a:r>
          </a:p>
        </p:txBody>
      </p:sp>
      <p:sp>
        <p:nvSpPr>
          <p:cNvPr id="5" name="Rectangle: Rounded Corners 4">
            <a:extLst>
              <a:ext uri="{FF2B5EF4-FFF2-40B4-BE49-F238E27FC236}">
                <a16:creationId xmlns:a16="http://schemas.microsoft.com/office/drawing/2014/main" id="{956FA895-4563-F913-C4AF-392C1E3C30B2}"/>
              </a:ext>
            </a:extLst>
          </p:cNvPr>
          <p:cNvSpPr/>
          <p:nvPr/>
        </p:nvSpPr>
        <p:spPr>
          <a:xfrm>
            <a:off x="11942504" y="4992395"/>
            <a:ext cx="6863068" cy="1052423"/>
          </a:xfrm>
          <a:prstGeom prst="roundRect">
            <a:avLst/>
          </a:prstGeom>
          <a:solidFill>
            <a:srgbClr val="00B385"/>
          </a:solidFill>
          <a:ln>
            <a:solidFill>
              <a:srgbClr val="00B385"/>
            </a:solidFill>
          </a:ln>
          <a:effectLst>
            <a:outerShdw blurRad="50800" dist="114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latin typeface="Arial Narrow" panose="020B0606020202030204" pitchFamily="34" charset="0"/>
              </a:rPr>
              <a:t>Develop the mean-variance criterion for portfolio selection and analysis</a:t>
            </a:r>
          </a:p>
        </p:txBody>
      </p:sp>
      <p:sp>
        <p:nvSpPr>
          <p:cNvPr id="6" name="Rectangle: Rounded Corners 5">
            <a:extLst>
              <a:ext uri="{FF2B5EF4-FFF2-40B4-BE49-F238E27FC236}">
                <a16:creationId xmlns:a16="http://schemas.microsoft.com/office/drawing/2014/main" id="{BD9A2D31-9C92-E693-E732-44674DFE5FF9}"/>
              </a:ext>
            </a:extLst>
          </p:cNvPr>
          <p:cNvSpPr/>
          <p:nvPr/>
        </p:nvSpPr>
        <p:spPr>
          <a:xfrm>
            <a:off x="11942504" y="6449159"/>
            <a:ext cx="6863068" cy="1052423"/>
          </a:xfrm>
          <a:prstGeom prst="roundRect">
            <a:avLst/>
          </a:prstGeom>
          <a:solidFill>
            <a:srgbClr val="00B385"/>
          </a:solidFill>
          <a:ln>
            <a:solidFill>
              <a:srgbClr val="00B385"/>
            </a:solidFill>
          </a:ln>
          <a:effectLst>
            <a:outerShdw blurRad="50800" dist="114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latin typeface="Arial Narrow" panose="020B0606020202030204" pitchFamily="34" charset="0"/>
              </a:rPr>
              <a:t>Evaluate the theoretical concepts versus pragmatic aspects given current market</a:t>
            </a:r>
          </a:p>
        </p:txBody>
      </p:sp>
      <p:sp>
        <p:nvSpPr>
          <p:cNvPr id="7" name="Rectangle: Rounded Corners 6">
            <a:extLst>
              <a:ext uri="{FF2B5EF4-FFF2-40B4-BE49-F238E27FC236}">
                <a16:creationId xmlns:a16="http://schemas.microsoft.com/office/drawing/2014/main" id="{F6945FD4-E747-ECF2-C3D0-1335EF628A75}"/>
              </a:ext>
            </a:extLst>
          </p:cNvPr>
          <p:cNvSpPr/>
          <p:nvPr/>
        </p:nvSpPr>
        <p:spPr>
          <a:xfrm>
            <a:off x="11942504" y="7891846"/>
            <a:ext cx="6863068" cy="1052423"/>
          </a:xfrm>
          <a:prstGeom prst="roundRect">
            <a:avLst/>
          </a:prstGeom>
          <a:solidFill>
            <a:srgbClr val="00B385"/>
          </a:solidFill>
          <a:ln>
            <a:solidFill>
              <a:srgbClr val="00B385"/>
            </a:solidFill>
          </a:ln>
          <a:effectLst>
            <a:outerShdw blurRad="50800" dist="114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latin typeface="Arial Narrow" panose="020B0606020202030204" pitchFamily="34" charset="0"/>
              </a:rPr>
              <a:t>Develop research skills using Bloomberg, S&amp;P Capital IQ, and Morningstar Direct</a:t>
            </a:r>
          </a:p>
        </p:txBody>
      </p:sp>
      <p:sp>
        <p:nvSpPr>
          <p:cNvPr id="9" name="Rectangle 8">
            <a:extLst>
              <a:ext uri="{FF2B5EF4-FFF2-40B4-BE49-F238E27FC236}">
                <a16:creationId xmlns:a16="http://schemas.microsoft.com/office/drawing/2014/main" id="{B3BD84AF-E329-5753-1E91-9DA5C3E8A5DF}"/>
              </a:ext>
            </a:extLst>
          </p:cNvPr>
          <p:cNvSpPr/>
          <p:nvPr/>
        </p:nvSpPr>
        <p:spPr>
          <a:xfrm>
            <a:off x="11942504" y="2367288"/>
            <a:ext cx="6863068" cy="10084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rgbClr val="004E30"/>
                </a:solidFill>
                <a:latin typeface="Arial Narrow" panose="020B0606020202030204" pitchFamily="34" charset="0"/>
              </a:rPr>
              <a:t>Learning Objectives</a:t>
            </a:r>
          </a:p>
        </p:txBody>
      </p:sp>
      <p:sp>
        <p:nvSpPr>
          <p:cNvPr id="11" name="Subtitle 1">
            <a:extLst>
              <a:ext uri="{FF2B5EF4-FFF2-40B4-BE49-F238E27FC236}">
                <a16:creationId xmlns:a16="http://schemas.microsoft.com/office/drawing/2014/main" id="{E25D7AC0-0DBC-DB10-F846-51D29B28E260}"/>
              </a:ext>
            </a:extLst>
          </p:cNvPr>
          <p:cNvSpPr txBox="1">
            <a:spLocks/>
          </p:cNvSpPr>
          <p:nvPr/>
        </p:nvSpPr>
        <p:spPr>
          <a:xfrm>
            <a:off x="1090487" y="5693435"/>
            <a:ext cx="8559164" cy="3250834"/>
          </a:xfrm>
          <a:prstGeom prst="rect">
            <a:avLst/>
          </a:prstGeom>
          <a:solidFill>
            <a:srgbClr val="00B385"/>
          </a:solidFill>
          <a:ln>
            <a:solidFill>
              <a:srgbClr val="00B385"/>
            </a:solidFill>
          </a:ln>
          <a:effectLst>
            <a:outerShdw blurRad="50800" dist="101600" dir="960000" algn="tl" rotWithShape="0">
              <a:prstClr val="black">
                <a:alpha val="40000"/>
              </a:prstClr>
            </a:outerShdw>
            <a:softEdge rad="12700"/>
          </a:effectLst>
        </p:spPr>
        <p:txBody>
          <a:bodyPr lIns="91440" tIns="45720" rIns="91440" bIns="45720" anchor="t"/>
          <a:lstStyle>
            <a:lvl1pPr marL="0">
              <a:defRPr b="0" i="0">
                <a:latin typeface="Arial Narrow" panose="020B0604020202020204" pitchFamily="34" charset="0"/>
                <a:ea typeface="+mn-ea"/>
                <a:cs typeface="+mn-cs"/>
              </a:defRPr>
            </a:lvl1pPr>
            <a:lvl2pPr marL="457131">
              <a:defRPr b="0" i="0">
                <a:latin typeface="Arial Narrow" panose="020B0604020202020204" pitchFamily="34" charset="0"/>
                <a:ea typeface="+mn-ea"/>
                <a:cs typeface="+mn-cs"/>
              </a:defRPr>
            </a:lvl2pPr>
            <a:lvl3pPr marL="914259">
              <a:defRPr b="0" i="0">
                <a:latin typeface="Arial Narrow" panose="020B0604020202020204" pitchFamily="34" charset="0"/>
                <a:ea typeface="+mn-ea"/>
                <a:cs typeface="+mn-cs"/>
              </a:defRPr>
            </a:lvl3pPr>
            <a:lvl4pPr marL="1371390">
              <a:defRPr b="0" i="0">
                <a:latin typeface="Arial Narrow" panose="020B0604020202020204" pitchFamily="34" charset="0"/>
                <a:ea typeface="+mn-ea"/>
                <a:cs typeface="+mn-cs"/>
              </a:defRPr>
            </a:lvl4pPr>
            <a:lvl5pPr marL="1828518">
              <a:defRPr b="0" i="0">
                <a:latin typeface="Arial Narrow" panose="020B0604020202020204" pitchFamily="34" charset="0"/>
                <a:ea typeface="+mn-ea"/>
                <a:cs typeface="+mn-cs"/>
              </a:defRPr>
            </a:lvl5pPr>
            <a:lvl6pPr marL="2285649">
              <a:defRPr>
                <a:latin typeface="+mn-lt"/>
                <a:ea typeface="+mn-ea"/>
                <a:cs typeface="+mn-cs"/>
              </a:defRPr>
            </a:lvl6pPr>
            <a:lvl7pPr marL="2742778">
              <a:defRPr>
                <a:latin typeface="+mn-lt"/>
                <a:ea typeface="+mn-ea"/>
                <a:cs typeface="+mn-cs"/>
              </a:defRPr>
            </a:lvl7pPr>
            <a:lvl8pPr marL="3199908">
              <a:defRPr>
                <a:latin typeface="+mn-lt"/>
                <a:ea typeface="+mn-ea"/>
                <a:cs typeface="+mn-cs"/>
              </a:defRPr>
            </a:lvl8pPr>
            <a:lvl9pPr marL="3657037">
              <a:defRPr>
                <a:latin typeface="+mn-lt"/>
                <a:ea typeface="+mn-ea"/>
                <a:cs typeface="+mn-cs"/>
              </a:defRPr>
            </a:lvl9pPr>
          </a:lstStyle>
          <a:p>
            <a:pPr algn="ctr" defTabSz="914400"/>
            <a:r>
              <a:rPr lang="en-US" sz="3800" kern="0" dirty="0">
                <a:solidFill>
                  <a:schemeClr val="bg1"/>
                </a:solidFill>
                <a:latin typeface="Arial Narrow"/>
              </a:rPr>
              <a:t>Students are exposed to the various aspects of the portfolio management process, including asset valuation, diversification, portfolio optimization, asset selection, risk management, performance evaluation, and rebalancing.</a:t>
            </a:r>
            <a:endParaRPr lang="en-US" sz="3800" kern="0" dirty="0">
              <a:solidFill>
                <a:schemeClr val="bg1"/>
              </a:solidFill>
            </a:endParaRPr>
          </a:p>
        </p:txBody>
      </p:sp>
    </p:spTree>
    <p:extLst>
      <p:ext uri="{BB962C8B-B14F-4D97-AF65-F5344CB8AC3E}">
        <p14:creationId xmlns:p14="http://schemas.microsoft.com/office/powerpoint/2010/main" val="278165541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E2FA8F6-6DDE-1036-5389-6B13202B478F}"/>
              </a:ext>
            </a:extLst>
          </p:cNvPr>
          <p:cNvSpPr>
            <a:spLocks noGrp="1"/>
          </p:cNvSpPr>
          <p:nvPr>
            <p:ph type="ctrTitle"/>
          </p:nvPr>
        </p:nvSpPr>
        <p:spPr>
          <a:xfrm>
            <a:off x="1005205" y="610045"/>
            <a:ext cx="18093690" cy="1081670"/>
          </a:xfrm>
        </p:spPr>
        <p:txBody>
          <a:bodyPr lIns="91440" tIns="45720" rIns="91440" bIns="45720" anchor="b"/>
          <a:lstStyle/>
          <a:p>
            <a:r>
              <a:rPr lang="en-US" sz="6000">
                <a:latin typeface="Arial Black"/>
              </a:rPr>
              <a:t>Utilities SPDR (XLU)</a:t>
            </a:r>
            <a:endParaRPr lang="en-US"/>
          </a:p>
        </p:txBody>
      </p:sp>
      <p:sp>
        <p:nvSpPr>
          <p:cNvPr id="10" name="Subtitle 1">
            <a:extLst>
              <a:ext uri="{FF2B5EF4-FFF2-40B4-BE49-F238E27FC236}">
                <a16:creationId xmlns:a16="http://schemas.microsoft.com/office/drawing/2014/main" id="{447037B3-E338-98A6-63A9-3EB90BA0EDA6}"/>
              </a:ext>
            </a:extLst>
          </p:cNvPr>
          <p:cNvSpPr>
            <a:spLocks noGrp="1"/>
          </p:cNvSpPr>
          <p:nvPr>
            <p:ph type="subTitle" idx="1"/>
          </p:nvPr>
        </p:nvSpPr>
        <p:spPr>
          <a:xfrm>
            <a:off x="1006445" y="8499223"/>
            <a:ext cx="18288915" cy="990027"/>
          </a:xfrm>
        </p:spPr>
        <p:txBody>
          <a:bodyPr lIns="91440" tIns="45720" rIns="91440" bIns="45720" anchor="ctr"/>
          <a:lstStyle/>
          <a:p>
            <a:pPr algn="ctr"/>
            <a:r>
              <a:rPr lang="en-US" sz="3950" b="1" dirty="0">
                <a:latin typeface="Arial Narrow"/>
              </a:rPr>
              <a:t>Market Value (11/30/2022): $71.43 </a:t>
            </a:r>
            <a:r>
              <a:rPr lang="en-US" sz="3950" b="1" dirty="0">
                <a:solidFill>
                  <a:srgbClr val="FF0000"/>
                </a:solidFill>
                <a:latin typeface="Arial Narrow"/>
              </a:rPr>
              <a:t>-$2.75 (-3.71%)</a:t>
            </a:r>
          </a:p>
        </p:txBody>
      </p:sp>
      <p:graphicFrame>
        <p:nvGraphicFramePr>
          <p:cNvPr id="7" name="Table 11">
            <a:extLst>
              <a:ext uri="{FF2B5EF4-FFF2-40B4-BE49-F238E27FC236}">
                <a16:creationId xmlns:a16="http://schemas.microsoft.com/office/drawing/2014/main" id="{8AFBC636-F582-91FA-CB7E-3E2DCB785763}"/>
              </a:ext>
            </a:extLst>
          </p:cNvPr>
          <p:cNvGraphicFramePr>
            <a:graphicFrameLocks noGrp="1"/>
          </p:cNvGraphicFramePr>
          <p:nvPr>
            <p:extLst>
              <p:ext uri="{D42A27DB-BD31-4B8C-83A1-F6EECF244321}">
                <p14:modId xmlns:p14="http://schemas.microsoft.com/office/powerpoint/2010/main" val="3774351718"/>
              </p:ext>
            </p:extLst>
          </p:nvPr>
        </p:nvGraphicFramePr>
        <p:xfrm>
          <a:off x="547953" y="1472300"/>
          <a:ext cx="9651797" cy="6848096"/>
        </p:xfrm>
        <a:graphic>
          <a:graphicData uri="http://schemas.openxmlformats.org/drawingml/2006/table">
            <a:tbl>
              <a:tblPr firstRow="1" bandRow="1">
                <a:tableStyleId>{5C22544A-7EE6-4342-B048-85BDC9FD1C3A}</a:tableStyleId>
              </a:tblPr>
              <a:tblGrid>
                <a:gridCol w="6156960">
                  <a:extLst>
                    <a:ext uri="{9D8B030D-6E8A-4147-A177-3AD203B41FA5}">
                      <a16:colId xmlns:a16="http://schemas.microsoft.com/office/drawing/2014/main" val="3047670978"/>
                    </a:ext>
                  </a:extLst>
                </a:gridCol>
                <a:gridCol w="2003173">
                  <a:extLst>
                    <a:ext uri="{9D8B030D-6E8A-4147-A177-3AD203B41FA5}">
                      <a16:colId xmlns:a16="http://schemas.microsoft.com/office/drawing/2014/main" val="2389577167"/>
                    </a:ext>
                  </a:extLst>
                </a:gridCol>
                <a:gridCol w="1491664">
                  <a:extLst>
                    <a:ext uri="{9D8B030D-6E8A-4147-A177-3AD203B41FA5}">
                      <a16:colId xmlns:a16="http://schemas.microsoft.com/office/drawing/2014/main" val="421501196"/>
                    </a:ext>
                  </a:extLst>
                </a:gridCol>
              </a:tblGrid>
              <a:tr h="833248">
                <a:tc gridSpan="3">
                  <a:txBody>
                    <a:bodyPr/>
                    <a:lstStyle/>
                    <a:p>
                      <a:pPr algn="l"/>
                      <a:r>
                        <a:rPr lang="en-US" sz="2800" dirty="0">
                          <a:solidFill>
                            <a:schemeClr val="tx1"/>
                          </a:solidFill>
                          <a:latin typeface="Arial Narrow" panose="020B0606020202030204" pitchFamily="34" charset="0"/>
                        </a:rPr>
                        <a:t>Top 10 Holdings (64.09%)</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US" sz="2800" dirty="0">
                        <a:solidFill>
                          <a:schemeClr val="tx1"/>
                        </a:solidFill>
                        <a:latin typeface="Arial Narrow" panose="020B0606020202030204" pitchFamily="34" charset="0"/>
                      </a:endParaRPr>
                    </a:p>
                  </a:txBody>
                  <a:tcPr anchor="b">
                    <a:lnL w="12700" cap="flat" cmpd="sng" algn="ctr">
                      <a:solidFill>
                        <a:srgbClr val="004E30"/>
                      </a:solidFill>
                      <a:prstDash val="solid"/>
                      <a:round/>
                      <a:headEnd type="none" w="med" len="med"/>
                      <a:tailEnd type="none" w="med" len="med"/>
                    </a:lnL>
                    <a:lnR w="12700" cap="flat" cmpd="sng" algn="ctr">
                      <a:solidFill>
                        <a:srgbClr val="004E30"/>
                      </a:solidFill>
                      <a:prstDash val="solid"/>
                      <a:round/>
                      <a:headEnd type="none" w="med" len="med"/>
                      <a:tailEnd type="none" w="med" len="med"/>
                    </a:lnR>
                    <a:lnT w="12700" cap="flat" cmpd="sng" algn="ctr">
                      <a:solidFill>
                        <a:srgbClr val="004E30"/>
                      </a:solidFill>
                      <a:prstDash val="solid"/>
                      <a:round/>
                      <a:headEnd type="none" w="med" len="med"/>
                      <a:tailEnd type="none" w="med" len="med"/>
                    </a:lnT>
                    <a:lnB w="12700" cap="flat" cmpd="sng" algn="ctr">
                      <a:solidFill>
                        <a:srgbClr val="004E30"/>
                      </a:solidFill>
                      <a:prstDash val="solid"/>
                      <a:round/>
                      <a:headEnd type="none" w="med" len="med"/>
                      <a:tailEnd type="none" w="med" len="med"/>
                    </a:lnB>
                    <a:noFill/>
                  </a:tcPr>
                </a:tc>
                <a:tc hMerge="1">
                  <a:txBody>
                    <a:bodyPr/>
                    <a:lstStyle/>
                    <a:p>
                      <a:pPr algn="ctr"/>
                      <a:endParaRPr lang="en-US" sz="2800" dirty="0">
                        <a:solidFill>
                          <a:schemeClr val="tx1"/>
                        </a:solidFill>
                        <a:latin typeface="Arial Narrow" panose="020B0606020202030204" pitchFamily="34" charset="0"/>
                      </a:endParaRPr>
                    </a:p>
                  </a:txBody>
                  <a:tcPr anchor="b">
                    <a:lnL w="12700" cap="flat" cmpd="sng" algn="ctr">
                      <a:solidFill>
                        <a:srgbClr val="004E30"/>
                      </a:solidFill>
                      <a:prstDash val="solid"/>
                      <a:round/>
                      <a:headEnd type="none" w="med" len="med"/>
                      <a:tailEnd type="none" w="med" len="med"/>
                    </a:lnL>
                    <a:lnR w="12700" cap="flat" cmpd="sng" algn="ctr">
                      <a:solidFill>
                        <a:srgbClr val="004E30"/>
                      </a:solidFill>
                      <a:prstDash val="solid"/>
                      <a:round/>
                      <a:headEnd type="none" w="med" len="med"/>
                      <a:tailEnd type="none" w="med" len="med"/>
                    </a:lnR>
                    <a:lnT w="12700" cap="flat" cmpd="sng" algn="ctr">
                      <a:solidFill>
                        <a:srgbClr val="004E30"/>
                      </a:solidFill>
                      <a:prstDash val="solid"/>
                      <a:round/>
                      <a:headEnd type="none" w="med" len="med"/>
                      <a:tailEnd type="none" w="med" len="med"/>
                    </a:lnT>
                    <a:lnB w="12700" cap="flat" cmpd="sng" algn="ctr">
                      <a:solidFill>
                        <a:srgbClr val="004E30"/>
                      </a:solidFill>
                      <a:prstDash val="solid"/>
                      <a:round/>
                      <a:headEnd type="none" w="med" len="med"/>
                      <a:tailEnd type="none" w="med" len="med"/>
                    </a:lnB>
                    <a:noFill/>
                  </a:tcPr>
                </a:tc>
                <a:extLst>
                  <a:ext uri="{0D108BD9-81ED-4DB2-BD59-A6C34878D82A}">
                    <a16:rowId xmlns:a16="http://schemas.microsoft.com/office/drawing/2014/main" val="2229453441"/>
                  </a:ext>
                </a:extLst>
              </a:tr>
              <a:tr h="833248">
                <a:tc>
                  <a:txBody>
                    <a:bodyPr/>
                    <a:lstStyle/>
                    <a:p>
                      <a:pPr algn="l"/>
                      <a:r>
                        <a:rPr lang="en-US" sz="2800" b="1" dirty="0">
                          <a:solidFill>
                            <a:schemeClr val="tx1"/>
                          </a:solidFill>
                          <a:latin typeface="Arial Narrow" panose="020B0606020202030204" pitchFamily="34" charset="0"/>
                        </a:rPr>
                        <a:t>Name</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4E3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800" b="1" dirty="0">
                          <a:solidFill>
                            <a:schemeClr val="tx1"/>
                          </a:solidFill>
                          <a:latin typeface="Arial Narrow" panose="020B0606020202030204" pitchFamily="34" charset="0"/>
                        </a:rPr>
                        <a:t>Ticker</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4E3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800" b="1" dirty="0">
                          <a:solidFill>
                            <a:schemeClr val="tx1"/>
                          </a:solidFill>
                          <a:latin typeface="Arial Narrow" panose="020B0606020202030204" pitchFamily="34" charset="0"/>
                        </a:rPr>
                        <a:t>% Assets</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4E3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20372844"/>
                  </a:ext>
                </a:extLst>
              </a:tr>
              <a:tr h="482755">
                <a:tc>
                  <a:txBody>
                    <a:bodyPr/>
                    <a:lstStyle/>
                    <a:p>
                      <a:pPr algn="l"/>
                      <a:r>
                        <a:rPr lang="en-US" sz="2800" dirty="0">
                          <a:solidFill>
                            <a:schemeClr val="tx1"/>
                          </a:solidFill>
                          <a:latin typeface="Arial Narrow" panose="020B0606020202030204" pitchFamily="34" charset="0"/>
                        </a:rPr>
                        <a:t>NextEra Energy Inc</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4E30"/>
                      </a:solidFill>
                      <a:prstDash val="solid"/>
                      <a:round/>
                      <a:headEnd type="none" w="med" len="med"/>
                      <a:tailEnd type="none" w="med" len="med"/>
                    </a:lnT>
                    <a:lnB w="12700" cap="flat" cmpd="sng" algn="ctr">
                      <a:solidFill>
                        <a:srgbClr val="004E30"/>
                      </a:solidFill>
                      <a:prstDash val="solid"/>
                      <a:round/>
                      <a:headEnd type="none" w="med" len="med"/>
                      <a:tailEnd type="none" w="med" len="med"/>
                    </a:lnB>
                    <a:noFill/>
                  </a:tcPr>
                </a:tc>
                <a:tc>
                  <a:txBody>
                    <a:bodyPr/>
                    <a:lstStyle/>
                    <a:p>
                      <a:pPr algn="ctr"/>
                      <a:r>
                        <a:rPr lang="en-US" sz="2800" dirty="0">
                          <a:solidFill>
                            <a:schemeClr val="tx1"/>
                          </a:solidFill>
                          <a:latin typeface="Arial Narrow" panose="020B0606020202030204" pitchFamily="34" charset="0"/>
                        </a:rPr>
                        <a:t>NEE</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4E30"/>
                      </a:solidFill>
                      <a:prstDash val="solid"/>
                      <a:round/>
                      <a:headEnd type="none" w="med" len="med"/>
                      <a:tailEnd type="none" w="med" len="med"/>
                    </a:lnT>
                    <a:lnB w="12700" cap="flat" cmpd="sng" algn="ctr">
                      <a:solidFill>
                        <a:srgbClr val="004E30"/>
                      </a:solidFill>
                      <a:prstDash val="solid"/>
                      <a:round/>
                      <a:headEnd type="none" w="med" len="med"/>
                      <a:tailEnd type="none" w="med" len="med"/>
                    </a:lnB>
                    <a:noFill/>
                  </a:tcPr>
                </a:tc>
                <a:tc>
                  <a:txBody>
                    <a:bodyPr/>
                    <a:lstStyle/>
                    <a:p>
                      <a:pPr algn="ctr"/>
                      <a:r>
                        <a:rPr lang="en-US" sz="2800" dirty="0">
                          <a:solidFill>
                            <a:schemeClr val="tx1"/>
                          </a:solidFill>
                          <a:latin typeface="Arial Narrow" panose="020B0606020202030204" pitchFamily="34" charset="0"/>
                        </a:rPr>
                        <a:t>17.18%</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4E30"/>
                      </a:solidFill>
                      <a:prstDash val="solid"/>
                      <a:round/>
                      <a:headEnd type="none" w="med" len="med"/>
                      <a:tailEnd type="none" w="med" len="med"/>
                    </a:lnT>
                    <a:lnB w="12700" cap="flat" cmpd="sng" algn="ctr">
                      <a:solidFill>
                        <a:srgbClr val="004E30"/>
                      </a:solidFill>
                      <a:prstDash val="solid"/>
                      <a:round/>
                      <a:headEnd type="none" w="med" len="med"/>
                      <a:tailEnd type="none" w="med" len="med"/>
                    </a:lnB>
                    <a:noFill/>
                  </a:tcPr>
                </a:tc>
                <a:extLst>
                  <a:ext uri="{0D108BD9-81ED-4DB2-BD59-A6C34878D82A}">
                    <a16:rowId xmlns:a16="http://schemas.microsoft.com/office/drawing/2014/main" val="361610578"/>
                  </a:ext>
                </a:extLst>
              </a:tr>
              <a:tr h="482755">
                <a:tc>
                  <a:txBody>
                    <a:bodyPr/>
                    <a:lstStyle/>
                    <a:p>
                      <a:pPr algn="l"/>
                      <a:r>
                        <a:rPr lang="en-US" sz="2800" dirty="0">
                          <a:solidFill>
                            <a:schemeClr val="tx1"/>
                          </a:solidFill>
                          <a:latin typeface="Arial Narrow" panose="020B0606020202030204" pitchFamily="34" charset="0"/>
                        </a:rPr>
                        <a:t>Duke Energy Corp</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4E30"/>
                      </a:solidFill>
                      <a:prstDash val="solid"/>
                      <a:round/>
                      <a:headEnd type="none" w="med" len="med"/>
                      <a:tailEnd type="none" w="med" len="med"/>
                    </a:lnT>
                    <a:lnB w="12700" cap="flat" cmpd="sng" algn="ctr">
                      <a:solidFill>
                        <a:srgbClr val="004E30"/>
                      </a:solidFill>
                      <a:prstDash val="solid"/>
                      <a:round/>
                      <a:headEnd type="none" w="med" len="med"/>
                      <a:tailEnd type="none" w="med" len="med"/>
                    </a:lnB>
                    <a:noFill/>
                  </a:tcPr>
                </a:tc>
                <a:tc>
                  <a:txBody>
                    <a:bodyPr/>
                    <a:lstStyle/>
                    <a:p>
                      <a:pPr algn="ctr"/>
                      <a:r>
                        <a:rPr lang="en-US" sz="2800" dirty="0">
                          <a:solidFill>
                            <a:schemeClr val="tx1"/>
                          </a:solidFill>
                          <a:latin typeface="Arial Narrow" panose="020B0606020202030204" pitchFamily="34" charset="0"/>
                        </a:rPr>
                        <a:t>DUK</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4E30"/>
                      </a:solidFill>
                      <a:prstDash val="solid"/>
                      <a:round/>
                      <a:headEnd type="none" w="med" len="med"/>
                      <a:tailEnd type="none" w="med" len="med"/>
                    </a:lnT>
                    <a:lnB w="12700" cap="flat" cmpd="sng" algn="ctr">
                      <a:solidFill>
                        <a:srgbClr val="004E30"/>
                      </a:solidFill>
                      <a:prstDash val="solid"/>
                      <a:round/>
                      <a:headEnd type="none" w="med" len="med"/>
                      <a:tailEnd type="none" w="med" len="med"/>
                    </a:lnB>
                    <a:noFill/>
                  </a:tcPr>
                </a:tc>
                <a:tc>
                  <a:txBody>
                    <a:bodyPr/>
                    <a:lstStyle/>
                    <a:p>
                      <a:pPr algn="ctr"/>
                      <a:r>
                        <a:rPr lang="en-US" sz="2800" dirty="0">
                          <a:solidFill>
                            <a:schemeClr val="tx1"/>
                          </a:solidFill>
                          <a:latin typeface="Arial Narrow" panose="020B0606020202030204" pitchFamily="34" charset="0"/>
                        </a:rPr>
                        <a:t>8.40%</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4E30"/>
                      </a:solidFill>
                      <a:prstDash val="solid"/>
                      <a:round/>
                      <a:headEnd type="none" w="med" len="med"/>
                      <a:tailEnd type="none" w="med" len="med"/>
                    </a:lnT>
                    <a:lnB w="12700" cap="flat" cmpd="sng" algn="ctr">
                      <a:solidFill>
                        <a:srgbClr val="004E30"/>
                      </a:solidFill>
                      <a:prstDash val="solid"/>
                      <a:round/>
                      <a:headEnd type="none" w="med" len="med"/>
                      <a:tailEnd type="none" w="med" len="med"/>
                    </a:lnB>
                    <a:noFill/>
                  </a:tcPr>
                </a:tc>
                <a:extLst>
                  <a:ext uri="{0D108BD9-81ED-4DB2-BD59-A6C34878D82A}">
                    <a16:rowId xmlns:a16="http://schemas.microsoft.com/office/drawing/2014/main" val="3921556606"/>
                  </a:ext>
                </a:extLst>
              </a:tr>
              <a:tr h="482755">
                <a:tc>
                  <a:txBody>
                    <a:bodyPr/>
                    <a:lstStyle/>
                    <a:p>
                      <a:pPr algn="l"/>
                      <a:r>
                        <a:rPr lang="en-US" sz="2800" dirty="0">
                          <a:solidFill>
                            <a:schemeClr val="tx1"/>
                          </a:solidFill>
                          <a:latin typeface="Arial Narrow" panose="020B0606020202030204" pitchFamily="34" charset="0"/>
                        </a:rPr>
                        <a:t>Southern Co</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4E30"/>
                      </a:solidFill>
                      <a:prstDash val="solid"/>
                      <a:round/>
                      <a:headEnd type="none" w="med" len="med"/>
                      <a:tailEnd type="none" w="med" len="med"/>
                    </a:lnT>
                    <a:lnB w="12700" cap="flat" cmpd="sng" algn="ctr">
                      <a:solidFill>
                        <a:srgbClr val="004E30"/>
                      </a:solidFill>
                      <a:prstDash val="solid"/>
                      <a:round/>
                      <a:headEnd type="none" w="med" len="med"/>
                      <a:tailEnd type="none" w="med" len="med"/>
                    </a:lnB>
                    <a:noFill/>
                  </a:tcPr>
                </a:tc>
                <a:tc>
                  <a:txBody>
                    <a:bodyPr/>
                    <a:lstStyle/>
                    <a:p>
                      <a:pPr algn="ctr"/>
                      <a:r>
                        <a:rPr lang="en-US" sz="2800" dirty="0">
                          <a:solidFill>
                            <a:schemeClr val="tx1"/>
                          </a:solidFill>
                          <a:latin typeface="Arial Narrow" panose="020B0606020202030204" pitchFamily="34" charset="0"/>
                        </a:rPr>
                        <a:t>SO</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4E30"/>
                      </a:solidFill>
                      <a:prstDash val="solid"/>
                      <a:round/>
                      <a:headEnd type="none" w="med" len="med"/>
                      <a:tailEnd type="none" w="med" len="med"/>
                    </a:lnT>
                    <a:lnB w="12700" cap="flat" cmpd="sng" algn="ctr">
                      <a:solidFill>
                        <a:srgbClr val="004E30"/>
                      </a:solidFill>
                      <a:prstDash val="solid"/>
                      <a:round/>
                      <a:headEnd type="none" w="med" len="med"/>
                      <a:tailEnd type="none" w="med" len="med"/>
                    </a:lnB>
                    <a:noFill/>
                  </a:tcPr>
                </a:tc>
                <a:tc>
                  <a:txBody>
                    <a:bodyPr/>
                    <a:lstStyle/>
                    <a:p>
                      <a:pPr algn="ctr"/>
                      <a:r>
                        <a:rPr lang="en-US" sz="2800" dirty="0">
                          <a:solidFill>
                            <a:schemeClr val="tx1"/>
                          </a:solidFill>
                          <a:latin typeface="Arial Narrow" panose="020B0606020202030204" pitchFamily="34" charset="0"/>
                        </a:rPr>
                        <a:t>7.26%</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4E30"/>
                      </a:solidFill>
                      <a:prstDash val="solid"/>
                      <a:round/>
                      <a:headEnd type="none" w="med" len="med"/>
                      <a:tailEnd type="none" w="med" len="med"/>
                    </a:lnT>
                    <a:lnB w="12700" cap="flat" cmpd="sng" algn="ctr">
                      <a:solidFill>
                        <a:srgbClr val="004E30"/>
                      </a:solidFill>
                      <a:prstDash val="solid"/>
                      <a:round/>
                      <a:headEnd type="none" w="med" len="med"/>
                      <a:tailEnd type="none" w="med" len="med"/>
                    </a:lnB>
                    <a:noFill/>
                  </a:tcPr>
                </a:tc>
                <a:extLst>
                  <a:ext uri="{0D108BD9-81ED-4DB2-BD59-A6C34878D82A}">
                    <a16:rowId xmlns:a16="http://schemas.microsoft.com/office/drawing/2014/main" val="2586314080"/>
                  </a:ext>
                </a:extLst>
              </a:tr>
              <a:tr h="482755">
                <a:tc>
                  <a:txBody>
                    <a:bodyPr/>
                    <a:lstStyle/>
                    <a:p>
                      <a:pPr algn="l"/>
                      <a:r>
                        <a:rPr lang="en-US" sz="2800" dirty="0">
                          <a:solidFill>
                            <a:schemeClr val="tx1"/>
                          </a:solidFill>
                          <a:latin typeface="Arial Narrow" panose="020B0606020202030204" pitchFamily="34" charset="0"/>
                        </a:rPr>
                        <a:t>Dominion Energy Inc</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4E30"/>
                      </a:solidFill>
                      <a:prstDash val="solid"/>
                      <a:round/>
                      <a:headEnd type="none" w="med" len="med"/>
                      <a:tailEnd type="none" w="med" len="med"/>
                    </a:lnT>
                    <a:lnB w="12700" cap="flat" cmpd="sng" algn="ctr">
                      <a:solidFill>
                        <a:srgbClr val="004E30"/>
                      </a:solidFill>
                      <a:prstDash val="solid"/>
                      <a:round/>
                      <a:headEnd type="none" w="med" len="med"/>
                      <a:tailEnd type="none" w="med" len="med"/>
                    </a:lnB>
                    <a:noFill/>
                  </a:tcPr>
                </a:tc>
                <a:tc>
                  <a:txBody>
                    <a:bodyPr/>
                    <a:lstStyle/>
                    <a:p>
                      <a:pPr algn="ctr"/>
                      <a:r>
                        <a:rPr lang="en-US" sz="2800" dirty="0">
                          <a:solidFill>
                            <a:schemeClr val="tx1"/>
                          </a:solidFill>
                          <a:latin typeface="Arial Narrow" panose="020B0606020202030204" pitchFamily="34" charset="0"/>
                        </a:rPr>
                        <a:t>D</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4E30"/>
                      </a:solidFill>
                      <a:prstDash val="solid"/>
                      <a:round/>
                      <a:headEnd type="none" w="med" len="med"/>
                      <a:tailEnd type="none" w="med" len="med"/>
                    </a:lnT>
                    <a:lnB w="12700" cap="flat" cmpd="sng" algn="ctr">
                      <a:solidFill>
                        <a:srgbClr val="004E30"/>
                      </a:solidFill>
                      <a:prstDash val="solid"/>
                      <a:round/>
                      <a:headEnd type="none" w="med" len="med"/>
                      <a:tailEnd type="none" w="med" len="med"/>
                    </a:lnB>
                    <a:noFill/>
                  </a:tcPr>
                </a:tc>
                <a:tc>
                  <a:txBody>
                    <a:bodyPr/>
                    <a:lstStyle/>
                    <a:p>
                      <a:pPr algn="ctr"/>
                      <a:r>
                        <a:rPr lang="en-US" sz="2800" dirty="0">
                          <a:solidFill>
                            <a:schemeClr val="tx1"/>
                          </a:solidFill>
                          <a:latin typeface="Arial Narrow" panose="020B0606020202030204" pitchFamily="34" charset="0"/>
                        </a:rPr>
                        <a:t>6.55%</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4E30"/>
                      </a:solidFill>
                      <a:prstDash val="solid"/>
                      <a:round/>
                      <a:headEnd type="none" w="med" len="med"/>
                      <a:tailEnd type="none" w="med" len="med"/>
                    </a:lnT>
                    <a:lnB w="12700" cap="flat" cmpd="sng" algn="ctr">
                      <a:solidFill>
                        <a:srgbClr val="004E30"/>
                      </a:solidFill>
                      <a:prstDash val="solid"/>
                      <a:round/>
                      <a:headEnd type="none" w="med" len="med"/>
                      <a:tailEnd type="none" w="med" len="med"/>
                    </a:lnB>
                    <a:noFill/>
                  </a:tcPr>
                </a:tc>
                <a:extLst>
                  <a:ext uri="{0D108BD9-81ED-4DB2-BD59-A6C34878D82A}">
                    <a16:rowId xmlns:a16="http://schemas.microsoft.com/office/drawing/2014/main" val="1137918604"/>
                  </a:ext>
                </a:extLst>
              </a:tr>
              <a:tr h="482755">
                <a:tc>
                  <a:txBody>
                    <a:bodyPr/>
                    <a:lstStyle/>
                    <a:p>
                      <a:pPr algn="l"/>
                      <a:r>
                        <a:rPr lang="en-US" sz="2800" dirty="0">
                          <a:solidFill>
                            <a:schemeClr val="tx1"/>
                          </a:solidFill>
                          <a:latin typeface="Arial Narrow" panose="020B0606020202030204" pitchFamily="34" charset="0"/>
                        </a:rPr>
                        <a:t>Exelon Corp</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4E30"/>
                      </a:solidFill>
                      <a:prstDash val="solid"/>
                      <a:round/>
                      <a:headEnd type="none" w="med" len="med"/>
                      <a:tailEnd type="none" w="med" len="med"/>
                    </a:lnT>
                    <a:lnB w="12700" cap="flat" cmpd="sng" algn="ctr">
                      <a:solidFill>
                        <a:srgbClr val="004E30"/>
                      </a:solidFill>
                      <a:prstDash val="solid"/>
                      <a:round/>
                      <a:headEnd type="none" w="med" len="med"/>
                      <a:tailEnd type="none" w="med" len="med"/>
                    </a:lnB>
                    <a:noFill/>
                  </a:tcPr>
                </a:tc>
                <a:tc>
                  <a:txBody>
                    <a:bodyPr/>
                    <a:lstStyle/>
                    <a:p>
                      <a:pPr algn="ctr"/>
                      <a:r>
                        <a:rPr lang="en-US" sz="2800" dirty="0">
                          <a:solidFill>
                            <a:schemeClr val="tx1"/>
                          </a:solidFill>
                          <a:latin typeface="Arial Narrow" panose="020B0606020202030204" pitchFamily="34" charset="0"/>
                        </a:rPr>
                        <a:t>EXC</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4E30"/>
                      </a:solidFill>
                      <a:prstDash val="solid"/>
                      <a:round/>
                      <a:headEnd type="none" w="med" len="med"/>
                      <a:tailEnd type="none" w="med" len="med"/>
                    </a:lnT>
                    <a:lnB w="12700" cap="flat" cmpd="sng" algn="ctr">
                      <a:solidFill>
                        <a:srgbClr val="004E30"/>
                      </a:solidFill>
                      <a:prstDash val="solid"/>
                      <a:round/>
                      <a:headEnd type="none" w="med" len="med"/>
                      <a:tailEnd type="none" w="med" len="med"/>
                    </a:lnB>
                    <a:noFill/>
                  </a:tcPr>
                </a:tc>
                <a:tc>
                  <a:txBody>
                    <a:bodyPr/>
                    <a:lstStyle/>
                    <a:p>
                      <a:pPr algn="ctr"/>
                      <a:r>
                        <a:rPr lang="en-US" sz="2800" dirty="0">
                          <a:solidFill>
                            <a:schemeClr val="tx1"/>
                          </a:solidFill>
                          <a:latin typeface="Arial Narrow" panose="020B0606020202030204" pitchFamily="34" charset="0"/>
                        </a:rPr>
                        <a:t>5.00%</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4E30"/>
                      </a:solidFill>
                      <a:prstDash val="solid"/>
                      <a:round/>
                      <a:headEnd type="none" w="med" len="med"/>
                      <a:tailEnd type="none" w="med" len="med"/>
                    </a:lnT>
                    <a:lnB w="12700" cap="flat" cmpd="sng" algn="ctr">
                      <a:solidFill>
                        <a:srgbClr val="004E30"/>
                      </a:solidFill>
                      <a:prstDash val="solid"/>
                      <a:round/>
                      <a:headEnd type="none" w="med" len="med"/>
                      <a:tailEnd type="none" w="med" len="med"/>
                    </a:lnB>
                    <a:noFill/>
                  </a:tcPr>
                </a:tc>
                <a:extLst>
                  <a:ext uri="{0D108BD9-81ED-4DB2-BD59-A6C34878D82A}">
                    <a16:rowId xmlns:a16="http://schemas.microsoft.com/office/drawing/2014/main" val="2353691707"/>
                  </a:ext>
                </a:extLst>
              </a:tr>
              <a:tr h="482755">
                <a:tc>
                  <a:txBody>
                    <a:bodyPr/>
                    <a:lstStyle/>
                    <a:p>
                      <a:pPr algn="l"/>
                      <a:r>
                        <a:rPr lang="en-US" sz="2800" dirty="0">
                          <a:solidFill>
                            <a:schemeClr val="tx1"/>
                          </a:solidFill>
                          <a:latin typeface="Arial Narrow" panose="020B0606020202030204" pitchFamily="34" charset="0"/>
                        </a:rPr>
                        <a:t>American Electric Power Co Inc</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4E30"/>
                      </a:solidFill>
                      <a:prstDash val="solid"/>
                      <a:round/>
                      <a:headEnd type="none" w="med" len="med"/>
                      <a:tailEnd type="none" w="med" len="med"/>
                    </a:lnT>
                    <a:lnB w="12700" cap="flat" cmpd="sng" algn="ctr">
                      <a:solidFill>
                        <a:srgbClr val="004E30"/>
                      </a:solidFill>
                      <a:prstDash val="solid"/>
                      <a:round/>
                      <a:headEnd type="none" w="med" len="med"/>
                      <a:tailEnd type="none" w="med" len="med"/>
                    </a:lnB>
                    <a:noFill/>
                  </a:tcPr>
                </a:tc>
                <a:tc>
                  <a:txBody>
                    <a:bodyPr/>
                    <a:lstStyle/>
                    <a:p>
                      <a:pPr algn="ctr"/>
                      <a:r>
                        <a:rPr lang="en-US" sz="2800" dirty="0">
                          <a:solidFill>
                            <a:schemeClr val="tx1"/>
                          </a:solidFill>
                          <a:latin typeface="Arial Narrow" panose="020B0606020202030204" pitchFamily="34" charset="0"/>
                        </a:rPr>
                        <a:t>AEP</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4E30"/>
                      </a:solidFill>
                      <a:prstDash val="solid"/>
                      <a:round/>
                      <a:headEnd type="none" w="med" len="med"/>
                      <a:tailEnd type="none" w="med" len="med"/>
                    </a:lnT>
                    <a:lnB w="12700" cap="flat" cmpd="sng" algn="ctr">
                      <a:solidFill>
                        <a:srgbClr val="004E30"/>
                      </a:solidFill>
                      <a:prstDash val="solid"/>
                      <a:round/>
                      <a:headEnd type="none" w="med" len="med"/>
                      <a:tailEnd type="none" w="med" len="med"/>
                    </a:lnB>
                    <a:noFill/>
                  </a:tcPr>
                </a:tc>
                <a:tc>
                  <a:txBody>
                    <a:bodyPr/>
                    <a:lstStyle/>
                    <a:p>
                      <a:pPr algn="ctr"/>
                      <a:r>
                        <a:rPr lang="en-US" sz="2800" dirty="0">
                          <a:solidFill>
                            <a:schemeClr val="tx1"/>
                          </a:solidFill>
                          <a:latin typeface="Arial Narrow" panose="020B0606020202030204" pitchFamily="34" charset="0"/>
                        </a:rPr>
                        <a:t>4.67%</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4E30"/>
                      </a:solidFill>
                      <a:prstDash val="solid"/>
                      <a:round/>
                      <a:headEnd type="none" w="med" len="med"/>
                      <a:tailEnd type="none" w="med" len="med"/>
                    </a:lnT>
                    <a:lnB w="12700" cap="flat" cmpd="sng" algn="ctr">
                      <a:solidFill>
                        <a:srgbClr val="004E30"/>
                      </a:solidFill>
                      <a:prstDash val="solid"/>
                      <a:round/>
                      <a:headEnd type="none" w="med" len="med"/>
                      <a:tailEnd type="none" w="med" len="med"/>
                    </a:lnB>
                    <a:noFill/>
                  </a:tcPr>
                </a:tc>
                <a:extLst>
                  <a:ext uri="{0D108BD9-81ED-4DB2-BD59-A6C34878D82A}">
                    <a16:rowId xmlns:a16="http://schemas.microsoft.com/office/drawing/2014/main" val="840727530"/>
                  </a:ext>
                </a:extLst>
              </a:tr>
              <a:tr h="482755">
                <a:tc>
                  <a:txBody>
                    <a:bodyPr/>
                    <a:lstStyle/>
                    <a:p>
                      <a:pPr algn="l"/>
                      <a:r>
                        <a:rPr lang="en-US" sz="2800" dirty="0">
                          <a:solidFill>
                            <a:schemeClr val="tx1"/>
                          </a:solidFill>
                          <a:latin typeface="Arial Narrow" panose="020B0606020202030204" pitchFamily="34" charset="0"/>
                        </a:rPr>
                        <a:t>Sempra Energy</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4E30"/>
                      </a:solidFill>
                      <a:prstDash val="solid"/>
                      <a:round/>
                      <a:headEnd type="none" w="med" len="med"/>
                      <a:tailEnd type="none" w="med" len="med"/>
                    </a:lnT>
                    <a:lnB w="12700" cap="flat" cmpd="sng" algn="ctr">
                      <a:solidFill>
                        <a:srgbClr val="004E30"/>
                      </a:solidFill>
                      <a:prstDash val="solid"/>
                      <a:round/>
                      <a:headEnd type="none" w="med" len="med"/>
                      <a:tailEnd type="none" w="med" len="med"/>
                    </a:lnB>
                    <a:noFill/>
                  </a:tcPr>
                </a:tc>
                <a:tc>
                  <a:txBody>
                    <a:bodyPr/>
                    <a:lstStyle/>
                    <a:p>
                      <a:pPr algn="ctr"/>
                      <a:r>
                        <a:rPr lang="en-US" sz="2800" dirty="0">
                          <a:solidFill>
                            <a:schemeClr val="tx1"/>
                          </a:solidFill>
                          <a:latin typeface="Arial Narrow" panose="020B0606020202030204" pitchFamily="34" charset="0"/>
                        </a:rPr>
                        <a:t>SRE</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4E30"/>
                      </a:solidFill>
                      <a:prstDash val="solid"/>
                      <a:round/>
                      <a:headEnd type="none" w="med" len="med"/>
                      <a:tailEnd type="none" w="med" len="med"/>
                    </a:lnT>
                    <a:lnB w="12700" cap="flat" cmpd="sng" algn="ctr">
                      <a:solidFill>
                        <a:srgbClr val="004E30"/>
                      </a:solidFill>
                      <a:prstDash val="solid"/>
                      <a:round/>
                      <a:headEnd type="none" w="med" len="med"/>
                      <a:tailEnd type="none" w="med" len="med"/>
                    </a:lnB>
                    <a:noFill/>
                  </a:tcPr>
                </a:tc>
                <a:tc>
                  <a:txBody>
                    <a:bodyPr/>
                    <a:lstStyle/>
                    <a:p>
                      <a:pPr algn="ctr"/>
                      <a:r>
                        <a:rPr lang="en-US" sz="2800" dirty="0">
                          <a:solidFill>
                            <a:schemeClr val="tx1"/>
                          </a:solidFill>
                          <a:latin typeface="Arial Narrow" panose="020B0606020202030204" pitchFamily="34" charset="0"/>
                        </a:rPr>
                        <a:t>4.35%</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4E30"/>
                      </a:solidFill>
                      <a:prstDash val="solid"/>
                      <a:round/>
                      <a:headEnd type="none" w="med" len="med"/>
                      <a:tailEnd type="none" w="med" len="med"/>
                    </a:lnT>
                    <a:lnB w="12700" cap="flat" cmpd="sng" algn="ctr">
                      <a:solidFill>
                        <a:srgbClr val="004E30"/>
                      </a:solidFill>
                      <a:prstDash val="solid"/>
                      <a:round/>
                      <a:headEnd type="none" w="med" len="med"/>
                      <a:tailEnd type="none" w="med" len="med"/>
                    </a:lnB>
                    <a:noFill/>
                  </a:tcPr>
                </a:tc>
                <a:extLst>
                  <a:ext uri="{0D108BD9-81ED-4DB2-BD59-A6C34878D82A}">
                    <a16:rowId xmlns:a16="http://schemas.microsoft.com/office/drawing/2014/main" val="397228463"/>
                  </a:ext>
                </a:extLst>
              </a:tr>
              <a:tr h="482755">
                <a:tc>
                  <a:txBody>
                    <a:bodyPr/>
                    <a:lstStyle/>
                    <a:p>
                      <a:pPr algn="l"/>
                      <a:r>
                        <a:rPr lang="en-US" sz="2800" dirty="0">
                          <a:solidFill>
                            <a:schemeClr val="tx1"/>
                          </a:solidFill>
                          <a:latin typeface="Arial Narrow" panose="020B0606020202030204" pitchFamily="34" charset="0"/>
                        </a:rPr>
                        <a:t>Xcel Energy Inc</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4E30"/>
                      </a:solidFill>
                      <a:prstDash val="solid"/>
                      <a:round/>
                      <a:headEnd type="none" w="med" len="med"/>
                      <a:tailEnd type="none" w="med" len="med"/>
                    </a:lnT>
                    <a:lnB w="12700" cap="flat" cmpd="sng" algn="ctr">
                      <a:solidFill>
                        <a:srgbClr val="004E30"/>
                      </a:solidFill>
                      <a:prstDash val="solid"/>
                      <a:round/>
                      <a:headEnd type="none" w="med" len="med"/>
                      <a:tailEnd type="none" w="med" len="med"/>
                    </a:lnB>
                    <a:noFill/>
                  </a:tcPr>
                </a:tc>
                <a:tc>
                  <a:txBody>
                    <a:bodyPr/>
                    <a:lstStyle/>
                    <a:p>
                      <a:pPr algn="ctr"/>
                      <a:r>
                        <a:rPr lang="en-US" sz="2800" dirty="0">
                          <a:solidFill>
                            <a:schemeClr val="tx1"/>
                          </a:solidFill>
                          <a:latin typeface="Arial Narrow" panose="020B0606020202030204" pitchFamily="34" charset="0"/>
                        </a:rPr>
                        <a:t>XEL</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4E30"/>
                      </a:solidFill>
                      <a:prstDash val="solid"/>
                      <a:round/>
                      <a:headEnd type="none" w="med" len="med"/>
                      <a:tailEnd type="none" w="med" len="med"/>
                    </a:lnT>
                    <a:lnB w="12700" cap="flat" cmpd="sng" algn="ctr">
                      <a:solidFill>
                        <a:srgbClr val="004E30"/>
                      </a:solidFill>
                      <a:prstDash val="solid"/>
                      <a:round/>
                      <a:headEnd type="none" w="med" len="med"/>
                      <a:tailEnd type="none" w="med" len="med"/>
                    </a:lnB>
                    <a:noFill/>
                  </a:tcPr>
                </a:tc>
                <a:tc>
                  <a:txBody>
                    <a:bodyPr/>
                    <a:lstStyle/>
                    <a:p>
                      <a:pPr algn="ctr"/>
                      <a:r>
                        <a:rPr lang="en-US" sz="2800" dirty="0">
                          <a:solidFill>
                            <a:schemeClr val="tx1"/>
                          </a:solidFill>
                          <a:latin typeface="Arial Narrow" panose="020B0606020202030204" pitchFamily="34" charset="0"/>
                        </a:rPr>
                        <a:t>3.86%</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4E30"/>
                      </a:solidFill>
                      <a:prstDash val="solid"/>
                      <a:round/>
                      <a:headEnd type="none" w="med" len="med"/>
                      <a:tailEnd type="none" w="med" len="med"/>
                    </a:lnT>
                    <a:lnB w="12700" cap="flat" cmpd="sng" algn="ctr">
                      <a:solidFill>
                        <a:srgbClr val="004E30"/>
                      </a:solidFill>
                      <a:prstDash val="solid"/>
                      <a:round/>
                      <a:headEnd type="none" w="med" len="med"/>
                      <a:tailEnd type="none" w="med" len="med"/>
                    </a:lnB>
                    <a:noFill/>
                  </a:tcPr>
                </a:tc>
                <a:extLst>
                  <a:ext uri="{0D108BD9-81ED-4DB2-BD59-A6C34878D82A}">
                    <a16:rowId xmlns:a16="http://schemas.microsoft.com/office/drawing/2014/main" val="2512815671"/>
                  </a:ext>
                </a:extLst>
              </a:tr>
              <a:tr h="482755">
                <a:tc>
                  <a:txBody>
                    <a:bodyPr/>
                    <a:lstStyle/>
                    <a:p>
                      <a:pPr algn="l"/>
                      <a:r>
                        <a:rPr lang="en-US" sz="2800" dirty="0">
                          <a:solidFill>
                            <a:schemeClr val="tx1"/>
                          </a:solidFill>
                          <a:latin typeface="Arial Narrow" panose="020B0606020202030204" pitchFamily="34" charset="0"/>
                        </a:rPr>
                        <a:t>American Water Works Co Inc</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4E30"/>
                      </a:solidFill>
                      <a:prstDash val="solid"/>
                      <a:round/>
                      <a:headEnd type="none" w="med" len="med"/>
                      <a:tailEnd type="none" w="med" len="med"/>
                    </a:lnT>
                    <a:lnB w="12700" cap="flat" cmpd="sng" algn="ctr">
                      <a:solidFill>
                        <a:srgbClr val="004E30"/>
                      </a:solidFill>
                      <a:prstDash val="solid"/>
                      <a:round/>
                      <a:headEnd type="none" w="med" len="med"/>
                      <a:tailEnd type="none" w="med" len="med"/>
                    </a:lnB>
                    <a:noFill/>
                  </a:tcPr>
                </a:tc>
                <a:tc>
                  <a:txBody>
                    <a:bodyPr/>
                    <a:lstStyle/>
                    <a:p>
                      <a:pPr algn="ctr"/>
                      <a:r>
                        <a:rPr lang="en-US" sz="2800" dirty="0">
                          <a:solidFill>
                            <a:schemeClr val="tx1"/>
                          </a:solidFill>
                          <a:latin typeface="Arial Narrow" panose="020B0606020202030204" pitchFamily="34" charset="0"/>
                        </a:rPr>
                        <a:t>AWK</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4E30"/>
                      </a:solidFill>
                      <a:prstDash val="solid"/>
                      <a:round/>
                      <a:headEnd type="none" w="med" len="med"/>
                      <a:tailEnd type="none" w="med" len="med"/>
                    </a:lnT>
                    <a:lnB w="12700" cap="flat" cmpd="sng" algn="ctr">
                      <a:solidFill>
                        <a:srgbClr val="004E30"/>
                      </a:solidFill>
                      <a:prstDash val="solid"/>
                      <a:round/>
                      <a:headEnd type="none" w="med" len="med"/>
                      <a:tailEnd type="none" w="med" len="med"/>
                    </a:lnB>
                    <a:noFill/>
                  </a:tcPr>
                </a:tc>
                <a:tc>
                  <a:txBody>
                    <a:bodyPr/>
                    <a:lstStyle/>
                    <a:p>
                      <a:pPr algn="ctr"/>
                      <a:r>
                        <a:rPr lang="en-US" sz="2800" dirty="0">
                          <a:solidFill>
                            <a:schemeClr val="tx1"/>
                          </a:solidFill>
                          <a:latin typeface="Arial Narrow" panose="020B0606020202030204" pitchFamily="34" charset="0"/>
                        </a:rPr>
                        <a:t>3.45%</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4E30"/>
                      </a:solidFill>
                      <a:prstDash val="solid"/>
                      <a:round/>
                      <a:headEnd type="none" w="med" len="med"/>
                      <a:tailEnd type="none" w="med" len="med"/>
                    </a:lnT>
                    <a:lnB w="12700" cap="flat" cmpd="sng" algn="ctr">
                      <a:solidFill>
                        <a:srgbClr val="004E30"/>
                      </a:solidFill>
                      <a:prstDash val="solid"/>
                      <a:round/>
                      <a:headEnd type="none" w="med" len="med"/>
                      <a:tailEnd type="none" w="med" len="med"/>
                    </a:lnB>
                    <a:noFill/>
                  </a:tcPr>
                </a:tc>
                <a:extLst>
                  <a:ext uri="{0D108BD9-81ED-4DB2-BD59-A6C34878D82A}">
                    <a16:rowId xmlns:a16="http://schemas.microsoft.com/office/drawing/2014/main" val="1769680677"/>
                  </a:ext>
                </a:extLst>
              </a:tr>
              <a:tr h="482755">
                <a:tc>
                  <a:txBody>
                    <a:bodyPr/>
                    <a:lstStyle/>
                    <a:p>
                      <a:pPr algn="l"/>
                      <a:r>
                        <a:rPr lang="en-US" sz="2800" dirty="0">
                          <a:solidFill>
                            <a:schemeClr val="tx1"/>
                          </a:solidFill>
                          <a:latin typeface="Arial Narrow" panose="020B0606020202030204" pitchFamily="34" charset="0"/>
                        </a:rPr>
                        <a:t>Public Service Enterprise Group Inc</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4E30"/>
                      </a:solidFill>
                      <a:prstDash val="solid"/>
                      <a:round/>
                      <a:headEnd type="none" w="med" len="med"/>
                      <a:tailEnd type="none" w="med" len="med"/>
                    </a:lnT>
                    <a:lnB w="12700" cap="flat" cmpd="sng" algn="ctr">
                      <a:solidFill>
                        <a:srgbClr val="004E30"/>
                      </a:solidFill>
                      <a:prstDash val="solid"/>
                      <a:round/>
                      <a:headEnd type="none" w="med" len="med"/>
                      <a:tailEnd type="none" w="med" len="med"/>
                    </a:lnB>
                    <a:noFill/>
                  </a:tcPr>
                </a:tc>
                <a:tc>
                  <a:txBody>
                    <a:bodyPr/>
                    <a:lstStyle/>
                    <a:p>
                      <a:pPr algn="ctr"/>
                      <a:r>
                        <a:rPr lang="en-US" sz="2800" dirty="0">
                          <a:solidFill>
                            <a:schemeClr val="tx1"/>
                          </a:solidFill>
                          <a:latin typeface="Arial Narrow" panose="020B0606020202030204" pitchFamily="34" charset="0"/>
                        </a:rPr>
                        <a:t>PEG</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4E30"/>
                      </a:solidFill>
                      <a:prstDash val="solid"/>
                      <a:round/>
                      <a:headEnd type="none" w="med" len="med"/>
                      <a:tailEnd type="none" w="med" len="med"/>
                    </a:lnT>
                    <a:lnB w="12700" cap="flat" cmpd="sng" algn="ctr">
                      <a:solidFill>
                        <a:srgbClr val="004E30"/>
                      </a:solidFill>
                      <a:prstDash val="solid"/>
                      <a:round/>
                      <a:headEnd type="none" w="med" len="med"/>
                      <a:tailEnd type="none" w="med" len="med"/>
                    </a:lnB>
                    <a:noFill/>
                  </a:tcPr>
                </a:tc>
                <a:tc>
                  <a:txBody>
                    <a:bodyPr/>
                    <a:lstStyle/>
                    <a:p>
                      <a:pPr algn="ctr"/>
                      <a:r>
                        <a:rPr lang="en-US" sz="2800" dirty="0">
                          <a:solidFill>
                            <a:schemeClr val="tx1"/>
                          </a:solidFill>
                          <a:latin typeface="Arial Narrow" panose="020B0606020202030204" pitchFamily="34" charset="0"/>
                        </a:rPr>
                        <a:t>3.37%</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4E30"/>
                      </a:solidFill>
                      <a:prstDash val="solid"/>
                      <a:round/>
                      <a:headEnd type="none" w="med" len="med"/>
                      <a:tailEnd type="none" w="med" len="med"/>
                    </a:lnT>
                    <a:lnB w="12700" cap="flat" cmpd="sng" algn="ctr">
                      <a:solidFill>
                        <a:srgbClr val="004E30"/>
                      </a:solidFill>
                      <a:prstDash val="solid"/>
                      <a:round/>
                      <a:headEnd type="none" w="med" len="med"/>
                      <a:tailEnd type="none" w="med" len="med"/>
                    </a:lnB>
                    <a:noFill/>
                  </a:tcPr>
                </a:tc>
                <a:extLst>
                  <a:ext uri="{0D108BD9-81ED-4DB2-BD59-A6C34878D82A}">
                    <a16:rowId xmlns:a16="http://schemas.microsoft.com/office/drawing/2014/main" val="652634924"/>
                  </a:ext>
                </a:extLst>
              </a:tr>
            </a:tbl>
          </a:graphicData>
        </a:graphic>
      </p:graphicFrame>
      <p:pic>
        <p:nvPicPr>
          <p:cNvPr id="9" name="Picture 8">
            <a:extLst>
              <a:ext uri="{FF2B5EF4-FFF2-40B4-BE49-F238E27FC236}">
                <a16:creationId xmlns:a16="http://schemas.microsoft.com/office/drawing/2014/main" id="{450FAEB8-5695-AB11-7E55-7B38D3187E1B}"/>
              </a:ext>
            </a:extLst>
          </p:cNvPr>
          <p:cNvPicPr>
            <a:picLocks/>
          </p:cNvPicPr>
          <p:nvPr/>
        </p:nvPicPr>
        <p:blipFill rotWithShape="1">
          <a:blip r:embed="rId2"/>
          <a:srcRect b="64410"/>
          <a:stretch/>
        </p:blipFill>
        <p:spPr>
          <a:xfrm>
            <a:off x="10593674" y="5298823"/>
            <a:ext cx="8778240" cy="3200400"/>
          </a:xfrm>
          <a:prstGeom prst="rect">
            <a:avLst/>
          </a:prstGeom>
        </p:spPr>
      </p:pic>
      <p:graphicFrame>
        <p:nvGraphicFramePr>
          <p:cNvPr id="11" name="Table 5">
            <a:extLst>
              <a:ext uri="{FF2B5EF4-FFF2-40B4-BE49-F238E27FC236}">
                <a16:creationId xmlns:a16="http://schemas.microsoft.com/office/drawing/2014/main" id="{395C7338-1406-1E14-FDDF-6BFB4D28D2A3}"/>
              </a:ext>
            </a:extLst>
          </p:cNvPr>
          <p:cNvGraphicFramePr>
            <a:graphicFrameLocks noGrp="1"/>
          </p:cNvGraphicFramePr>
          <p:nvPr>
            <p:extLst>
              <p:ext uri="{D42A27DB-BD31-4B8C-83A1-F6EECF244321}">
                <p14:modId xmlns:p14="http://schemas.microsoft.com/office/powerpoint/2010/main" val="27479283"/>
              </p:ext>
            </p:extLst>
          </p:nvPr>
        </p:nvGraphicFramePr>
        <p:xfrm>
          <a:off x="10677023" y="2682030"/>
          <a:ext cx="8611542" cy="2025972"/>
        </p:xfrm>
        <a:graphic>
          <a:graphicData uri="http://schemas.openxmlformats.org/drawingml/2006/table">
            <a:tbl>
              <a:tblPr firstRow="1" bandRow="1">
                <a:tableStyleId>{D7AC3CCA-C797-4891-BE02-D94E43425B78}</a:tableStyleId>
              </a:tblPr>
              <a:tblGrid>
                <a:gridCol w="4305771">
                  <a:extLst>
                    <a:ext uri="{9D8B030D-6E8A-4147-A177-3AD203B41FA5}">
                      <a16:colId xmlns:a16="http://schemas.microsoft.com/office/drawing/2014/main" val="263714738"/>
                    </a:ext>
                  </a:extLst>
                </a:gridCol>
                <a:gridCol w="4305771">
                  <a:extLst>
                    <a:ext uri="{9D8B030D-6E8A-4147-A177-3AD203B41FA5}">
                      <a16:colId xmlns:a16="http://schemas.microsoft.com/office/drawing/2014/main" val="4267350143"/>
                    </a:ext>
                  </a:extLst>
                </a:gridCol>
              </a:tblGrid>
              <a:tr h="506493">
                <a:tc>
                  <a:txBody>
                    <a:bodyPr/>
                    <a:lstStyle/>
                    <a:p>
                      <a:pPr lvl="0" algn="ctr">
                        <a:buNone/>
                      </a:pPr>
                      <a:r>
                        <a:rPr lang="en-US" sz="2400" b="0" dirty="0">
                          <a:latin typeface="Arial Narrow" panose="020B0606020202030204" pitchFamily="34" charset="0"/>
                        </a:rPr>
                        <a:t>Date Purchased</a:t>
                      </a:r>
                    </a:p>
                  </a:txBody>
                  <a:tcPr anchor="ctr">
                    <a:lnL w="12700">
                      <a:solidFill>
                        <a:schemeClr val="tx1"/>
                      </a:solidFill>
                    </a:lnL>
                    <a:lnR w="12700">
                      <a:solidFill>
                        <a:schemeClr val="tx1"/>
                      </a:solidFill>
                    </a:lnR>
                    <a:lnT w="12700">
                      <a:solidFill>
                        <a:schemeClr val="tx1"/>
                      </a:solidFill>
                    </a:lnT>
                    <a:lnB w="12700">
                      <a:solidFill>
                        <a:schemeClr val="tx1"/>
                      </a:solidFill>
                    </a:lnB>
                  </a:tcPr>
                </a:tc>
                <a:tc>
                  <a:txBody>
                    <a:bodyPr/>
                    <a:lstStyle/>
                    <a:p>
                      <a:pPr lvl="0" algn="ctr">
                        <a:lnSpc>
                          <a:spcPct val="100000"/>
                        </a:lnSpc>
                        <a:spcBef>
                          <a:spcPts val="0"/>
                        </a:spcBef>
                        <a:spcAft>
                          <a:spcPts val="0"/>
                        </a:spcAft>
                        <a:buNone/>
                      </a:pPr>
                      <a:r>
                        <a:rPr lang="en-US" sz="2400" b="0" i="0" u="none" strike="noStrike" noProof="0">
                          <a:latin typeface="Arial Narrow" panose="020B0606020202030204" pitchFamily="34" charset="0"/>
                        </a:rPr>
                        <a:t>09/21/2022</a:t>
                      </a:r>
                      <a:endParaRPr lang="en-US" sz="2400" b="1" i="0" u="none" strike="noStrike" noProof="0">
                        <a:latin typeface="Arial Narrow" panose="020B0606020202030204" pitchFamily="34" charset="0"/>
                      </a:endParaRPr>
                    </a:p>
                  </a:txBody>
                  <a:tcPr anchor="ctr">
                    <a:lnL w="12700">
                      <a:solidFill>
                        <a:schemeClr val="tx1"/>
                      </a:solidFill>
                    </a:lnL>
                    <a:lnR w="12700">
                      <a:solidFill>
                        <a:schemeClr val="tx1"/>
                      </a:solidFill>
                    </a:lnR>
                    <a:lnT w="12700">
                      <a:solidFill>
                        <a:schemeClr val="tx1"/>
                      </a:solidFill>
                    </a:lnT>
                    <a:lnB w="12700">
                      <a:solidFill>
                        <a:schemeClr val="tx1"/>
                      </a:solidFill>
                    </a:lnB>
                  </a:tcPr>
                </a:tc>
                <a:extLst>
                  <a:ext uri="{0D108BD9-81ED-4DB2-BD59-A6C34878D82A}">
                    <a16:rowId xmlns:a16="http://schemas.microsoft.com/office/drawing/2014/main" val="1800712312"/>
                  </a:ext>
                </a:extLst>
              </a:tr>
              <a:tr h="506493">
                <a:tc>
                  <a:txBody>
                    <a:bodyPr/>
                    <a:lstStyle/>
                    <a:p>
                      <a:pPr algn="ctr"/>
                      <a:r>
                        <a:rPr lang="en-US" sz="2400" b="0" dirty="0">
                          <a:latin typeface="Arial Narrow" panose="020B0606020202030204" pitchFamily="34" charset="0"/>
                        </a:rPr>
                        <a:t>Number of Shares Held</a:t>
                      </a:r>
                    </a:p>
                  </a:txBody>
                  <a:tcPr anchor="ctr">
                    <a:lnL w="12700">
                      <a:solidFill>
                        <a:schemeClr val="tx1"/>
                      </a:solidFill>
                    </a:lnL>
                    <a:lnR w="12700">
                      <a:solidFill>
                        <a:schemeClr val="tx1"/>
                      </a:solidFill>
                    </a:lnR>
                    <a:lnT w="12700">
                      <a:solidFill>
                        <a:schemeClr val="tx1"/>
                      </a:solidFill>
                    </a:lnT>
                    <a:lnB w="12700">
                      <a:solidFill>
                        <a:schemeClr val="tx1"/>
                      </a:solidFill>
                    </a:lnB>
                  </a:tcPr>
                </a:tc>
                <a:tc>
                  <a:txBody>
                    <a:bodyPr/>
                    <a:lstStyle/>
                    <a:p>
                      <a:pPr algn="ctr"/>
                      <a:r>
                        <a:rPr lang="en-US" sz="2400" dirty="0">
                          <a:latin typeface="Arial Narrow" panose="020B0606020202030204" pitchFamily="34" charset="0"/>
                        </a:rPr>
                        <a:t>200</a:t>
                      </a:r>
                    </a:p>
                  </a:txBody>
                  <a:tcPr anchor="ctr">
                    <a:lnL w="12700">
                      <a:solidFill>
                        <a:schemeClr val="tx1"/>
                      </a:solidFill>
                    </a:lnL>
                    <a:lnR w="12700">
                      <a:solidFill>
                        <a:schemeClr val="tx1"/>
                      </a:solidFill>
                    </a:lnR>
                    <a:lnT w="12700">
                      <a:solidFill>
                        <a:schemeClr val="tx1"/>
                      </a:solidFill>
                    </a:lnT>
                    <a:lnB w="12700">
                      <a:solidFill>
                        <a:schemeClr val="tx1"/>
                      </a:solidFill>
                    </a:lnB>
                  </a:tcPr>
                </a:tc>
                <a:extLst>
                  <a:ext uri="{0D108BD9-81ED-4DB2-BD59-A6C34878D82A}">
                    <a16:rowId xmlns:a16="http://schemas.microsoft.com/office/drawing/2014/main" val="2499436881"/>
                  </a:ext>
                </a:extLst>
              </a:tr>
              <a:tr h="506493">
                <a:tc>
                  <a:txBody>
                    <a:bodyPr/>
                    <a:lstStyle/>
                    <a:p>
                      <a:pPr algn="ctr"/>
                      <a:r>
                        <a:rPr lang="en-US" sz="2400" b="0" dirty="0">
                          <a:latin typeface="Arial Narrow" panose="020B0606020202030204" pitchFamily="34" charset="0"/>
                        </a:rPr>
                        <a:t>Acquisition Price</a:t>
                      </a:r>
                    </a:p>
                  </a:txBody>
                  <a:tcPr anchor="ctr">
                    <a:lnL w="12700">
                      <a:solidFill>
                        <a:schemeClr val="tx1"/>
                      </a:solidFill>
                    </a:lnL>
                    <a:lnR w="12700">
                      <a:solidFill>
                        <a:schemeClr val="tx1"/>
                      </a:solidFill>
                    </a:lnR>
                    <a:lnT w="12700">
                      <a:solidFill>
                        <a:schemeClr val="tx1"/>
                      </a:solidFill>
                    </a:lnT>
                    <a:lnB w="12700">
                      <a:solidFill>
                        <a:schemeClr val="tx1"/>
                      </a:solidFill>
                    </a:lnB>
                  </a:tcPr>
                </a:tc>
                <a:tc>
                  <a:txBody>
                    <a:bodyPr/>
                    <a:lstStyle/>
                    <a:p>
                      <a:pPr lvl="0" algn="ctr">
                        <a:buNone/>
                      </a:pPr>
                      <a:r>
                        <a:rPr lang="en-US" sz="2400" b="0" i="0" u="none" strike="noStrike" noProof="0" dirty="0">
                          <a:latin typeface="Arial Narrow" panose="020B0606020202030204" pitchFamily="34" charset="0"/>
                        </a:rPr>
                        <a:t>$74.18</a:t>
                      </a:r>
                    </a:p>
                  </a:txBody>
                  <a:tcPr anchor="ctr">
                    <a:lnL w="12700">
                      <a:solidFill>
                        <a:schemeClr val="tx1"/>
                      </a:solidFill>
                    </a:lnL>
                    <a:lnR w="12700">
                      <a:solidFill>
                        <a:schemeClr val="tx1"/>
                      </a:solidFill>
                    </a:lnR>
                    <a:lnT w="12700">
                      <a:solidFill>
                        <a:schemeClr val="tx1"/>
                      </a:solidFill>
                    </a:lnT>
                    <a:lnB w="12700">
                      <a:solidFill>
                        <a:schemeClr val="tx1"/>
                      </a:solidFill>
                    </a:lnB>
                  </a:tcPr>
                </a:tc>
                <a:extLst>
                  <a:ext uri="{0D108BD9-81ED-4DB2-BD59-A6C34878D82A}">
                    <a16:rowId xmlns:a16="http://schemas.microsoft.com/office/drawing/2014/main" val="2877541336"/>
                  </a:ext>
                </a:extLst>
              </a:tr>
              <a:tr h="506493">
                <a:tc>
                  <a:txBody>
                    <a:bodyPr/>
                    <a:lstStyle/>
                    <a:p>
                      <a:pPr algn="ctr"/>
                      <a:r>
                        <a:rPr lang="en-US" sz="2400" b="1">
                          <a:latin typeface="Arial Narrow" panose="020B0606020202030204" pitchFamily="34" charset="0"/>
                        </a:rPr>
                        <a:t>Cost Basis</a:t>
                      </a:r>
                    </a:p>
                  </a:txBody>
                  <a:tcPr anchor="ctr">
                    <a:lnT w="12700">
                      <a:solidFill>
                        <a:schemeClr val="tx1"/>
                      </a:solidFill>
                    </a:lnT>
                  </a:tcPr>
                </a:tc>
                <a:tc>
                  <a:txBody>
                    <a:bodyPr/>
                    <a:lstStyle/>
                    <a:p>
                      <a:pPr lvl="0" algn="ctr">
                        <a:buNone/>
                      </a:pPr>
                      <a:r>
                        <a:rPr lang="en-US" sz="2400" b="1" i="0" u="none" strike="noStrike" noProof="0" dirty="0">
                          <a:latin typeface="Arial Narrow" panose="020B0606020202030204" pitchFamily="34" charset="0"/>
                        </a:rPr>
                        <a:t>$14,835.98</a:t>
                      </a:r>
                    </a:p>
                  </a:txBody>
                  <a:tcPr anchor="ctr">
                    <a:lnT w="12700">
                      <a:solidFill>
                        <a:schemeClr val="tx1"/>
                      </a:solidFill>
                    </a:lnT>
                  </a:tcPr>
                </a:tc>
                <a:extLst>
                  <a:ext uri="{0D108BD9-81ED-4DB2-BD59-A6C34878D82A}">
                    <a16:rowId xmlns:a16="http://schemas.microsoft.com/office/drawing/2014/main" val="2531461660"/>
                  </a:ext>
                </a:extLst>
              </a:tr>
            </a:tbl>
          </a:graphicData>
        </a:graphic>
      </p:graphicFrame>
    </p:spTree>
    <p:extLst>
      <p:ext uri="{BB962C8B-B14F-4D97-AF65-F5344CB8AC3E}">
        <p14:creationId xmlns:p14="http://schemas.microsoft.com/office/powerpoint/2010/main" val="427893508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B0D249D-E06C-19B7-9BA5-0BA108A4DEBC}"/>
              </a:ext>
            </a:extLst>
          </p:cNvPr>
          <p:cNvSpPr>
            <a:spLocks noGrp="1"/>
          </p:cNvSpPr>
          <p:nvPr>
            <p:ph type="ctrTitle"/>
          </p:nvPr>
        </p:nvSpPr>
        <p:spPr>
          <a:xfrm>
            <a:off x="1012289" y="1678380"/>
            <a:ext cx="18093690" cy="1509321"/>
          </a:xfrm>
        </p:spPr>
        <p:txBody>
          <a:bodyPr lIns="91440" tIns="45720" rIns="91440" bIns="45720" anchor="ctr"/>
          <a:lstStyle/>
          <a:p>
            <a:pPr algn="ctr"/>
            <a:r>
              <a:rPr lang="en-US" sz="9600">
                <a:latin typeface="Arial Black"/>
              </a:rPr>
              <a:t>Growth strategy</a:t>
            </a:r>
            <a:endParaRPr lang="en-US"/>
          </a:p>
        </p:txBody>
      </p:sp>
      <p:graphicFrame>
        <p:nvGraphicFramePr>
          <p:cNvPr id="5" name="Table 5">
            <a:extLst>
              <a:ext uri="{FF2B5EF4-FFF2-40B4-BE49-F238E27FC236}">
                <a16:creationId xmlns:a16="http://schemas.microsoft.com/office/drawing/2014/main" id="{4A36523E-2932-F3C2-392F-0BF01BEA2A07}"/>
              </a:ext>
            </a:extLst>
          </p:cNvPr>
          <p:cNvGraphicFramePr>
            <a:graphicFrameLocks noGrp="1"/>
          </p:cNvGraphicFramePr>
          <p:nvPr>
            <p:extLst>
              <p:ext uri="{D42A27DB-BD31-4B8C-83A1-F6EECF244321}">
                <p14:modId xmlns:p14="http://schemas.microsoft.com/office/powerpoint/2010/main" val="2031884355"/>
              </p:ext>
            </p:extLst>
          </p:nvPr>
        </p:nvGraphicFramePr>
        <p:xfrm>
          <a:off x="4400915" y="2935007"/>
          <a:ext cx="11321872" cy="6978535"/>
        </p:xfrm>
        <a:graphic>
          <a:graphicData uri="http://schemas.openxmlformats.org/drawingml/2006/table">
            <a:tbl>
              <a:tblPr firstRow="1" bandRow="1">
                <a:tableStyleId>{D7AC3CCA-C797-4891-BE02-D94E43425B78}</a:tableStyleId>
              </a:tblPr>
              <a:tblGrid>
                <a:gridCol w="5660936">
                  <a:extLst>
                    <a:ext uri="{9D8B030D-6E8A-4147-A177-3AD203B41FA5}">
                      <a16:colId xmlns:a16="http://schemas.microsoft.com/office/drawing/2014/main" val="263714738"/>
                    </a:ext>
                  </a:extLst>
                </a:gridCol>
                <a:gridCol w="5660936">
                  <a:extLst>
                    <a:ext uri="{9D8B030D-6E8A-4147-A177-3AD203B41FA5}">
                      <a16:colId xmlns:a16="http://schemas.microsoft.com/office/drawing/2014/main" val="4267350143"/>
                    </a:ext>
                  </a:extLst>
                </a:gridCol>
              </a:tblGrid>
              <a:tr h="1036043">
                <a:tc>
                  <a:txBody>
                    <a:bodyPr/>
                    <a:lstStyle/>
                    <a:p>
                      <a:pPr lvl="0" algn="ctr">
                        <a:buNone/>
                      </a:pPr>
                      <a:r>
                        <a:rPr lang="en-US" sz="2800" b="1" dirty="0">
                          <a:latin typeface="Arial Narrow" panose="020B0606020202030204" pitchFamily="34" charset="0"/>
                        </a:rPr>
                        <a:t>Conservative Mentality</a:t>
                      </a:r>
                    </a:p>
                  </a:txBody>
                  <a:tcPr anchor="ctr">
                    <a:lnL w="12700">
                      <a:solidFill>
                        <a:schemeClr val="tx1"/>
                      </a:solidFill>
                    </a:lnL>
                    <a:lnR w="12700">
                      <a:solidFill>
                        <a:schemeClr val="tx1"/>
                      </a:solidFill>
                    </a:lnR>
                    <a:lnT w="12700">
                      <a:solidFill>
                        <a:schemeClr val="tx1"/>
                      </a:solidFill>
                    </a:lnT>
                    <a:lnB w="12700">
                      <a:solidFill>
                        <a:schemeClr val="tx1"/>
                      </a:solidFill>
                    </a:lnB>
                  </a:tcPr>
                </a:tc>
                <a:tc>
                  <a:txBody>
                    <a:bodyPr/>
                    <a:lstStyle/>
                    <a:p>
                      <a:pPr lvl="0" algn="ctr">
                        <a:buNone/>
                      </a:pPr>
                      <a:r>
                        <a:rPr lang="en-US" sz="2800" b="0" dirty="0">
                          <a:latin typeface="Arial Narrow" panose="020B0606020202030204" pitchFamily="34" charset="0"/>
                        </a:rPr>
                        <a:t>Expect stock to perform better than industry</a:t>
                      </a:r>
                    </a:p>
                  </a:txBody>
                  <a:tcPr anchor="ctr">
                    <a:lnL w="12700">
                      <a:solidFill>
                        <a:schemeClr val="tx1"/>
                      </a:solidFill>
                    </a:lnL>
                    <a:lnR w="12700">
                      <a:solidFill>
                        <a:schemeClr val="tx1"/>
                      </a:solidFill>
                    </a:lnR>
                    <a:lnT w="12700">
                      <a:solidFill>
                        <a:schemeClr val="tx1"/>
                      </a:solidFill>
                    </a:lnT>
                    <a:lnB w="12700">
                      <a:solidFill>
                        <a:schemeClr val="tx1"/>
                      </a:solidFill>
                    </a:lnB>
                  </a:tcPr>
                </a:tc>
                <a:extLst>
                  <a:ext uri="{0D108BD9-81ED-4DB2-BD59-A6C34878D82A}">
                    <a16:rowId xmlns:a16="http://schemas.microsoft.com/office/drawing/2014/main" val="1800712312"/>
                  </a:ext>
                </a:extLst>
              </a:tr>
              <a:tr h="1036043">
                <a:tc>
                  <a:txBody>
                    <a:bodyPr/>
                    <a:lstStyle/>
                    <a:p>
                      <a:pPr algn="ctr"/>
                      <a:r>
                        <a:rPr lang="en-US" sz="2800" b="1" dirty="0">
                          <a:latin typeface="Arial Narrow" panose="020B0606020202030204" pitchFamily="34" charset="0"/>
                        </a:rPr>
                        <a:t>Revenue Growth</a:t>
                      </a:r>
                    </a:p>
                  </a:txBody>
                  <a:tcPr anchor="ctr">
                    <a:lnL w="12700">
                      <a:solidFill>
                        <a:schemeClr val="tx1"/>
                      </a:solidFill>
                    </a:lnL>
                    <a:lnR w="12700">
                      <a:solidFill>
                        <a:schemeClr val="tx1"/>
                      </a:solidFill>
                    </a:lnR>
                    <a:lnT w="12700">
                      <a:solidFill>
                        <a:schemeClr val="tx1"/>
                      </a:solidFill>
                    </a:lnT>
                    <a:lnB w="12700">
                      <a:solidFill>
                        <a:schemeClr val="tx1"/>
                      </a:solidFill>
                    </a:lnB>
                  </a:tcPr>
                </a:tc>
                <a:tc>
                  <a:txBody>
                    <a:bodyPr/>
                    <a:lstStyle/>
                    <a:p>
                      <a:pPr algn="ctr"/>
                      <a:r>
                        <a:rPr lang="en-US" sz="2800" b="0" dirty="0">
                          <a:latin typeface="Arial Narrow" panose="020B0606020202030204" pitchFamily="34" charset="0"/>
                        </a:rPr>
                        <a:t>Industry Average and forecasted to continue to grow</a:t>
                      </a:r>
                    </a:p>
                  </a:txBody>
                  <a:tcPr anchor="ctr">
                    <a:lnL w="12700">
                      <a:solidFill>
                        <a:schemeClr val="tx1"/>
                      </a:solidFill>
                    </a:lnL>
                    <a:lnR w="12700">
                      <a:solidFill>
                        <a:schemeClr val="tx1"/>
                      </a:solidFill>
                    </a:lnR>
                    <a:lnT w="12700">
                      <a:solidFill>
                        <a:schemeClr val="tx1"/>
                      </a:solidFill>
                    </a:lnT>
                    <a:lnB w="12700">
                      <a:solidFill>
                        <a:schemeClr val="tx1"/>
                      </a:solidFill>
                    </a:lnB>
                  </a:tcPr>
                </a:tc>
                <a:extLst>
                  <a:ext uri="{0D108BD9-81ED-4DB2-BD59-A6C34878D82A}">
                    <a16:rowId xmlns:a16="http://schemas.microsoft.com/office/drawing/2014/main" val="2499436881"/>
                  </a:ext>
                </a:extLst>
              </a:tr>
              <a:tr h="1036043">
                <a:tc>
                  <a:txBody>
                    <a:bodyPr/>
                    <a:lstStyle/>
                    <a:p>
                      <a:pPr algn="ctr"/>
                      <a:r>
                        <a:rPr lang="en-US" sz="2800" b="1" dirty="0">
                          <a:latin typeface="Arial Narrow" panose="020B0606020202030204" pitchFamily="34" charset="0"/>
                        </a:rPr>
                        <a:t>Strong Earnings</a:t>
                      </a:r>
                    </a:p>
                  </a:txBody>
                  <a:tcPr anchor="ctr">
                    <a:lnL w="12700">
                      <a:solidFill>
                        <a:schemeClr val="tx1"/>
                      </a:solidFill>
                    </a:lnL>
                    <a:lnR w="12700">
                      <a:solidFill>
                        <a:schemeClr val="tx1"/>
                      </a:solidFill>
                    </a:lnR>
                    <a:lnT w="12700">
                      <a:solidFill>
                        <a:schemeClr val="tx1"/>
                      </a:solidFill>
                    </a:lnT>
                    <a:lnB w="12700">
                      <a:solidFill>
                        <a:schemeClr val="tx1"/>
                      </a:solidFill>
                    </a:lnB>
                  </a:tcPr>
                </a:tc>
                <a:tc>
                  <a:txBody>
                    <a:bodyPr/>
                    <a:lstStyle/>
                    <a:p>
                      <a:pPr lvl="0" algn="ctr">
                        <a:buNone/>
                      </a:pPr>
                      <a:r>
                        <a:rPr lang="en-US" sz="2800" b="0" i="0" u="none" strike="noStrike" noProof="0" dirty="0">
                          <a:latin typeface="Arial Narrow" panose="020B0606020202030204" pitchFamily="34" charset="0"/>
                        </a:rPr>
                        <a:t>5 years of CAGR</a:t>
                      </a:r>
                    </a:p>
                  </a:txBody>
                  <a:tcPr anchor="ctr">
                    <a:lnL w="12700">
                      <a:solidFill>
                        <a:schemeClr val="tx1"/>
                      </a:solidFill>
                    </a:lnL>
                    <a:lnR w="12700">
                      <a:solidFill>
                        <a:schemeClr val="tx1"/>
                      </a:solidFill>
                    </a:lnR>
                    <a:lnT w="12700">
                      <a:solidFill>
                        <a:schemeClr val="tx1"/>
                      </a:solidFill>
                    </a:lnT>
                    <a:lnB w="12700">
                      <a:solidFill>
                        <a:schemeClr val="tx1"/>
                      </a:solidFill>
                    </a:lnB>
                  </a:tcPr>
                </a:tc>
                <a:extLst>
                  <a:ext uri="{0D108BD9-81ED-4DB2-BD59-A6C34878D82A}">
                    <a16:rowId xmlns:a16="http://schemas.microsoft.com/office/drawing/2014/main" val="2877541336"/>
                  </a:ext>
                </a:extLst>
              </a:tr>
              <a:tr h="1036043">
                <a:tc>
                  <a:txBody>
                    <a:bodyPr/>
                    <a:lstStyle/>
                    <a:p>
                      <a:pPr algn="ctr"/>
                      <a:r>
                        <a:rPr lang="en-US" sz="2800" b="1">
                          <a:latin typeface="Arial Narrow" panose="020B0606020202030204" pitchFamily="34" charset="0"/>
                        </a:rPr>
                        <a:t>ROE</a:t>
                      </a:r>
                    </a:p>
                  </a:txBody>
                  <a:tcPr anchor="ctr">
                    <a:lnT w="12700">
                      <a:solidFill>
                        <a:schemeClr val="tx1"/>
                      </a:solidFill>
                    </a:lnT>
                    <a:lnB w="12700">
                      <a:solidFill>
                        <a:schemeClr val="tx1"/>
                      </a:solidFill>
                    </a:lnB>
                  </a:tcPr>
                </a:tc>
                <a:tc>
                  <a:txBody>
                    <a:bodyPr/>
                    <a:lstStyle/>
                    <a:p>
                      <a:pPr lvl="0" algn="ctr">
                        <a:buNone/>
                      </a:pPr>
                      <a:r>
                        <a:rPr lang="en-US" sz="2800" b="0" i="0" u="none" strike="noStrike" noProof="0" dirty="0">
                          <a:latin typeface="Arial Narrow" panose="020B0606020202030204" pitchFamily="34" charset="0"/>
                        </a:rPr>
                        <a:t>=&gt; 15% and &gt; Industry Average</a:t>
                      </a:r>
                    </a:p>
                  </a:txBody>
                  <a:tcPr anchor="ctr">
                    <a:lnT w="12700">
                      <a:solidFill>
                        <a:schemeClr val="tx1"/>
                      </a:solidFill>
                    </a:lnT>
                    <a:lnB w="12700">
                      <a:solidFill>
                        <a:schemeClr val="tx1"/>
                      </a:solidFill>
                    </a:lnB>
                  </a:tcPr>
                </a:tc>
                <a:extLst>
                  <a:ext uri="{0D108BD9-81ED-4DB2-BD59-A6C34878D82A}">
                    <a16:rowId xmlns:a16="http://schemas.microsoft.com/office/drawing/2014/main" val="2531461660"/>
                  </a:ext>
                </a:extLst>
              </a:tr>
              <a:tr h="1036043">
                <a:tc>
                  <a:txBody>
                    <a:bodyPr/>
                    <a:lstStyle/>
                    <a:p>
                      <a:pPr lvl="0" algn="ctr">
                        <a:buNone/>
                      </a:pPr>
                      <a:r>
                        <a:rPr lang="en-US" sz="2800" b="1">
                          <a:latin typeface="Arial Narrow" panose="020B0606020202030204" pitchFamily="34" charset="0"/>
                        </a:rPr>
                        <a:t>PEG</a:t>
                      </a:r>
                    </a:p>
                  </a:txBody>
                  <a:tcPr anchor="ctr">
                    <a:lnT w="12700">
                      <a:solidFill>
                        <a:schemeClr val="tx1"/>
                      </a:solidFill>
                    </a:lnT>
                    <a:lnB w="12700">
                      <a:solidFill>
                        <a:schemeClr val="tx1"/>
                      </a:solidFill>
                    </a:lnB>
                  </a:tcPr>
                </a:tc>
                <a:tc>
                  <a:txBody>
                    <a:bodyPr/>
                    <a:lstStyle/>
                    <a:p>
                      <a:pPr lvl="0" algn="ctr">
                        <a:buNone/>
                      </a:pPr>
                      <a:r>
                        <a:rPr lang="en-US" sz="2800" b="0" i="0" u="none" strike="noStrike" noProof="0" dirty="0">
                          <a:latin typeface="Arial Narrow" panose="020B0606020202030204" pitchFamily="34" charset="0"/>
                        </a:rPr>
                        <a:t>=&lt; 1.2 and &lt; Industry Average</a:t>
                      </a:r>
                    </a:p>
                  </a:txBody>
                  <a:tcPr anchor="ctr">
                    <a:lnT w="12700">
                      <a:solidFill>
                        <a:schemeClr val="tx1"/>
                      </a:solidFill>
                    </a:lnT>
                    <a:lnB w="12700">
                      <a:solidFill>
                        <a:schemeClr val="tx1"/>
                      </a:solidFill>
                    </a:lnB>
                  </a:tcPr>
                </a:tc>
                <a:extLst>
                  <a:ext uri="{0D108BD9-81ED-4DB2-BD59-A6C34878D82A}">
                    <a16:rowId xmlns:a16="http://schemas.microsoft.com/office/drawing/2014/main" val="3455082178"/>
                  </a:ext>
                </a:extLst>
              </a:tr>
              <a:tr h="1681923">
                <a:tc>
                  <a:txBody>
                    <a:bodyPr/>
                    <a:lstStyle/>
                    <a:p>
                      <a:pPr lvl="0" algn="ctr">
                        <a:buNone/>
                      </a:pPr>
                      <a:r>
                        <a:rPr lang="en-US" sz="2800" b="1">
                          <a:latin typeface="Arial Narrow" panose="020B0606020202030204" pitchFamily="34" charset="0"/>
                        </a:rPr>
                        <a:t>Debt / Equity</a:t>
                      </a:r>
                    </a:p>
                  </a:txBody>
                  <a:tcPr anchor="ctr">
                    <a:lnT w="12700">
                      <a:solidFill>
                        <a:schemeClr val="tx1"/>
                      </a:solidFill>
                    </a:lnT>
                    <a:lnB w="12700" cap="flat" cmpd="sng" algn="ctr">
                      <a:solidFill>
                        <a:schemeClr val="tx1"/>
                      </a:solidFill>
                      <a:prstDash val="solid"/>
                      <a:round/>
                      <a:headEnd type="none" w="med" len="med"/>
                      <a:tailEnd type="none" w="med" len="med"/>
                    </a:lnB>
                  </a:tcPr>
                </a:tc>
                <a:tc>
                  <a:txBody>
                    <a:bodyPr/>
                    <a:lstStyle/>
                    <a:p>
                      <a:pPr lvl="0" algn="ctr">
                        <a:buNone/>
                      </a:pPr>
                      <a:endParaRPr lang="en-US" sz="2800" b="0" i="0" u="none" strike="noStrike" noProof="0" dirty="0">
                        <a:latin typeface="Arial Narrow" panose="020B0606020202030204" pitchFamily="34" charset="0"/>
                      </a:endParaRPr>
                    </a:p>
                    <a:p>
                      <a:pPr lvl="0" algn="ctr">
                        <a:buNone/>
                      </a:pPr>
                      <a:r>
                        <a:rPr lang="en-US" sz="2800" b="0" i="0" u="none" strike="noStrike" noProof="0" dirty="0">
                          <a:latin typeface="Arial Narrow" panose="020B0606020202030204" pitchFamily="34" charset="0"/>
                        </a:rPr>
                        <a:t>&lt; 1.5 (or Acceptable Interest Coverage Ratio when D/E &gt; 1.0)</a:t>
                      </a:r>
                    </a:p>
                    <a:p>
                      <a:pPr lvl="0" algn="ctr">
                        <a:buNone/>
                      </a:pPr>
                      <a:endParaRPr lang="en-US" sz="2800" b="0" i="0" u="none" strike="noStrike" noProof="0" dirty="0">
                        <a:latin typeface="Arial Narrow" panose="020B0606020202030204" pitchFamily="34" charset="0"/>
                      </a:endParaRPr>
                    </a:p>
                  </a:txBody>
                  <a:tcPr anchor="ctr">
                    <a:lnT w="12700">
                      <a:solidFill>
                        <a:schemeClr val="tx1"/>
                      </a:solidFill>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45420830"/>
                  </a:ext>
                </a:extLst>
              </a:tr>
            </a:tbl>
          </a:graphicData>
        </a:graphic>
      </p:graphicFrame>
    </p:spTree>
    <p:extLst>
      <p:ext uri="{BB962C8B-B14F-4D97-AF65-F5344CB8AC3E}">
        <p14:creationId xmlns:p14="http://schemas.microsoft.com/office/powerpoint/2010/main" val="95906338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A616FAAF-6BA1-900C-CED9-61C6A6F28699}"/>
              </a:ext>
            </a:extLst>
          </p:cNvPr>
          <p:cNvSpPr>
            <a:spLocks noGrp="1"/>
          </p:cNvSpPr>
          <p:nvPr>
            <p:ph type="subTitle" idx="1"/>
          </p:nvPr>
        </p:nvSpPr>
        <p:spPr>
          <a:xfrm>
            <a:off x="10037825" y="1828335"/>
            <a:ext cx="9061070" cy="6967825"/>
          </a:xfrm>
        </p:spPr>
        <p:txBody>
          <a:bodyPr lIns="91440" tIns="45720" rIns="91440" bIns="45720" anchor="t"/>
          <a:lstStyle/>
          <a:p>
            <a:pPr marL="457200" indent="-457200">
              <a:buFont typeface="Arial"/>
              <a:buChar char="•"/>
            </a:pPr>
            <a:r>
              <a:rPr lang="en-US" sz="3600" b="1" dirty="0">
                <a:latin typeface="Arial Narrow" panose="020B0606020202030204" pitchFamily="34" charset="0"/>
                <a:cs typeface="Arial"/>
              </a:rPr>
              <a:t>Caterpillar</a:t>
            </a:r>
            <a:r>
              <a:rPr lang="en-US" sz="3600" dirty="0">
                <a:latin typeface="Arial Narrow" panose="020B0606020202030204" pitchFamily="34" charset="0"/>
                <a:cs typeface="Arial"/>
              </a:rPr>
              <a:t> is the flagship brand of a variety of products &amp; services in the industrials industry</a:t>
            </a:r>
          </a:p>
          <a:p>
            <a:pPr marL="457200" indent="-457200">
              <a:buFont typeface="Arial"/>
              <a:buChar char="•"/>
            </a:pPr>
            <a:r>
              <a:rPr lang="en-US" sz="3600" dirty="0">
                <a:latin typeface="Arial Narrow" panose="020B0606020202030204" pitchFamily="34" charset="0"/>
                <a:cs typeface="Arial"/>
              </a:rPr>
              <a:t>More than </a:t>
            </a:r>
            <a:r>
              <a:rPr lang="en-US" sz="3600" b="1" dirty="0">
                <a:latin typeface="Arial Narrow" panose="020B0606020202030204" pitchFamily="34" charset="0"/>
                <a:cs typeface="Arial"/>
              </a:rPr>
              <a:t>4 million </a:t>
            </a:r>
            <a:r>
              <a:rPr lang="en-US" sz="3600" dirty="0">
                <a:latin typeface="Arial Narrow" panose="020B0606020202030204" pitchFamily="34" charset="0"/>
                <a:cs typeface="Arial"/>
              </a:rPr>
              <a:t>Caterpillar products are at work around the world</a:t>
            </a:r>
          </a:p>
          <a:p>
            <a:pPr marL="457200" indent="-457200">
              <a:buFont typeface="Arial"/>
              <a:buChar char="•"/>
            </a:pPr>
            <a:r>
              <a:rPr lang="en-US" sz="3600" dirty="0">
                <a:latin typeface="Arial Narrow" panose="020B0606020202030204" pitchFamily="34" charset="0"/>
                <a:cs typeface="Arial"/>
              </a:rPr>
              <a:t>Caterpillar's portfolio includes </a:t>
            </a:r>
            <a:r>
              <a:rPr lang="en-US" sz="3600" b="1" dirty="0">
                <a:latin typeface="Arial Narrow" panose="020B0606020202030204" pitchFamily="34" charset="0"/>
                <a:cs typeface="Arial"/>
              </a:rPr>
              <a:t>18</a:t>
            </a:r>
            <a:r>
              <a:rPr lang="en-US" sz="3600" dirty="0">
                <a:latin typeface="Arial Narrow" panose="020B0606020202030204" pitchFamily="34" charset="0"/>
                <a:cs typeface="Arial"/>
              </a:rPr>
              <a:t> independently owned brands, which operate globally</a:t>
            </a:r>
          </a:p>
          <a:p>
            <a:pPr marL="457200" indent="-457200">
              <a:buFont typeface="Arial"/>
              <a:buChar char="•"/>
            </a:pPr>
            <a:r>
              <a:rPr lang="en-US" sz="3600" b="1" dirty="0">
                <a:latin typeface="Arial Narrow" panose="020B0606020202030204" pitchFamily="34" charset="0"/>
                <a:cs typeface="Arial"/>
              </a:rPr>
              <a:t>4</a:t>
            </a:r>
            <a:r>
              <a:rPr lang="en-US" sz="3600" dirty="0">
                <a:latin typeface="Arial Narrow" panose="020B0606020202030204" pitchFamily="34" charset="0"/>
                <a:cs typeface="Arial"/>
              </a:rPr>
              <a:t> Main Industries make up their business segments (Construction, Resource, Energy &amp; Transportation, &amp; Financial Products)</a:t>
            </a:r>
          </a:p>
          <a:p>
            <a:pPr marL="457200" indent="-457200">
              <a:buFont typeface="Arial"/>
              <a:buChar char="•"/>
            </a:pPr>
            <a:r>
              <a:rPr lang="en-US" sz="3600" dirty="0">
                <a:latin typeface="Arial Narrow" panose="020B0606020202030204" pitchFamily="34" charset="0"/>
                <a:cs typeface="Arial"/>
              </a:rPr>
              <a:t>Caterpillar is primarily responsible for providing customers with infrastructure, forestry, and building solutions </a:t>
            </a:r>
          </a:p>
          <a:p>
            <a:endParaRPr lang="en-US" sz="2800" dirty="0">
              <a:latin typeface="Arial Narrow" panose="020B0606020202030204" pitchFamily="34" charset="0"/>
            </a:endParaRPr>
          </a:p>
          <a:p>
            <a:endParaRPr lang="en-US" sz="2800" dirty="0">
              <a:latin typeface="Arial Narrow" panose="020B0606020202030204" pitchFamily="34" charset="0"/>
            </a:endParaRPr>
          </a:p>
        </p:txBody>
      </p:sp>
      <p:sp>
        <p:nvSpPr>
          <p:cNvPr id="3" name="Title 2">
            <a:extLst>
              <a:ext uri="{FF2B5EF4-FFF2-40B4-BE49-F238E27FC236}">
                <a16:creationId xmlns:a16="http://schemas.microsoft.com/office/drawing/2014/main" id="{6E2FA8F6-6DDE-1036-5389-6B13202B478F}"/>
              </a:ext>
            </a:extLst>
          </p:cNvPr>
          <p:cNvSpPr>
            <a:spLocks noGrp="1"/>
          </p:cNvSpPr>
          <p:nvPr>
            <p:ph type="ctrTitle"/>
          </p:nvPr>
        </p:nvSpPr>
        <p:spPr>
          <a:xfrm>
            <a:off x="1005205" y="610045"/>
            <a:ext cx="18093690" cy="1081670"/>
          </a:xfrm>
        </p:spPr>
        <p:txBody>
          <a:bodyPr lIns="91440" tIns="45720" rIns="91440" bIns="45720" anchor="b"/>
          <a:lstStyle/>
          <a:p>
            <a:r>
              <a:rPr lang="en-US" sz="6000" dirty="0">
                <a:latin typeface="Arial Black"/>
              </a:rPr>
              <a:t>caterpillar (cat)</a:t>
            </a:r>
            <a:endParaRPr lang="en-US" dirty="0"/>
          </a:p>
        </p:txBody>
      </p:sp>
      <p:graphicFrame>
        <p:nvGraphicFramePr>
          <p:cNvPr id="8" name="Table 5">
            <a:extLst>
              <a:ext uri="{FF2B5EF4-FFF2-40B4-BE49-F238E27FC236}">
                <a16:creationId xmlns:a16="http://schemas.microsoft.com/office/drawing/2014/main" id="{33516FCF-0CAF-7550-BF89-4EBDE7744427}"/>
              </a:ext>
            </a:extLst>
          </p:cNvPr>
          <p:cNvGraphicFramePr>
            <a:graphicFrameLocks noGrp="1"/>
          </p:cNvGraphicFramePr>
          <p:nvPr>
            <p:extLst>
              <p:ext uri="{D42A27DB-BD31-4B8C-83A1-F6EECF244321}">
                <p14:modId xmlns:p14="http://schemas.microsoft.com/office/powerpoint/2010/main" val="4111167790"/>
              </p:ext>
            </p:extLst>
          </p:nvPr>
        </p:nvGraphicFramePr>
        <p:xfrm>
          <a:off x="1002593" y="6273581"/>
          <a:ext cx="8611542" cy="2025972"/>
        </p:xfrm>
        <a:graphic>
          <a:graphicData uri="http://schemas.openxmlformats.org/drawingml/2006/table">
            <a:tbl>
              <a:tblPr firstRow="1" bandRow="1">
                <a:tableStyleId>{D7AC3CCA-C797-4891-BE02-D94E43425B78}</a:tableStyleId>
              </a:tblPr>
              <a:tblGrid>
                <a:gridCol w="4305771">
                  <a:extLst>
                    <a:ext uri="{9D8B030D-6E8A-4147-A177-3AD203B41FA5}">
                      <a16:colId xmlns:a16="http://schemas.microsoft.com/office/drawing/2014/main" val="263714738"/>
                    </a:ext>
                  </a:extLst>
                </a:gridCol>
                <a:gridCol w="4305771">
                  <a:extLst>
                    <a:ext uri="{9D8B030D-6E8A-4147-A177-3AD203B41FA5}">
                      <a16:colId xmlns:a16="http://schemas.microsoft.com/office/drawing/2014/main" val="4267350143"/>
                    </a:ext>
                  </a:extLst>
                </a:gridCol>
              </a:tblGrid>
              <a:tr h="506493">
                <a:tc>
                  <a:txBody>
                    <a:bodyPr/>
                    <a:lstStyle/>
                    <a:p>
                      <a:pPr lvl="0" algn="ctr">
                        <a:buNone/>
                      </a:pPr>
                      <a:r>
                        <a:rPr lang="en-US" sz="2400" b="0" dirty="0">
                          <a:latin typeface="Arial Narrow" panose="020B0606020202030204" pitchFamily="34" charset="0"/>
                        </a:rPr>
                        <a:t>Date Purchased</a:t>
                      </a:r>
                    </a:p>
                  </a:txBody>
                  <a:tcPr anchor="ctr">
                    <a:lnL w="12700">
                      <a:solidFill>
                        <a:schemeClr val="tx1"/>
                      </a:solidFill>
                    </a:lnL>
                    <a:lnR w="12700">
                      <a:solidFill>
                        <a:schemeClr val="tx1"/>
                      </a:solidFill>
                    </a:lnR>
                    <a:lnT w="12700">
                      <a:solidFill>
                        <a:schemeClr val="tx1"/>
                      </a:solidFill>
                    </a:lnT>
                    <a:lnB w="12700">
                      <a:solidFill>
                        <a:schemeClr val="tx1"/>
                      </a:solidFill>
                    </a:lnB>
                  </a:tcPr>
                </a:tc>
                <a:tc>
                  <a:txBody>
                    <a:bodyPr/>
                    <a:lstStyle/>
                    <a:p>
                      <a:pPr algn="ctr"/>
                      <a:r>
                        <a:rPr lang="en-US" sz="2400" b="0" dirty="0">
                          <a:latin typeface="Arial Narrow" panose="020B0606020202030204" pitchFamily="34" charset="0"/>
                        </a:rPr>
                        <a:t>10/05/2022</a:t>
                      </a:r>
                    </a:p>
                  </a:txBody>
                  <a:tcPr anchor="ctr">
                    <a:lnL w="12700">
                      <a:solidFill>
                        <a:schemeClr val="tx1"/>
                      </a:solidFill>
                    </a:lnL>
                    <a:lnR w="12700">
                      <a:solidFill>
                        <a:schemeClr val="tx1"/>
                      </a:solidFill>
                    </a:lnR>
                    <a:lnT w="12700">
                      <a:solidFill>
                        <a:schemeClr val="tx1"/>
                      </a:solidFill>
                    </a:lnT>
                    <a:lnB w="12700">
                      <a:solidFill>
                        <a:schemeClr val="tx1"/>
                      </a:solidFill>
                    </a:lnB>
                  </a:tcPr>
                </a:tc>
                <a:extLst>
                  <a:ext uri="{0D108BD9-81ED-4DB2-BD59-A6C34878D82A}">
                    <a16:rowId xmlns:a16="http://schemas.microsoft.com/office/drawing/2014/main" val="1800712312"/>
                  </a:ext>
                </a:extLst>
              </a:tr>
              <a:tr h="506493">
                <a:tc>
                  <a:txBody>
                    <a:bodyPr/>
                    <a:lstStyle/>
                    <a:p>
                      <a:pPr algn="ctr"/>
                      <a:r>
                        <a:rPr lang="en-US" sz="2400" b="0" dirty="0">
                          <a:latin typeface="Arial Narrow" panose="020B0606020202030204" pitchFamily="34" charset="0"/>
                        </a:rPr>
                        <a:t>Number of Shares Held</a:t>
                      </a:r>
                    </a:p>
                  </a:txBody>
                  <a:tcPr anchor="ctr">
                    <a:lnL w="12700">
                      <a:solidFill>
                        <a:schemeClr val="tx1"/>
                      </a:solidFill>
                    </a:lnL>
                    <a:lnR w="12700">
                      <a:solidFill>
                        <a:schemeClr val="tx1"/>
                      </a:solidFill>
                    </a:lnR>
                    <a:lnT w="12700">
                      <a:solidFill>
                        <a:schemeClr val="tx1"/>
                      </a:solidFill>
                    </a:lnT>
                    <a:lnB w="12700">
                      <a:solidFill>
                        <a:schemeClr val="tx1"/>
                      </a:solidFill>
                    </a:lnB>
                  </a:tcPr>
                </a:tc>
                <a:tc>
                  <a:txBody>
                    <a:bodyPr/>
                    <a:lstStyle/>
                    <a:p>
                      <a:pPr algn="ctr"/>
                      <a:r>
                        <a:rPr lang="en-US" sz="2400" dirty="0">
                          <a:latin typeface="Arial Narrow" panose="020B0606020202030204" pitchFamily="34" charset="0"/>
                        </a:rPr>
                        <a:t>75.39</a:t>
                      </a:r>
                    </a:p>
                  </a:txBody>
                  <a:tcPr anchor="ctr">
                    <a:lnL w="12700">
                      <a:solidFill>
                        <a:schemeClr val="tx1"/>
                      </a:solidFill>
                    </a:lnL>
                    <a:lnR w="12700">
                      <a:solidFill>
                        <a:schemeClr val="tx1"/>
                      </a:solidFill>
                    </a:lnR>
                    <a:lnT w="12700">
                      <a:solidFill>
                        <a:schemeClr val="tx1"/>
                      </a:solidFill>
                    </a:lnT>
                    <a:lnB w="12700">
                      <a:solidFill>
                        <a:schemeClr val="tx1"/>
                      </a:solidFill>
                    </a:lnB>
                  </a:tcPr>
                </a:tc>
                <a:extLst>
                  <a:ext uri="{0D108BD9-81ED-4DB2-BD59-A6C34878D82A}">
                    <a16:rowId xmlns:a16="http://schemas.microsoft.com/office/drawing/2014/main" val="2499436881"/>
                  </a:ext>
                </a:extLst>
              </a:tr>
              <a:tr h="506493">
                <a:tc>
                  <a:txBody>
                    <a:bodyPr/>
                    <a:lstStyle/>
                    <a:p>
                      <a:pPr algn="ctr"/>
                      <a:r>
                        <a:rPr lang="en-US" sz="2400" b="0" dirty="0">
                          <a:latin typeface="Arial Narrow" panose="020B0606020202030204" pitchFamily="34" charset="0"/>
                        </a:rPr>
                        <a:t>Acquisition Price</a:t>
                      </a:r>
                    </a:p>
                  </a:txBody>
                  <a:tcPr anchor="ctr">
                    <a:lnL w="12700">
                      <a:solidFill>
                        <a:schemeClr val="tx1"/>
                      </a:solidFill>
                    </a:lnL>
                    <a:lnR w="12700">
                      <a:solidFill>
                        <a:schemeClr val="tx1"/>
                      </a:solidFill>
                    </a:lnR>
                    <a:lnT w="12700">
                      <a:solidFill>
                        <a:schemeClr val="tx1"/>
                      </a:solidFill>
                    </a:lnT>
                    <a:lnB w="12700">
                      <a:solidFill>
                        <a:schemeClr val="tx1"/>
                      </a:solidFill>
                    </a:lnB>
                  </a:tcPr>
                </a:tc>
                <a:tc>
                  <a:txBody>
                    <a:bodyPr/>
                    <a:lstStyle/>
                    <a:p>
                      <a:pPr lvl="0" algn="ctr">
                        <a:buNone/>
                      </a:pPr>
                      <a:r>
                        <a:rPr lang="en-US" sz="2400" b="0" i="0" u="none" strike="noStrike" noProof="0" dirty="0">
                          <a:latin typeface="Arial Narrow" panose="020B0606020202030204" pitchFamily="34" charset="0"/>
                        </a:rPr>
                        <a:t>$178.70</a:t>
                      </a:r>
                    </a:p>
                  </a:txBody>
                  <a:tcPr anchor="ctr">
                    <a:lnL w="12700">
                      <a:solidFill>
                        <a:schemeClr val="tx1"/>
                      </a:solidFill>
                    </a:lnL>
                    <a:lnR w="12700">
                      <a:solidFill>
                        <a:schemeClr val="tx1"/>
                      </a:solidFill>
                    </a:lnR>
                    <a:lnT w="12700">
                      <a:solidFill>
                        <a:schemeClr val="tx1"/>
                      </a:solidFill>
                    </a:lnT>
                    <a:lnB w="12700">
                      <a:solidFill>
                        <a:schemeClr val="tx1"/>
                      </a:solidFill>
                    </a:lnB>
                  </a:tcPr>
                </a:tc>
                <a:extLst>
                  <a:ext uri="{0D108BD9-81ED-4DB2-BD59-A6C34878D82A}">
                    <a16:rowId xmlns:a16="http://schemas.microsoft.com/office/drawing/2014/main" val="2877541336"/>
                  </a:ext>
                </a:extLst>
              </a:tr>
              <a:tr h="506493">
                <a:tc>
                  <a:txBody>
                    <a:bodyPr/>
                    <a:lstStyle/>
                    <a:p>
                      <a:pPr algn="ctr"/>
                      <a:r>
                        <a:rPr lang="en-US" sz="2400" b="1" dirty="0">
                          <a:latin typeface="Arial Narrow" panose="020B0606020202030204" pitchFamily="34" charset="0"/>
                        </a:rPr>
                        <a:t>Cost Basis</a:t>
                      </a:r>
                    </a:p>
                  </a:txBody>
                  <a:tcPr anchor="ctr">
                    <a:lnT w="12700">
                      <a:solidFill>
                        <a:schemeClr val="tx1"/>
                      </a:solidFill>
                    </a:lnT>
                  </a:tcPr>
                </a:tc>
                <a:tc>
                  <a:txBody>
                    <a:bodyPr/>
                    <a:lstStyle/>
                    <a:p>
                      <a:pPr lvl="0" algn="ctr">
                        <a:buNone/>
                      </a:pPr>
                      <a:r>
                        <a:rPr lang="en-US" sz="2400" b="1" i="0" u="none" strike="noStrike" noProof="0" dirty="0">
                          <a:latin typeface="Arial Narrow" panose="020B0606020202030204" pitchFamily="34" charset="0"/>
                        </a:rPr>
                        <a:t>$13,472.43</a:t>
                      </a:r>
                    </a:p>
                  </a:txBody>
                  <a:tcPr anchor="ctr">
                    <a:lnT w="12700">
                      <a:solidFill>
                        <a:schemeClr val="tx1"/>
                      </a:solidFill>
                    </a:lnT>
                  </a:tcPr>
                </a:tc>
                <a:extLst>
                  <a:ext uri="{0D108BD9-81ED-4DB2-BD59-A6C34878D82A}">
                    <a16:rowId xmlns:a16="http://schemas.microsoft.com/office/drawing/2014/main" val="2531461660"/>
                  </a:ext>
                </a:extLst>
              </a:tr>
            </a:tbl>
          </a:graphicData>
        </a:graphic>
      </p:graphicFrame>
      <p:sp>
        <p:nvSpPr>
          <p:cNvPr id="10" name="Subtitle 1">
            <a:extLst>
              <a:ext uri="{FF2B5EF4-FFF2-40B4-BE49-F238E27FC236}">
                <a16:creationId xmlns:a16="http://schemas.microsoft.com/office/drawing/2014/main" id="{AF920D90-6080-7D28-9602-A9B4800C6B3C}"/>
              </a:ext>
            </a:extLst>
          </p:cNvPr>
          <p:cNvSpPr txBox="1">
            <a:spLocks/>
          </p:cNvSpPr>
          <p:nvPr/>
        </p:nvSpPr>
        <p:spPr>
          <a:xfrm>
            <a:off x="1006445" y="8499223"/>
            <a:ext cx="18288915" cy="990027"/>
          </a:xfrm>
          <a:prstGeom prst="rect">
            <a:avLst/>
          </a:prstGeom>
        </p:spPr>
        <p:txBody>
          <a:bodyPr lIns="91440" tIns="45720" rIns="91440" bIns="45720" anchor="ctr"/>
          <a:lstStyle>
            <a:lvl1pPr marL="0" indent="0" algn="l">
              <a:buNone/>
              <a:defRPr sz="3958" b="0" i="0">
                <a:latin typeface="Arial Narrow" panose="020B0604020202020204" pitchFamily="34" charset="0"/>
                <a:ea typeface="+mn-ea"/>
                <a:cs typeface="+mn-cs"/>
              </a:defRPr>
            </a:lvl1pPr>
            <a:lvl2pPr marL="753969" indent="0" algn="ctr">
              <a:buNone/>
              <a:defRPr sz="3298">
                <a:latin typeface="+mn-lt"/>
                <a:ea typeface="+mn-ea"/>
                <a:cs typeface="+mn-cs"/>
              </a:defRPr>
            </a:lvl2pPr>
            <a:lvl3pPr marL="1507937" indent="0" algn="ctr">
              <a:buNone/>
              <a:defRPr sz="2968">
                <a:latin typeface="+mn-lt"/>
                <a:ea typeface="+mn-ea"/>
                <a:cs typeface="+mn-cs"/>
              </a:defRPr>
            </a:lvl3pPr>
            <a:lvl4pPr marL="2261906" indent="0" algn="ctr">
              <a:buNone/>
              <a:defRPr sz="2639">
                <a:latin typeface="+mn-lt"/>
                <a:ea typeface="+mn-ea"/>
                <a:cs typeface="+mn-cs"/>
              </a:defRPr>
            </a:lvl4pPr>
            <a:lvl5pPr marL="3015874" indent="0" algn="ctr">
              <a:buNone/>
              <a:defRPr sz="2639">
                <a:latin typeface="+mn-lt"/>
                <a:ea typeface="+mn-ea"/>
                <a:cs typeface="+mn-cs"/>
              </a:defRPr>
            </a:lvl5pPr>
            <a:lvl6pPr marL="3769843" indent="0" algn="ctr">
              <a:buNone/>
              <a:defRPr sz="2639">
                <a:latin typeface="+mn-lt"/>
                <a:ea typeface="+mn-ea"/>
                <a:cs typeface="+mn-cs"/>
              </a:defRPr>
            </a:lvl6pPr>
            <a:lvl7pPr marL="4523811" indent="0" algn="ctr">
              <a:buNone/>
              <a:defRPr sz="2639">
                <a:latin typeface="+mn-lt"/>
                <a:ea typeface="+mn-ea"/>
                <a:cs typeface="+mn-cs"/>
              </a:defRPr>
            </a:lvl7pPr>
            <a:lvl8pPr marL="5277780" indent="0" algn="ctr">
              <a:buNone/>
              <a:defRPr sz="2639">
                <a:latin typeface="+mn-lt"/>
                <a:ea typeface="+mn-ea"/>
                <a:cs typeface="+mn-cs"/>
              </a:defRPr>
            </a:lvl8pPr>
            <a:lvl9pPr marL="6031748" indent="0" algn="ctr">
              <a:buNone/>
              <a:defRPr sz="2639">
                <a:latin typeface="+mn-lt"/>
                <a:ea typeface="+mn-ea"/>
                <a:cs typeface="+mn-cs"/>
              </a:defRPr>
            </a:lvl9pPr>
          </a:lstStyle>
          <a:p>
            <a:pPr algn="ctr" defTabSz="914400"/>
            <a:endParaRPr lang="en-US" sz="3950" b="1" kern="0" dirty="0">
              <a:latin typeface="Arial Narrow"/>
            </a:endParaRPr>
          </a:p>
          <a:p>
            <a:pPr algn="ctr" defTabSz="914400"/>
            <a:r>
              <a:rPr lang="en-US" sz="3950" b="1" kern="0" dirty="0">
                <a:latin typeface="Arial Narrow"/>
              </a:rPr>
              <a:t>Market Value (11/30/2022): $236.41 </a:t>
            </a:r>
            <a:r>
              <a:rPr lang="en-US" sz="3950" b="1" kern="0" dirty="0">
                <a:solidFill>
                  <a:srgbClr val="00B050"/>
                </a:solidFill>
                <a:latin typeface="Arial Narrow"/>
              </a:rPr>
              <a:t>+$57.71 (+32.29%)</a:t>
            </a:r>
          </a:p>
          <a:p>
            <a:pPr algn="ctr" defTabSz="914400"/>
            <a:endParaRPr lang="en-US" sz="3950" b="1" kern="0" dirty="0">
              <a:latin typeface="Arial Narrow"/>
            </a:endParaRPr>
          </a:p>
        </p:txBody>
      </p:sp>
      <p:sp>
        <p:nvSpPr>
          <p:cNvPr id="11" name="Subtitle 1">
            <a:extLst>
              <a:ext uri="{FF2B5EF4-FFF2-40B4-BE49-F238E27FC236}">
                <a16:creationId xmlns:a16="http://schemas.microsoft.com/office/drawing/2014/main" id="{B69E9CD1-48DC-BB81-B40F-08CE24E1AAE1}"/>
              </a:ext>
            </a:extLst>
          </p:cNvPr>
          <p:cNvSpPr txBox="1">
            <a:spLocks/>
          </p:cNvSpPr>
          <p:nvPr/>
        </p:nvSpPr>
        <p:spPr>
          <a:xfrm>
            <a:off x="1009360" y="294191"/>
            <a:ext cx="4713801" cy="645363"/>
          </a:xfrm>
          <a:prstGeom prst="rect">
            <a:avLst/>
          </a:prstGeom>
        </p:spPr>
        <p:txBody>
          <a:bodyPr lIns="91440" tIns="45720" rIns="91440" bIns="45720" anchor="b"/>
          <a:lstStyle>
            <a:lvl1pPr marL="0" indent="0" algn="l">
              <a:buNone/>
              <a:defRPr sz="3958" b="0" i="0">
                <a:latin typeface="Arial Narrow" panose="020B0604020202020204" pitchFamily="34" charset="0"/>
                <a:ea typeface="+mn-ea"/>
                <a:cs typeface="+mn-cs"/>
              </a:defRPr>
            </a:lvl1pPr>
            <a:lvl2pPr marL="753969" indent="0" algn="ctr">
              <a:buNone/>
              <a:defRPr sz="3298">
                <a:latin typeface="+mn-lt"/>
                <a:ea typeface="+mn-ea"/>
                <a:cs typeface="+mn-cs"/>
              </a:defRPr>
            </a:lvl2pPr>
            <a:lvl3pPr marL="1507937" indent="0" algn="ctr">
              <a:buNone/>
              <a:defRPr sz="2968">
                <a:latin typeface="+mn-lt"/>
                <a:ea typeface="+mn-ea"/>
                <a:cs typeface="+mn-cs"/>
              </a:defRPr>
            </a:lvl3pPr>
            <a:lvl4pPr marL="2261906" indent="0" algn="ctr">
              <a:buNone/>
              <a:defRPr sz="2639">
                <a:latin typeface="+mn-lt"/>
                <a:ea typeface="+mn-ea"/>
                <a:cs typeface="+mn-cs"/>
              </a:defRPr>
            </a:lvl4pPr>
            <a:lvl5pPr marL="3015874" indent="0" algn="ctr">
              <a:buNone/>
              <a:defRPr sz="2639">
                <a:latin typeface="+mn-lt"/>
                <a:ea typeface="+mn-ea"/>
                <a:cs typeface="+mn-cs"/>
              </a:defRPr>
            </a:lvl5pPr>
            <a:lvl6pPr marL="3769843" indent="0" algn="ctr">
              <a:buNone/>
              <a:defRPr sz="2639">
                <a:latin typeface="+mn-lt"/>
                <a:ea typeface="+mn-ea"/>
                <a:cs typeface="+mn-cs"/>
              </a:defRPr>
            </a:lvl6pPr>
            <a:lvl7pPr marL="4523811" indent="0" algn="ctr">
              <a:buNone/>
              <a:defRPr sz="2639">
                <a:latin typeface="+mn-lt"/>
                <a:ea typeface="+mn-ea"/>
                <a:cs typeface="+mn-cs"/>
              </a:defRPr>
            </a:lvl7pPr>
            <a:lvl8pPr marL="5277780" indent="0" algn="ctr">
              <a:buNone/>
              <a:defRPr sz="2639">
                <a:latin typeface="+mn-lt"/>
                <a:ea typeface="+mn-ea"/>
                <a:cs typeface="+mn-cs"/>
              </a:defRPr>
            </a:lvl8pPr>
            <a:lvl9pPr marL="6031748" indent="0" algn="ctr">
              <a:buNone/>
              <a:defRPr sz="2639">
                <a:latin typeface="+mn-lt"/>
                <a:ea typeface="+mn-ea"/>
                <a:cs typeface="+mn-cs"/>
              </a:defRPr>
            </a:lvl9pPr>
          </a:lstStyle>
          <a:p>
            <a:pPr defTabSz="914400"/>
            <a:r>
              <a:rPr lang="en-US" sz="3200" i="1" kern="0" dirty="0">
                <a:latin typeface="Arial Narrow"/>
              </a:rPr>
              <a:t>Industrials</a:t>
            </a:r>
            <a:endParaRPr lang="en-US" sz="3200" i="1" dirty="0"/>
          </a:p>
        </p:txBody>
      </p:sp>
      <p:pic>
        <p:nvPicPr>
          <p:cNvPr id="5" name="Picture 6">
            <a:extLst>
              <a:ext uri="{FF2B5EF4-FFF2-40B4-BE49-F238E27FC236}">
                <a16:creationId xmlns:a16="http://schemas.microsoft.com/office/drawing/2014/main" id="{BFA34EEA-57D4-314D-1121-D0ABABE4725F}"/>
              </a:ext>
            </a:extLst>
          </p:cNvPr>
          <p:cNvPicPr>
            <a:picLocks noChangeAspect="1"/>
          </p:cNvPicPr>
          <p:nvPr/>
        </p:nvPicPr>
        <p:blipFill>
          <a:blip r:embed="rId2"/>
          <a:stretch>
            <a:fillRect/>
          </a:stretch>
        </p:blipFill>
        <p:spPr>
          <a:xfrm>
            <a:off x="16004423" y="852464"/>
            <a:ext cx="3688365" cy="596832"/>
          </a:xfrm>
          <a:prstGeom prst="rect">
            <a:avLst/>
          </a:prstGeom>
        </p:spPr>
      </p:pic>
      <p:pic>
        <p:nvPicPr>
          <p:cNvPr id="6" name="Picture 5">
            <a:extLst>
              <a:ext uri="{FF2B5EF4-FFF2-40B4-BE49-F238E27FC236}">
                <a16:creationId xmlns:a16="http://schemas.microsoft.com/office/drawing/2014/main" id="{221532E2-0F84-A9FA-37C5-814DA77E43D7}"/>
              </a:ext>
            </a:extLst>
          </p:cNvPr>
          <p:cNvPicPr>
            <a:picLocks noChangeAspect="1"/>
          </p:cNvPicPr>
          <p:nvPr/>
        </p:nvPicPr>
        <p:blipFill rotWithShape="1">
          <a:blip r:embed="rId3"/>
          <a:srcRect b="61763"/>
          <a:stretch/>
        </p:blipFill>
        <p:spPr>
          <a:xfrm>
            <a:off x="1178735" y="2007569"/>
            <a:ext cx="8686800" cy="3321567"/>
          </a:xfrm>
          <a:prstGeom prst="rect">
            <a:avLst/>
          </a:prstGeom>
        </p:spPr>
      </p:pic>
    </p:spTree>
    <p:extLst>
      <p:ext uri="{BB962C8B-B14F-4D97-AF65-F5344CB8AC3E}">
        <p14:creationId xmlns:p14="http://schemas.microsoft.com/office/powerpoint/2010/main" val="94749015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A616FAAF-6BA1-900C-CED9-61C6A6F28699}"/>
              </a:ext>
            </a:extLst>
          </p:cNvPr>
          <p:cNvSpPr>
            <a:spLocks noGrp="1"/>
          </p:cNvSpPr>
          <p:nvPr>
            <p:ph type="subTitle" idx="1"/>
          </p:nvPr>
        </p:nvSpPr>
        <p:spPr>
          <a:xfrm>
            <a:off x="10037827" y="1765779"/>
            <a:ext cx="9060434" cy="6967335"/>
          </a:xfrm>
        </p:spPr>
        <p:txBody>
          <a:bodyPr lIns="91433" tIns="45717" rIns="91433" bIns="45717" anchor="t"/>
          <a:lstStyle/>
          <a:p>
            <a:pPr marL="570678" indent="-570678">
              <a:buFont typeface="Arial"/>
              <a:buChar char="•"/>
            </a:pPr>
            <a:r>
              <a:rPr lang="en-US" sz="3600" b="1" dirty="0">
                <a:latin typeface="Arial Narrow"/>
              </a:rPr>
              <a:t>Cisco Systems</a:t>
            </a:r>
            <a:r>
              <a:rPr lang="en-US" sz="3600" dirty="0">
                <a:latin typeface="Arial Narrow"/>
              </a:rPr>
              <a:t>, Inc provides services to the communications and information technology industry through the design, manufacturing, and sale of internet protocol-based networking products</a:t>
            </a:r>
            <a:endParaRPr lang="en-US" sz="3600" dirty="0">
              <a:solidFill>
                <a:srgbClr val="000000"/>
              </a:solidFill>
              <a:latin typeface="Arial Narrow"/>
            </a:endParaRPr>
          </a:p>
          <a:p>
            <a:pPr marL="570230" indent="-570230">
              <a:buFont typeface="Arial"/>
              <a:buChar char="•"/>
            </a:pPr>
            <a:r>
              <a:rPr lang="en-US" sz="3600" dirty="0">
                <a:solidFill>
                  <a:srgbClr val="000000"/>
                </a:solidFill>
                <a:latin typeface="Arial Narrow"/>
              </a:rPr>
              <a:t>They </a:t>
            </a:r>
            <a:r>
              <a:rPr lang="en-US" sz="3600" b="1" dirty="0">
                <a:solidFill>
                  <a:srgbClr val="000000"/>
                </a:solidFill>
                <a:latin typeface="Arial Narrow"/>
              </a:rPr>
              <a:t>beat</a:t>
            </a:r>
            <a:r>
              <a:rPr lang="en-US" sz="3600" dirty="0">
                <a:solidFill>
                  <a:srgbClr val="000000"/>
                </a:solidFill>
                <a:latin typeface="Arial Narrow"/>
              </a:rPr>
              <a:t> Q1 expectations: Revenue by 2.59% and EPS by 2.85% following a trend after beating Q4 expectations as well </a:t>
            </a:r>
          </a:p>
          <a:p>
            <a:pPr marL="570678" indent="-570678">
              <a:buFont typeface="Arial"/>
              <a:buChar char="•"/>
            </a:pPr>
            <a:r>
              <a:rPr lang="en-US" sz="3600" dirty="0">
                <a:solidFill>
                  <a:srgbClr val="000000"/>
                </a:solidFill>
                <a:latin typeface="Arial Narrow"/>
              </a:rPr>
              <a:t>They utilize </a:t>
            </a:r>
            <a:r>
              <a:rPr lang="en-US" sz="3600" b="1" dirty="0">
                <a:solidFill>
                  <a:srgbClr val="000000"/>
                </a:solidFill>
                <a:latin typeface="Arial Narrow"/>
              </a:rPr>
              <a:t>acquisitions</a:t>
            </a:r>
            <a:r>
              <a:rPr lang="en-US" sz="3600" dirty="0">
                <a:solidFill>
                  <a:srgbClr val="000000"/>
                </a:solidFill>
                <a:latin typeface="Arial Narrow"/>
              </a:rPr>
              <a:t> to aid in the development and improvement of products and systems to better meet </a:t>
            </a:r>
            <a:r>
              <a:rPr lang="en-US" sz="3600" b="1" dirty="0">
                <a:solidFill>
                  <a:srgbClr val="000000"/>
                </a:solidFill>
                <a:latin typeface="Arial Narrow"/>
              </a:rPr>
              <a:t>consumer</a:t>
            </a:r>
            <a:r>
              <a:rPr lang="en-US" sz="3600" dirty="0">
                <a:solidFill>
                  <a:srgbClr val="000000"/>
                </a:solidFill>
                <a:latin typeface="Arial Narrow"/>
              </a:rPr>
              <a:t> </a:t>
            </a:r>
            <a:r>
              <a:rPr lang="en-US" sz="3600" b="1" dirty="0">
                <a:solidFill>
                  <a:srgbClr val="000000"/>
                </a:solidFill>
                <a:latin typeface="Arial Narrow"/>
              </a:rPr>
              <a:t>demand</a:t>
            </a:r>
          </a:p>
        </p:txBody>
      </p:sp>
      <p:sp>
        <p:nvSpPr>
          <p:cNvPr id="3" name="Title 2">
            <a:extLst>
              <a:ext uri="{FF2B5EF4-FFF2-40B4-BE49-F238E27FC236}">
                <a16:creationId xmlns:a16="http://schemas.microsoft.com/office/drawing/2014/main" id="{6E2FA8F6-6DDE-1036-5389-6B13202B478F}"/>
              </a:ext>
            </a:extLst>
          </p:cNvPr>
          <p:cNvSpPr>
            <a:spLocks noGrp="1"/>
          </p:cNvSpPr>
          <p:nvPr>
            <p:ph type="ctrTitle"/>
          </p:nvPr>
        </p:nvSpPr>
        <p:spPr>
          <a:xfrm>
            <a:off x="1005840" y="610399"/>
            <a:ext cx="18092420" cy="1081595"/>
          </a:xfrm>
        </p:spPr>
        <p:txBody>
          <a:bodyPr lIns="91433" tIns="45717" rIns="91433" bIns="45717" anchor="b"/>
          <a:lstStyle/>
          <a:p>
            <a:r>
              <a:rPr lang="en-US" sz="5936">
                <a:latin typeface="Arial Black"/>
              </a:rPr>
              <a:t>CISCO Systems, INC (CSCO)</a:t>
            </a:r>
            <a:endParaRPr lang="en-US" sz="5936"/>
          </a:p>
        </p:txBody>
      </p:sp>
      <p:graphicFrame>
        <p:nvGraphicFramePr>
          <p:cNvPr id="8" name="Table 5">
            <a:extLst>
              <a:ext uri="{FF2B5EF4-FFF2-40B4-BE49-F238E27FC236}">
                <a16:creationId xmlns:a16="http://schemas.microsoft.com/office/drawing/2014/main" id="{33516FCF-0CAF-7550-BF89-4EBDE7744427}"/>
              </a:ext>
            </a:extLst>
          </p:cNvPr>
          <p:cNvGraphicFramePr>
            <a:graphicFrameLocks noGrp="1"/>
          </p:cNvGraphicFramePr>
          <p:nvPr>
            <p:extLst>
              <p:ext uri="{D42A27DB-BD31-4B8C-83A1-F6EECF244321}">
                <p14:modId xmlns:p14="http://schemas.microsoft.com/office/powerpoint/2010/main" val="1511929599"/>
              </p:ext>
            </p:extLst>
          </p:nvPr>
        </p:nvGraphicFramePr>
        <p:xfrm>
          <a:off x="1003228" y="6273537"/>
          <a:ext cx="8610936" cy="2025832"/>
        </p:xfrm>
        <a:graphic>
          <a:graphicData uri="http://schemas.openxmlformats.org/drawingml/2006/table">
            <a:tbl>
              <a:tblPr firstRow="1" bandRow="1">
                <a:tableStyleId>{D7AC3CCA-C797-4891-BE02-D94E43425B78}</a:tableStyleId>
              </a:tblPr>
              <a:tblGrid>
                <a:gridCol w="4305468">
                  <a:extLst>
                    <a:ext uri="{9D8B030D-6E8A-4147-A177-3AD203B41FA5}">
                      <a16:colId xmlns:a16="http://schemas.microsoft.com/office/drawing/2014/main" val="263714738"/>
                    </a:ext>
                  </a:extLst>
                </a:gridCol>
                <a:gridCol w="4305468">
                  <a:extLst>
                    <a:ext uri="{9D8B030D-6E8A-4147-A177-3AD203B41FA5}">
                      <a16:colId xmlns:a16="http://schemas.microsoft.com/office/drawing/2014/main" val="4267350143"/>
                    </a:ext>
                  </a:extLst>
                </a:gridCol>
              </a:tblGrid>
              <a:tr h="506458">
                <a:tc>
                  <a:txBody>
                    <a:bodyPr/>
                    <a:lstStyle/>
                    <a:p>
                      <a:pPr lvl="0" algn="ctr">
                        <a:buNone/>
                      </a:pPr>
                      <a:r>
                        <a:rPr lang="en-US" sz="2400" b="0" dirty="0">
                          <a:latin typeface="Arial Narrow" panose="020B0606020202030204" pitchFamily="34" charset="0"/>
                        </a:rPr>
                        <a:t>Date Purchased</a:t>
                      </a:r>
                    </a:p>
                  </a:txBody>
                  <a:tcPr marL="91433" marR="91433" marT="45717" marB="45717" anchor="ctr">
                    <a:lnL w="12700">
                      <a:solidFill>
                        <a:schemeClr val="tx1"/>
                      </a:solidFill>
                    </a:lnL>
                    <a:lnR w="12700">
                      <a:solidFill>
                        <a:schemeClr val="tx1"/>
                      </a:solidFill>
                    </a:lnR>
                    <a:lnT w="12700">
                      <a:solidFill>
                        <a:schemeClr val="tx1"/>
                      </a:solidFill>
                    </a:lnT>
                    <a:lnB w="12700">
                      <a:solidFill>
                        <a:schemeClr val="tx1"/>
                      </a:solidFill>
                    </a:lnB>
                  </a:tcPr>
                </a:tc>
                <a:tc>
                  <a:txBody>
                    <a:bodyPr/>
                    <a:lstStyle/>
                    <a:p>
                      <a:pPr algn="ctr"/>
                      <a:r>
                        <a:rPr lang="en-US" sz="2400" b="0">
                          <a:latin typeface="Arial Narrow" panose="020B0606020202030204" pitchFamily="34" charset="0"/>
                        </a:rPr>
                        <a:t>10/14/2022</a:t>
                      </a:r>
                    </a:p>
                  </a:txBody>
                  <a:tcPr marL="91433" marR="91433" marT="45717" marB="45717" anchor="ctr">
                    <a:lnL w="12700">
                      <a:solidFill>
                        <a:schemeClr val="tx1"/>
                      </a:solidFill>
                    </a:lnL>
                    <a:lnR w="12700">
                      <a:solidFill>
                        <a:schemeClr val="tx1"/>
                      </a:solidFill>
                    </a:lnR>
                    <a:lnT w="12700">
                      <a:solidFill>
                        <a:schemeClr val="tx1"/>
                      </a:solidFill>
                    </a:lnT>
                    <a:lnB w="12700">
                      <a:solidFill>
                        <a:schemeClr val="tx1"/>
                      </a:solidFill>
                    </a:lnB>
                  </a:tcPr>
                </a:tc>
                <a:extLst>
                  <a:ext uri="{0D108BD9-81ED-4DB2-BD59-A6C34878D82A}">
                    <a16:rowId xmlns:a16="http://schemas.microsoft.com/office/drawing/2014/main" val="1800712312"/>
                  </a:ext>
                </a:extLst>
              </a:tr>
              <a:tr h="506458">
                <a:tc>
                  <a:txBody>
                    <a:bodyPr/>
                    <a:lstStyle/>
                    <a:p>
                      <a:pPr algn="ctr"/>
                      <a:r>
                        <a:rPr lang="en-US" sz="2400" b="0">
                          <a:latin typeface="Arial Narrow" panose="020B0606020202030204" pitchFamily="34" charset="0"/>
                        </a:rPr>
                        <a:t>Number of Shares Held</a:t>
                      </a:r>
                    </a:p>
                  </a:txBody>
                  <a:tcPr marL="91433" marR="91433" marT="45717" marB="45717" anchor="ctr">
                    <a:lnL w="12700">
                      <a:solidFill>
                        <a:schemeClr val="tx1"/>
                      </a:solidFill>
                    </a:lnL>
                    <a:lnR w="12700">
                      <a:solidFill>
                        <a:schemeClr val="tx1"/>
                      </a:solidFill>
                    </a:lnR>
                    <a:lnT w="12700">
                      <a:solidFill>
                        <a:schemeClr val="tx1"/>
                      </a:solidFill>
                    </a:lnT>
                    <a:lnB w="12700">
                      <a:solidFill>
                        <a:schemeClr val="tx1"/>
                      </a:solidFill>
                    </a:lnB>
                  </a:tcPr>
                </a:tc>
                <a:tc>
                  <a:txBody>
                    <a:bodyPr/>
                    <a:lstStyle/>
                    <a:p>
                      <a:pPr algn="ctr"/>
                      <a:r>
                        <a:rPr lang="en-US" sz="2400">
                          <a:latin typeface="Arial Narrow" panose="020B0606020202030204" pitchFamily="34" charset="0"/>
                        </a:rPr>
                        <a:t>375</a:t>
                      </a:r>
                    </a:p>
                  </a:txBody>
                  <a:tcPr marL="91433" marR="91433" marT="45717" marB="45717" anchor="ctr">
                    <a:lnL w="12700">
                      <a:solidFill>
                        <a:schemeClr val="tx1"/>
                      </a:solidFill>
                    </a:lnL>
                    <a:lnR w="12700">
                      <a:solidFill>
                        <a:schemeClr val="tx1"/>
                      </a:solidFill>
                    </a:lnR>
                    <a:lnT w="12700">
                      <a:solidFill>
                        <a:schemeClr val="tx1"/>
                      </a:solidFill>
                    </a:lnT>
                    <a:lnB w="12700">
                      <a:solidFill>
                        <a:schemeClr val="tx1"/>
                      </a:solidFill>
                    </a:lnB>
                  </a:tcPr>
                </a:tc>
                <a:extLst>
                  <a:ext uri="{0D108BD9-81ED-4DB2-BD59-A6C34878D82A}">
                    <a16:rowId xmlns:a16="http://schemas.microsoft.com/office/drawing/2014/main" val="2499436881"/>
                  </a:ext>
                </a:extLst>
              </a:tr>
              <a:tr h="506458">
                <a:tc>
                  <a:txBody>
                    <a:bodyPr/>
                    <a:lstStyle/>
                    <a:p>
                      <a:pPr algn="ctr"/>
                      <a:r>
                        <a:rPr lang="en-US" sz="2400" b="0">
                          <a:latin typeface="Arial Narrow" panose="020B0606020202030204" pitchFamily="34" charset="0"/>
                        </a:rPr>
                        <a:t>Acquisition Price</a:t>
                      </a:r>
                    </a:p>
                  </a:txBody>
                  <a:tcPr marL="91433" marR="91433" marT="45717" marB="45717" anchor="ctr">
                    <a:lnL w="12700">
                      <a:solidFill>
                        <a:schemeClr val="tx1"/>
                      </a:solidFill>
                    </a:lnL>
                    <a:lnR w="12700">
                      <a:solidFill>
                        <a:schemeClr val="tx1"/>
                      </a:solidFill>
                    </a:lnR>
                    <a:lnT w="12700">
                      <a:solidFill>
                        <a:schemeClr val="tx1"/>
                      </a:solidFill>
                    </a:lnT>
                    <a:lnB w="12700">
                      <a:solidFill>
                        <a:schemeClr val="tx1"/>
                      </a:solidFill>
                    </a:lnB>
                  </a:tcPr>
                </a:tc>
                <a:tc>
                  <a:txBody>
                    <a:bodyPr/>
                    <a:lstStyle/>
                    <a:p>
                      <a:pPr lvl="0" algn="ctr">
                        <a:buNone/>
                      </a:pPr>
                      <a:r>
                        <a:rPr lang="en-US" sz="2400" b="0" i="0" u="none" strike="noStrike" noProof="0" dirty="0">
                          <a:latin typeface="Arial Narrow" panose="020B0606020202030204" pitchFamily="34" charset="0"/>
                        </a:rPr>
                        <a:t>$39.67</a:t>
                      </a:r>
                    </a:p>
                  </a:txBody>
                  <a:tcPr marL="91433" marR="91433" marT="45717" marB="45717" anchor="ctr">
                    <a:lnL w="12700">
                      <a:solidFill>
                        <a:schemeClr val="tx1"/>
                      </a:solidFill>
                    </a:lnL>
                    <a:lnR w="12700">
                      <a:solidFill>
                        <a:schemeClr val="tx1"/>
                      </a:solidFill>
                    </a:lnR>
                    <a:lnT w="12700">
                      <a:solidFill>
                        <a:schemeClr val="tx1"/>
                      </a:solidFill>
                    </a:lnT>
                    <a:lnB w="12700">
                      <a:solidFill>
                        <a:schemeClr val="tx1"/>
                      </a:solidFill>
                    </a:lnB>
                  </a:tcPr>
                </a:tc>
                <a:extLst>
                  <a:ext uri="{0D108BD9-81ED-4DB2-BD59-A6C34878D82A}">
                    <a16:rowId xmlns:a16="http://schemas.microsoft.com/office/drawing/2014/main" val="2877541336"/>
                  </a:ext>
                </a:extLst>
              </a:tr>
              <a:tr h="506458">
                <a:tc>
                  <a:txBody>
                    <a:bodyPr/>
                    <a:lstStyle/>
                    <a:p>
                      <a:pPr algn="ctr"/>
                      <a:r>
                        <a:rPr lang="en-US" sz="2400" b="1">
                          <a:latin typeface="Arial Narrow" panose="020B0606020202030204" pitchFamily="34" charset="0"/>
                        </a:rPr>
                        <a:t>Cost Basis</a:t>
                      </a:r>
                    </a:p>
                  </a:txBody>
                  <a:tcPr marL="91433" marR="91433" marT="45717" marB="45717" anchor="ctr">
                    <a:lnT w="12700">
                      <a:solidFill>
                        <a:schemeClr val="tx1"/>
                      </a:solidFill>
                    </a:lnT>
                  </a:tcPr>
                </a:tc>
                <a:tc>
                  <a:txBody>
                    <a:bodyPr/>
                    <a:lstStyle/>
                    <a:p>
                      <a:pPr lvl="0" algn="ctr">
                        <a:buNone/>
                      </a:pPr>
                      <a:r>
                        <a:rPr lang="en-US" sz="2400" b="1" i="0" u="none" strike="noStrike" noProof="0" dirty="0">
                          <a:latin typeface="Arial Narrow" panose="020B0606020202030204" pitchFamily="34" charset="0"/>
                        </a:rPr>
                        <a:t>$14,877.75</a:t>
                      </a:r>
                    </a:p>
                  </a:txBody>
                  <a:tcPr marL="91433" marR="91433" marT="45717" marB="45717" anchor="ctr">
                    <a:lnT w="12700">
                      <a:solidFill>
                        <a:schemeClr val="tx1"/>
                      </a:solidFill>
                    </a:lnT>
                  </a:tcPr>
                </a:tc>
                <a:extLst>
                  <a:ext uri="{0D108BD9-81ED-4DB2-BD59-A6C34878D82A}">
                    <a16:rowId xmlns:a16="http://schemas.microsoft.com/office/drawing/2014/main" val="2531461660"/>
                  </a:ext>
                </a:extLst>
              </a:tr>
            </a:tbl>
          </a:graphicData>
        </a:graphic>
      </p:graphicFrame>
      <p:sp>
        <p:nvSpPr>
          <p:cNvPr id="11" name="Subtitle 1">
            <a:extLst>
              <a:ext uri="{FF2B5EF4-FFF2-40B4-BE49-F238E27FC236}">
                <a16:creationId xmlns:a16="http://schemas.microsoft.com/office/drawing/2014/main" id="{B69E9CD1-48DC-BB81-B40F-08CE24E1AAE1}"/>
              </a:ext>
            </a:extLst>
          </p:cNvPr>
          <p:cNvSpPr txBox="1">
            <a:spLocks/>
          </p:cNvSpPr>
          <p:nvPr/>
        </p:nvSpPr>
        <p:spPr>
          <a:xfrm>
            <a:off x="1009996" y="223446"/>
            <a:ext cx="4713470" cy="645318"/>
          </a:xfrm>
          <a:prstGeom prst="rect">
            <a:avLst/>
          </a:prstGeom>
        </p:spPr>
        <p:txBody>
          <a:bodyPr lIns="91433" tIns="45717" rIns="91433" bIns="45717" anchor="b"/>
          <a:lstStyle>
            <a:lvl1pPr marL="0" indent="0" algn="l">
              <a:buNone/>
              <a:defRPr sz="3958" b="0" i="0">
                <a:latin typeface="Arial Narrow" panose="020B0604020202020204" pitchFamily="34" charset="0"/>
                <a:ea typeface="+mn-ea"/>
                <a:cs typeface="+mn-cs"/>
              </a:defRPr>
            </a:lvl1pPr>
            <a:lvl2pPr marL="753969" indent="0" algn="ctr">
              <a:buNone/>
              <a:defRPr sz="3298">
                <a:latin typeface="+mn-lt"/>
                <a:ea typeface="+mn-ea"/>
                <a:cs typeface="+mn-cs"/>
              </a:defRPr>
            </a:lvl2pPr>
            <a:lvl3pPr marL="1507937" indent="0" algn="ctr">
              <a:buNone/>
              <a:defRPr sz="2968">
                <a:latin typeface="+mn-lt"/>
                <a:ea typeface="+mn-ea"/>
                <a:cs typeface="+mn-cs"/>
              </a:defRPr>
            </a:lvl3pPr>
            <a:lvl4pPr marL="2261906" indent="0" algn="ctr">
              <a:buNone/>
              <a:defRPr sz="2639">
                <a:latin typeface="+mn-lt"/>
                <a:ea typeface="+mn-ea"/>
                <a:cs typeface="+mn-cs"/>
              </a:defRPr>
            </a:lvl4pPr>
            <a:lvl5pPr marL="3015874" indent="0" algn="ctr">
              <a:buNone/>
              <a:defRPr sz="2639">
                <a:latin typeface="+mn-lt"/>
                <a:ea typeface="+mn-ea"/>
                <a:cs typeface="+mn-cs"/>
              </a:defRPr>
            </a:lvl5pPr>
            <a:lvl6pPr marL="3769843" indent="0" algn="ctr">
              <a:buNone/>
              <a:defRPr sz="2639">
                <a:latin typeface="+mn-lt"/>
                <a:ea typeface="+mn-ea"/>
                <a:cs typeface="+mn-cs"/>
              </a:defRPr>
            </a:lvl6pPr>
            <a:lvl7pPr marL="4523811" indent="0" algn="ctr">
              <a:buNone/>
              <a:defRPr sz="2639">
                <a:latin typeface="+mn-lt"/>
                <a:ea typeface="+mn-ea"/>
                <a:cs typeface="+mn-cs"/>
              </a:defRPr>
            </a:lvl7pPr>
            <a:lvl8pPr marL="5277780" indent="0" algn="ctr">
              <a:buNone/>
              <a:defRPr sz="2639">
                <a:latin typeface="+mn-lt"/>
                <a:ea typeface="+mn-ea"/>
                <a:cs typeface="+mn-cs"/>
              </a:defRPr>
            </a:lvl8pPr>
            <a:lvl9pPr marL="6031748" indent="0" algn="ctr">
              <a:buNone/>
              <a:defRPr sz="2639">
                <a:latin typeface="+mn-lt"/>
                <a:ea typeface="+mn-ea"/>
                <a:cs typeface="+mn-cs"/>
              </a:defRPr>
            </a:lvl9pPr>
          </a:lstStyle>
          <a:p>
            <a:pPr defTabSz="914357"/>
            <a:r>
              <a:rPr lang="en-US" sz="3200" i="1" kern="0" dirty="0">
                <a:latin typeface="Arial Narrow"/>
              </a:rPr>
              <a:t>Information-Technology</a:t>
            </a:r>
          </a:p>
        </p:txBody>
      </p:sp>
      <p:sp>
        <p:nvSpPr>
          <p:cNvPr id="6" name="Subtitle 1">
            <a:extLst>
              <a:ext uri="{FF2B5EF4-FFF2-40B4-BE49-F238E27FC236}">
                <a16:creationId xmlns:a16="http://schemas.microsoft.com/office/drawing/2014/main" id="{BF8A4119-4662-08DB-E254-020E011A19F0}"/>
              </a:ext>
            </a:extLst>
          </p:cNvPr>
          <p:cNvSpPr txBox="1">
            <a:spLocks/>
          </p:cNvSpPr>
          <p:nvPr/>
        </p:nvSpPr>
        <p:spPr>
          <a:xfrm>
            <a:off x="1006445" y="8499223"/>
            <a:ext cx="18288915" cy="990027"/>
          </a:xfrm>
          <a:prstGeom prst="rect">
            <a:avLst/>
          </a:prstGeom>
        </p:spPr>
        <p:txBody>
          <a:bodyPr lIns="91440" tIns="45720" rIns="91440" bIns="45720" anchor="ctr"/>
          <a:lstStyle>
            <a:lvl1pPr marL="0" indent="0" algn="l">
              <a:buNone/>
              <a:defRPr sz="3958" b="0" i="0">
                <a:latin typeface="Arial Narrow" panose="020B0604020202020204" pitchFamily="34" charset="0"/>
                <a:ea typeface="+mn-ea"/>
                <a:cs typeface="+mn-cs"/>
              </a:defRPr>
            </a:lvl1pPr>
            <a:lvl2pPr marL="753969" indent="0" algn="ctr">
              <a:buNone/>
              <a:defRPr sz="3298">
                <a:latin typeface="+mn-lt"/>
                <a:ea typeface="+mn-ea"/>
                <a:cs typeface="+mn-cs"/>
              </a:defRPr>
            </a:lvl2pPr>
            <a:lvl3pPr marL="1507937" indent="0" algn="ctr">
              <a:buNone/>
              <a:defRPr sz="2968">
                <a:latin typeface="+mn-lt"/>
                <a:ea typeface="+mn-ea"/>
                <a:cs typeface="+mn-cs"/>
              </a:defRPr>
            </a:lvl3pPr>
            <a:lvl4pPr marL="2261906" indent="0" algn="ctr">
              <a:buNone/>
              <a:defRPr sz="2639">
                <a:latin typeface="+mn-lt"/>
                <a:ea typeface="+mn-ea"/>
                <a:cs typeface="+mn-cs"/>
              </a:defRPr>
            </a:lvl4pPr>
            <a:lvl5pPr marL="3015874" indent="0" algn="ctr">
              <a:buNone/>
              <a:defRPr sz="2639">
                <a:latin typeface="+mn-lt"/>
                <a:ea typeface="+mn-ea"/>
                <a:cs typeface="+mn-cs"/>
              </a:defRPr>
            </a:lvl5pPr>
            <a:lvl6pPr marL="3769843" indent="0" algn="ctr">
              <a:buNone/>
              <a:defRPr sz="2639">
                <a:latin typeface="+mn-lt"/>
                <a:ea typeface="+mn-ea"/>
                <a:cs typeface="+mn-cs"/>
              </a:defRPr>
            </a:lvl6pPr>
            <a:lvl7pPr marL="4523811" indent="0" algn="ctr">
              <a:buNone/>
              <a:defRPr sz="2639">
                <a:latin typeface="+mn-lt"/>
                <a:ea typeface="+mn-ea"/>
                <a:cs typeface="+mn-cs"/>
              </a:defRPr>
            </a:lvl7pPr>
            <a:lvl8pPr marL="5277780" indent="0" algn="ctr">
              <a:buNone/>
              <a:defRPr sz="2639">
                <a:latin typeface="+mn-lt"/>
                <a:ea typeface="+mn-ea"/>
                <a:cs typeface="+mn-cs"/>
              </a:defRPr>
            </a:lvl8pPr>
            <a:lvl9pPr marL="6031748" indent="0" algn="ctr">
              <a:buNone/>
              <a:defRPr sz="2639">
                <a:latin typeface="+mn-lt"/>
                <a:ea typeface="+mn-ea"/>
                <a:cs typeface="+mn-cs"/>
              </a:defRPr>
            </a:lvl9pPr>
          </a:lstStyle>
          <a:p>
            <a:pPr algn="ctr" defTabSz="914400"/>
            <a:endParaRPr lang="en-US" sz="3950" b="1" kern="0" dirty="0">
              <a:latin typeface="Arial Narrow"/>
            </a:endParaRPr>
          </a:p>
          <a:p>
            <a:pPr algn="ctr" defTabSz="914400"/>
            <a:r>
              <a:rPr lang="en-US" sz="3950" b="1" kern="0" dirty="0">
                <a:latin typeface="Arial Narrow"/>
              </a:rPr>
              <a:t>Market Value (11/30/2022): $49.72 </a:t>
            </a:r>
            <a:r>
              <a:rPr lang="en-US" sz="3950" b="1" kern="0" dirty="0">
                <a:solidFill>
                  <a:srgbClr val="00B050"/>
                </a:solidFill>
                <a:latin typeface="Arial Narrow"/>
              </a:rPr>
              <a:t>+$10.05 (+25.32%)</a:t>
            </a:r>
          </a:p>
          <a:p>
            <a:pPr algn="ctr" defTabSz="914400"/>
            <a:endParaRPr lang="en-US" sz="3950" b="1" kern="0" dirty="0">
              <a:latin typeface="Arial Narrow"/>
            </a:endParaRPr>
          </a:p>
        </p:txBody>
      </p:sp>
      <p:pic>
        <p:nvPicPr>
          <p:cNvPr id="3074" name="Picture 2">
            <a:extLst>
              <a:ext uri="{FF2B5EF4-FFF2-40B4-BE49-F238E27FC236}">
                <a16:creationId xmlns:a16="http://schemas.microsoft.com/office/drawing/2014/main" id="{E9AA1C32-C346-4C06-8C26-DEA89B7A4E7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11300" y="655866"/>
            <a:ext cx="1874609" cy="99002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Chart, histogram&#10;&#10;Description automatically generated">
            <a:extLst>
              <a:ext uri="{FF2B5EF4-FFF2-40B4-BE49-F238E27FC236}">
                <a16:creationId xmlns:a16="http://schemas.microsoft.com/office/drawing/2014/main" id="{3A94F71F-9045-B421-04CE-A4B5541003D5}"/>
              </a:ext>
            </a:extLst>
          </p:cNvPr>
          <p:cNvPicPr>
            <a:picLocks noChangeAspect="1"/>
          </p:cNvPicPr>
          <p:nvPr/>
        </p:nvPicPr>
        <p:blipFill rotWithShape="1">
          <a:blip r:embed="rId3">
            <a:extLst>
              <a:ext uri="{28A0092B-C50C-407E-A947-70E740481C1C}">
                <a14:useLocalDpi xmlns:a14="http://schemas.microsoft.com/office/drawing/2010/main" val="0"/>
              </a:ext>
            </a:extLst>
          </a:blip>
          <a:srcRect t="1" b="62050"/>
          <a:stretch/>
        </p:blipFill>
        <p:spPr>
          <a:xfrm>
            <a:off x="1003228" y="2078947"/>
            <a:ext cx="8883895" cy="3371360"/>
          </a:xfrm>
          <a:prstGeom prst="rect">
            <a:avLst/>
          </a:prstGeom>
        </p:spPr>
      </p:pic>
    </p:spTree>
    <p:extLst>
      <p:ext uri="{BB962C8B-B14F-4D97-AF65-F5344CB8AC3E}">
        <p14:creationId xmlns:p14="http://schemas.microsoft.com/office/powerpoint/2010/main" val="277772206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E2FA8F6-6DDE-1036-5389-6B13202B478F}"/>
              </a:ext>
            </a:extLst>
          </p:cNvPr>
          <p:cNvSpPr>
            <a:spLocks noGrp="1"/>
          </p:cNvSpPr>
          <p:nvPr>
            <p:ph type="ctrTitle"/>
          </p:nvPr>
        </p:nvSpPr>
        <p:spPr>
          <a:xfrm>
            <a:off x="1005205" y="610045"/>
            <a:ext cx="18093690" cy="1081670"/>
          </a:xfrm>
        </p:spPr>
        <p:txBody>
          <a:bodyPr lIns="91440" tIns="45720" rIns="91440" bIns="45720" anchor="b"/>
          <a:lstStyle/>
          <a:p>
            <a:r>
              <a:rPr lang="en-US" sz="6000" dirty="0">
                <a:latin typeface="Arial Black"/>
              </a:rPr>
              <a:t>Visa (V)</a:t>
            </a:r>
            <a:endParaRPr lang="en-US" dirty="0"/>
          </a:p>
        </p:txBody>
      </p:sp>
      <p:graphicFrame>
        <p:nvGraphicFramePr>
          <p:cNvPr id="8" name="Table 5">
            <a:extLst>
              <a:ext uri="{FF2B5EF4-FFF2-40B4-BE49-F238E27FC236}">
                <a16:creationId xmlns:a16="http://schemas.microsoft.com/office/drawing/2014/main" id="{33516FCF-0CAF-7550-BF89-4EBDE7744427}"/>
              </a:ext>
            </a:extLst>
          </p:cNvPr>
          <p:cNvGraphicFramePr>
            <a:graphicFrameLocks noGrp="1"/>
          </p:cNvGraphicFramePr>
          <p:nvPr>
            <p:extLst>
              <p:ext uri="{D42A27DB-BD31-4B8C-83A1-F6EECF244321}">
                <p14:modId xmlns:p14="http://schemas.microsoft.com/office/powerpoint/2010/main" val="1921506244"/>
              </p:ext>
            </p:extLst>
          </p:nvPr>
        </p:nvGraphicFramePr>
        <p:xfrm>
          <a:off x="1002593" y="6273581"/>
          <a:ext cx="8611542" cy="2025972"/>
        </p:xfrm>
        <a:graphic>
          <a:graphicData uri="http://schemas.openxmlformats.org/drawingml/2006/table">
            <a:tbl>
              <a:tblPr firstRow="1" bandRow="1">
                <a:tableStyleId>{D7AC3CCA-C797-4891-BE02-D94E43425B78}</a:tableStyleId>
              </a:tblPr>
              <a:tblGrid>
                <a:gridCol w="4305771">
                  <a:extLst>
                    <a:ext uri="{9D8B030D-6E8A-4147-A177-3AD203B41FA5}">
                      <a16:colId xmlns:a16="http://schemas.microsoft.com/office/drawing/2014/main" val="263714738"/>
                    </a:ext>
                  </a:extLst>
                </a:gridCol>
                <a:gridCol w="4305771">
                  <a:extLst>
                    <a:ext uri="{9D8B030D-6E8A-4147-A177-3AD203B41FA5}">
                      <a16:colId xmlns:a16="http://schemas.microsoft.com/office/drawing/2014/main" val="4267350143"/>
                    </a:ext>
                  </a:extLst>
                </a:gridCol>
              </a:tblGrid>
              <a:tr h="506493">
                <a:tc>
                  <a:txBody>
                    <a:bodyPr/>
                    <a:lstStyle/>
                    <a:p>
                      <a:pPr lvl="0" algn="ctr">
                        <a:buNone/>
                      </a:pPr>
                      <a:r>
                        <a:rPr lang="en-US" sz="2400" b="0" dirty="0">
                          <a:latin typeface="Arial Narrow" panose="020B0606020202030204" pitchFamily="34" charset="0"/>
                        </a:rPr>
                        <a:t>Date Purchased</a:t>
                      </a:r>
                    </a:p>
                  </a:txBody>
                  <a:tcPr anchor="ctr">
                    <a:lnL w="12700">
                      <a:solidFill>
                        <a:schemeClr val="tx1"/>
                      </a:solidFill>
                    </a:lnL>
                    <a:lnR w="12700">
                      <a:solidFill>
                        <a:schemeClr val="tx1"/>
                      </a:solidFill>
                    </a:lnR>
                    <a:lnT w="12700">
                      <a:solidFill>
                        <a:schemeClr val="tx1"/>
                      </a:solidFill>
                    </a:lnT>
                    <a:lnB w="12700">
                      <a:solidFill>
                        <a:schemeClr val="tx1"/>
                      </a:solidFill>
                    </a:lnB>
                  </a:tcPr>
                </a:tc>
                <a:tc>
                  <a:txBody>
                    <a:bodyPr/>
                    <a:lstStyle/>
                    <a:p>
                      <a:pPr algn="ctr"/>
                      <a:r>
                        <a:rPr lang="en-US" sz="2400" b="0" dirty="0">
                          <a:latin typeface="Arial Narrow" panose="020B0606020202030204" pitchFamily="34" charset="0"/>
                        </a:rPr>
                        <a:t>10/31/2022</a:t>
                      </a:r>
                    </a:p>
                  </a:txBody>
                  <a:tcPr anchor="ctr">
                    <a:lnL w="12700">
                      <a:solidFill>
                        <a:schemeClr val="tx1"/>
                      </a:solidFill>
                    </a:lnL>
                    <a:lnR w="12700">
                      <a:solidFill>
                        <a:schemeClr val="tx1"/>
                      </a:solidFill>
                    </a:lnR>
                    <a:lnT w="12700">
                      <a:solidFill>
                        <a:schemeClr val="tx1"/>
                      </a:solidFill>
                    </a:lnT>
                    <a:lnB w="12700">
                      <a:solidFill>
                        <a:schemeClr val="tx1"/>
                      </a:solidFill>
                    </a:lnB>
                  </a:tcPr>
                </a:tc>
                <a:extLst>
                  <a:ext uri="{0D108BD9-81ED-4DB2-BD59-A6C34878D82A}">
                    <a16:rowId xmlns:a16="http://schemas.microsoft.com/office/drawing/2014/main" val="1800712312"/>
                  </a:ext>
                </a:extLst>
              </a:tr>
              <a:tr h="506493">
                <a:tc>
                  <a:txBody>
                    <a:bodyPr/>
                    <a:lstStyle/>
                    <a:p>
                      <a:pPr algn="ctr"/>
                      <a:r>
                        <a:rPr lang="en-US" sz="2400" b="0" dirty="0">
                          <a:latin typeface="Arial Narrow" panose="020B0606020202030204" pitchFamily="34" charset="0"/>
                        </a:rPr>
                        <a:t>Number of Shares Held</a:t>
                      </a:r>
                    </a:p>
                  </a:txBody>
                  <a:tcPr anchor="ctr">
                    <a:lnL w="12700">
                      <a:solidFill>
                        <a:schemeClr val="tx1"/>
                      </a:solidFill>
                    </a:lnL>
                    <a:lnR w="12700">
                      <a:solidFill>
                        <a:schemeClr val="tx1"/>
                      </a:solidFill>
                    </a:lnR>
                    <a:lnT w="12700">
                      <a:solidFill>
                        <a:schemeClr val="tx1"/>
                      </a:solidFill>
                    </a:lnT>
                    <a:lnB w="12700">
                      <a:solidFill>
                        <a:schemeClr val="tx1"/>
                      </a:solidFill>
                    </a:lnB>
                  </a:tcPr>
                </a:tc>
                <a:tc>
                  <a:txBody>
                    <a:bodyPr/>
                    <a:lstStyle/>
                    <a:p>
                      <a:pPr algn="ctr"/>
                      <a:r>
                        <a:rPr lang="en-US" sz="2400" dirty="0">
                          <a:latin typeface="Arial Narrow" panose="020B0606020202030204" pitchFamily="34" charset="0"/>
                        </a:rPr>
                        <a:t>75</a:t>
                      </a:r>
                    </a:p>
                  </a:txBody>
                  <a:tcPr anchor="ctr">
                    <a:lnL w="12700">
                      <a:solidFill>
                        <a:schemeClr val="tx1"/>
                      </a:solidFill>
                    </a:lnL>
                    <a:lnR w="12700">
                      <a:solidFill>
                        <a:schemeClr val="tx1"/>
                      </a:solidFill>
                    </a:lnR>
                    <a:lnT w="12700">
                      <a:solidFill>
                        <a:schemeClr val="tx1"/>
                      </a:solidFill>
                    </a:lnT>
                    <a:lnB w="12700">
                      <a:solidFill>
                        <a:schemeClr val="tx1"/>
                      </a:solidFill>
                    </a:lnB>
                  </a:tcPr>
                </a:tc>
                <a:extLst>
                  <a:ext uri="{0D108BD9-81ED-4DB2-BD59-A6C34878D82A}">
                    <a16:rowId xmlns:a16="http://schemas.microsoft.com/office/drawing/2014/main" val="2499436881"/>
                  </a:ext>
                </a:extLst>
              </a:tr>
              <a:tr h="506493">
                <a:tc>
                  <a:txBody>
                    <a:bodyPr/>
                    <a:lstStyle/>
                    <a:p>
                      <a:pPr algn="ctr"/>
                      <a:r>
                        <a:rPr lang="en-US" sz="2400" b="0" dirty="0">
                          <a:latin typeface="Arial Narrow" panose="020B0606020202030204" pitchFamily="34" charset="0"/>
                        </a:rPr>
                        <a:t>Acquisition Price</a:t>
                      </a:r>
                    </a:p>
                  </a:txBody>
                  <a:tcPr anchor="ctr">
                    <a:lnL w="12700">
                      <a:solidFill>
                        <a:schemeClr val="tx1"/>
                      </a:solidFill>
                    </a:lnL>
                    <a:lnR w="12700">
                      <a:solidFill>
                        <a:schemeClr val="tx1"/>
                      </a:solidFill>
                    </a:lnR>
                    <a:lnT w="12700">
                      <a:solidFill>
                        <a:schemeClr val="tx1"/>
                      </a:solidFill>
                    </a:lnT>
                    <a:lnB w="12700">
                      <a:solidFill>
                        <a:schemeClr val="tx1"/>
                      </a:solidFill>
                    </a:lnB>
                  </a:tcPr>
                </a:tc>
                <a:tc>
                  <a:txBody>
                    <a:bodyPr/>
                    <a:lstStyle/>
                    <a:p>
                      <a:pPr lvl="0" algn="ctr">
                        <a:buNone/>
                      </a:pPr>
                      <a:r>
                        <a:rPr lang="en-US" sz="2400" b="0" i="0" u="none" strike="noStrike" noProof="0" dirty="0">
                          <a:latin typeface="Arial Narrow" panose="020B0606020202030204" pitchFamily="34" charset="0"/>
                        </a:rPr>
                        <a:t>$208.07</a:t>
                      </a:r>
                    </a:p>
                  </a:txBody>
                  <a:tcPr anchor="ctr">
                    <a:lnL w="12700">
                      <a:solidFill>
                        <a:schemeClr val="tx1"/>
                      </a:solidFill>
                    </a:lnL>
                    <a:lnR w="12700">
                      <a:solidFill>
                        <a:schemeClr val="tx1"/>
                      </a:solidFill>
                    </a:lnR>
                    <a:lnT w="12700">
                      <a:solidFill>
                        <a:schemeClr val="tx1"/>
                      </a:solidFill>
                    </a:lnT>
                    <a:lnB w="12700">
                      <a:solidFill>
                        <a:schemeClr val="tx1"/>
                      </a:solidFill>
                    </a:lnB>
                  </a:tcPr>
                </a:tc>
                <a:extLst>
                  <a:ext uri="{0D108BD9-81ED-4DB2-BD59-A6C34878D82A}">
                    <a16:rowId xmlns:a16="http://schemas.microsoft.com/office/drawing/2014/main" val="2877541336"/>
                  </a:ext>
                </a:extLst>
              </a:tr>
              <a:tr h="506493">
                <a:tc>
                  <a:txBody>
                    <a:bodyPr/>
                    <a:lstStyle/>
                    <a:p>
                      <a:pPr algn="ctr"/>
                      <a:r>
                        <a:rPr lang="en-US" sz="2400" b="1" dirty="0">
                          <a:latin typeface="Arial Narrow" panose="020B0606020202030204" pitchFamily="34" charset="0"/>
                        </a:rPr>
                        <a:t>Cost Basis</a:t>
                      </a:r>
                    </a:p>
                  </a:txBody>
                  <a:tcPr anchor="ctr">
                    <a:lnT w="12700">
                      <a:solidFill>
                        <a:schemeClr val="tx1"/>
                      </a:solidFill>
                    </a:lnT>
                  </a:tcPr>
                </a:tc>
                <a:tc>
                  <a:txBody>
                    <a:bodyPr/>
                    <a:lstStyle/>
                    <a:p>
                      <a:pPr lvl="0" algn="ctr">
                        <a:buNone/>
                      </a:pPr>
                      <a:r>
                        <a:rPr lang="en-US" sz="2400" b="1" i="0" u="none" strike="noStrike" noProof="0" dirty="0">
                          <a:latin typeface="Arial Narrow" panose="020B0606020202030204" pitchFamily="34" charset="0"/>
                        </a:rPr>
                        <a:t>$15,604.88</a:t>
                      </a:r>
                    </a:p>
                  </a:txBody>
                  <a:tcPr anchor="ctr">
                    <a:lnT w="12700">
                      <a:solidFill>
                        <a:schemeClr val="tx1"/>
                      </a:solidFill>
                    </a:lnT>
                  </a:tcPr>
                </a:tc>
                <a:extLst>
                  <a:ext uri="{0D108BD9-81ED-4DB2-BD59-A6C34878D82A}">
                    <a16:rowId xmlns:a16="http://schemas.microsoft.com/office/drawing/2014/main" val="2531461660"/>
                  </a:ext>
                </a:extLst>
              </a:tr>
            </a:tbl>
          </a:graphicData>
        </a:graphic>
      </p:graphicFrame>
      <p:sp>
        <p:nvSpPr>
          <p:cNvPr id="11" name="Subtitle 1">
            <a:extLst>
              <a:ext uri="{FF2B5EF4-FFF2-40B4-BE49-F238E27FC236}">
                <a16:creationId xmlns:a16="http://schemas.microsoft.com/office/drawing/2014/main" id="{B69E9CD1-48DC-BB81-B40F-08CE24E1AAE1}"/>
              </a:ext>
            </a:extLst>
          </p:cNvPr>
          <p:cNvSpPr txBox="1">
            <a:spLocks/>
          </p:cNvSpPr>
          <p:nvPr/>
        </p:nvSpPr>
        <p:spPr>
          <a:xfrm>
            <a:off x="1009360" y="294191"/>
            <a:ext cx="4713801" cy="645363"/>
          </a:xfrm>
          <a:prstGeom prst="rect">
            <a:avLst/>
          </a:prstGeom>
        </p:spPr>
        <p:txBody>
          <a:bodyPr lIns="91440" tIns="45720" rIns="91440" bIns="45720" anchor="b"/>
          <a:lstStyle>
            <a:lvl1pPr marL="0" indent="0" algn="l">
              <a:buNone/>
              <a:defRPr sz="3958" b="0" i="0">
                <a:latin typeface="Arial Narrow" panose="020B0604020202020204" pitchFamily="34" charset="0"/>
                <a:ea typeface="+mn-ea"/>
                <a:cs typeface="+mn-cs"/>
              </a:defRPr>
            </a:lvl1pPr>
            <a:lvl2pPr marL="753969" indent="0" algn="ctr">
              <a:buNone/>
              <a:defRPr sz="3298">
                <a:latin typeface="+mn-lt"/>
                <a:ea typeface="+mn-ea"/>
                <a:cs typeface="+mn-cs"/>
              </a:defRPr>
            </a:lvl2pPr>
            <a:lvl3pPr marL="1507937" indent="0" algn="ctr">
              <a:buNone/>
              <a:defRPr sz="2968">
                <a:latin typeface="+mn-lt"/>
                <a:ea typeface="+mn-ea"/>
                <a:cs typeface="+mn-cs"/>
              </a:defRPr>
            </a:lvl3pPr>
            <a:lvl4pPr marL="2261906" indent="0" algn="ctr">
              <a:buNone/>
              <a:defRPr sz="2639">
                <a:latin typeface="+mn-lt"/>
                <a:ea typeface="+mn-ea"/>
                <a:cs typeface="+mn-cs"/>
              </a:defRPr>
            </a:lvl4pPr>
            <a:lvl5pPr marL="3015874" indent="0" algn="ctr">
              <a:buNone/>
              <a:defRPr sz="2639">
                <a:latin typeface="+mn-lt"/>
                <a:ea typeface="+mn-ea"/>
                <a:cs typeface="+mn-cs"/>
              </a:defRPr>
            </a:lvl5pPr>
            <a:lvl6pPr marL="3769843" indent="0" algn="ctr">
              <a:buNone/>
              <a:defRPr sz="2639">
                <a:latin typeface="+mn-lt"/>
                <a:ea typeface="+mn-ea"/>
                <a:cs typeface="+mn-cs"/>
              </a:defRPr>
            </a:lvl6pPr>
            <a:lvl7pPr marL="4523811" indent="0" algn="ctr">
              <a:buNone/>
              <a:defRPr sz="2639">
                <a:latin typeface="+mn-lt"/>
                <a:ea typeface="+mn-ea"/>
                <a:cs typeface="+mn-cs"/>
              </a:defRPr>
            </a:lvl7pPr>
            <a:lvl8pPr marL="5277780" indent="0" algn="ctr">
              <a:buNone/>
              <a:defRPr sz="2639">
                <a:latin typeface="+mn-lt"/>
                <a:ea typeface="+mn-ea"/>
                <a:cs typeface="+mn-cs"/>
              </a:defRPr>
            </a:lvl8pPr>
            <a:lvl9pPr marL="6031748" indent="0" algn="ctr">
              <a:buNone/>
              <a:defRPr sz="2639">
                <a:latin typeface="+mn-lt"/>
                <a:ea typeface="+mn-ea"/>
                <a:cs typeface="+mn-cs"/>
              </a:defRPr>
            </a:lvl9pPr>
          </a:lstStyle>
          <a:p>
            <a:pPr defTabSz="914400"/>
            <a:r>
              <a:rPr lang="en-US" sz="3200" i="1" kern="0" dirty="0">
                <a:latin typeface="Arial Narrow"/>
              </a:rPr>
              <a:t>Financials</a:t>
            </a:r>
            <a:endParaRPr lang="en-US" sz="3200" i="1" dirty="0"/>
          </a:p>
        </p:txBody>
      </p:sp>
      <p:pic>
        <p:nvPicPr>
          <p:cNvPr id="5" name="Picture 6" descr="Logo&#10;&#10;Description automatically generated">
            <a:extLst>
              <a:ext uri="{FF2B5EF4-FFF2-40B4-BE49-F238E27FC236}">
                <a16:creationId xmlns:a16="http://schemas.microsoft.com/office/drawing/2014/main" id="{11F2788D-C242-1476-C765-829734507746}"/>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17325151" y="715164"/>
            <a:ext cx="1778203" cy="1108280"/>
          </a:xfrm>
          <a:prstGeom prst="rect">
            <a:avLst/>
          </a:prstGeom>
        </p:spPr>
      </p:pic>
      <p:sp>
        <p:nvSpPr>
          <p:cNvPr id="6" name="Subtitle 1">
            <a:extLst>
              <a:ext uri="{FF2B5EF4-FFF2-40B4-BE49-F238E27FC236}">
                <a16:creationId xmlns:a16="http://schemas.microsoft.com/office/drawing/2014/main" id="{392DD9E1-AA67-321A-00D1-16AF82FBCBEB}"/>
              </a:ext>
            </a:extLst>
          </p:cNvPr>
          <p:cNvSpPr txBox="1">
            <a:spLocks/>
          </p:cNvSpPr>
          <p:nvPr/>
        </p:nvSpPr>
        <p:spPr>
          <a:xfrm>
            <a:off x="10037825" y="1828335"/>
            <a:ext cx="9061070" cy="6967825"/>
          </a:xfrm>
          <a:prstGeom prst="rect">
            <a:avLst/>
          </a:prstGeom>
        </p:spPr>
        <p:txBody>
          <a:bodyPr lIns="91440" tIns="45720" rIns="91440" bIns="45720" anchor="t"/>
          <a:lstStyle>
            <a:lvl1pPr marL="0" indent="0" algn="l">
              <a:buNone/>
              <a:defRPr sz="3958" b="0" i="0">
                <a:latin typeface="Arial Narrow" panose="020B0604020202020204" pitchFamily="34" charset="0"/>
                <a:ea typeface="+mn-ea"/>
                <a:cs typeface="+mn-cs"/>
              </a:defRPr>
            </a:lvl1pPr>
            <a:lvl2pPr marL="753969" indent="0" algn="ctr">
              <a:buNone/>
              <a:defRPr sz="3298">
                <a:latin typeface="+mn-lt"/>
                <a:ea typeface="+mn-ea"/>
                <a:cs typeface="+mn-cs"/>
              </a:defRPr>
            </a:lvl2pPr>
            <a:lvl3pPr marL="1507937" indent="0" algn="ctr">
              <a:buNone/>
              <a:defRPr sz="2968">
                <a:latin typeface="+mn-lt"/>
                <a:ea typeface="+mn-ea"/>
                <a:cs typeface="+mn-cs"/>
              </a:defRPr>
            </a:lvl3pPr>
            <a:lvl4pPr marL="2261906" indent="0" algn="ctr">
              <a:buNone/>
              <a:defRPr sz="2639">
                <a:latin typeface="+mn-lt"/>
                <a:ea typeface="+mn-ea"/>
                <a:cs typeface="+mn-cs"/>
              </a:defRPr>
            </a:lvl4pPr>
            <a:lvl5pPr marL="3015874" indent="0" algn="ctr">
              <a:buNone/>
              <a:defRPr sz="2639">
                <a:latin typeface="+mn-lt"/>
                <a:ea typeface="+mn-ea"/>
                <a:cs typeface="+mn-cs"/>
              </a:defRPr>
            </a:lvl5pPr>
            <a:lvl6pPr marL="3769843" indent="0" algn="ctr">
              <a:buNone/>
              <a:defRPr sz="2639">
                <a:latin typeface="+mn-lt"/>
                <a:ea typeface="+mn-ea"/>
                <a:cs typeface="+mn-cs"/>
              </a:defRPr>
            </a:lvl6pPr>
            <a:lvl7pPr marL="4523811" indent="0" algn="ctr">
              <a:buNone/>
              <a:defRPr sz="2639">
                <a:latin typeface="+mn-lt"/>
                <a:ea typeface="+mn-ea"/>
                <a:cs typeface="+mn-cs"/>
              </a:defRPr>
            </a:lvl7pPr>
            <a:lvl8pPr marL="5277780" indent="0" algn="ctr">
              <a:buNone/>
              <a:defRPr sz="2639">
                <a:latin typeface="+mn-lt"/>
                <a:ea typeface="+mn-ea"/>
                <a:cs typeface="+mn-cs"/>
              </a:defRPr>
            </a:lvl8pPr>
            <a:lvl9pPr marL="6031748" indent="0" algn="ctr">
              <a:buNone/>
              <a:defRPr sz="2639">
                <a:latin typeface="+mn-lt"/>
                <a:ea typeface="+mn-ea"/>
                <a:cs typeface="+mn-cs"/>
              </a:defRPr>
            </a:lvl9pPr>
          </a:lstStyle>
          <a:p>
            <a:pPr marL="457200" indent="-457200">
              <a:buFont typeface="Arial" panose="020B0604020202020204" pitchFamily="34" charset="0"/>
              <a:buChar char="•"/>
            </a:pPr>
            <a:r>
              <a:rPr lang="en-US" sz="3400" b="1" dirty="0">
                <a:latin typeface="Arial Narrow"/>
              </a:rPr>
              <a:t>Visa</a:t>
            </a:r>
            <a:r>
              <a:rPr lang="en-US" sz="3400" dirty="0">
                <a:latin typeface="Arial Narrow"/>
              </a:rPr>
              <a:t> is a digital payments industry veteran known for connecting customers, financial institutions, governments and businesses in over 200+ countries.</a:t>
            </a:r>
          </a:p>
          <a:p>
            <a:pPr marL="457200" indent="-457200">
              <a:buFont typeface="Arial" panose="020B0604020202020204" pitchFamily="34" charset="0"/>
              <a:buChar char="•"/>
            </a:pPr>
            <a:r>
              <a:rPr lang="en-US" sz="3400" dirty="0">
                <a:latin typeface="Arial Narrow"/>
              </a:rPr>
              <a:t>1958 – company is founded as BankAmericard which was the first card to have a revolving credit feature</a:t>
            </a:r>
          </a:p>
          <a:p>
            <a:pPr marL="457200" indent="-457200">
              <a:buFont typeface="Arial" panose="020B0604020202020204" pitchFamily="34" charset="0"/>
              <a:buChar char="•"/>
            </a:pPr>
            <a:r>
              <a:rPr lang="en-US" sz="3400" dirty="0">
                <a:latin typeface="Arial Narrow"/>
              </a:rPr>
              <a:t>1976 - BankAmericard is rebranded as Visa, in an attempt to be recognized as a global brand</a:t>
            </a:r>
          </a:p>
          <a:p>
            <a:pPr marL="457200" indent="-457200">
              <a:buFont typeface="Arial" panose="020B0604020202020204" pitchFamily="34" charset="0"/>
              <a:buChar char="•"/>
            </a:pPr>
            <a:r>
              <a:rPr lang="en-US" sz="3400" b="1" dirty="0">
                <a:latin typeface="Arial Narrow"/>
              </a:rPr>
              <a:t>15,100</a:t>
            </a:r>
            <a:r>
              <a:rPr lang="en-US" sz="3400" dirty="0">
                <a:latin typeface="Arial Narrow"/>
              </a:rPr>
              <a:t> financial institution clients</a:t>
            </a:r>
          </a:p>
          <a:p>
            <a:pPr marL="457200" indent="-457200">
              <a:buFont typeface="Arial" panose="020B0604020202020204" pitchFamily="34" charset="0"/>
              <a:buChar char="•"/>
            </a:pPr>
            <a:r>
              <a:rPr lang="en-US" sz="3400" b="1" dirty="0">
                <a:latin typeface="Arial Narrow"/>
              </a:rPr>
              <a:t>80 million</a:t>
            </a:r>
            <a:r>
              <a:rPr lang="en-US" sz="3400" dirty="0">
                <a:latin typeface="Arial Narrow"/>
              </a:rPr>
              <a:t> merchant locations</a:t>
            </a:r>
          </a:p>
          <a:p>
            <a:pPr marL="457200" indent="-457200">
              <a:buFont typeface="Arial" panose="020B0604020202020204" pitchFamily="34" charset="0"/>
              <a:buChar char="•"/>
            </a:pPr>
            <a:r>
              <a:rPr lang="en-US" sz="3400" b="1" dirty="0">
                <a:latin typeface="Arial Narrow"/>
              </a:rPr>
              <a:t>164.7 billion</a:t>
            </a:r>
            <a:r>
              <a:rPr lang="en-US" sz="3400" dirty="0">
                <a:latin typeface="Arial Narrow"/>
              </a:rPr>
              <a:t> total transactions and</a:t>
            </a:r>
            <a:r>
              <a:rPr lang="en-US" sz="3400" b="1" dirty="0">
                <a:latin typeface="Arial Narrow"/>
              </a:rPr>
              <a:t> $13 trillion </a:t>
            </a:r>
            <a:r>
              <a:rPr lang="en-US" sz="3400" dirty="0">
                <a:latin typeface="Arial Narrow"/>
              </a:rPr>
              <a:t>total payments/cash volume in 2021</a:t>
            </a:r>
          </a:p>
          <a:p>
            <a:pPr marL="457200" indent="-457200" defTabSz="914400">
              <a:buFont typeface="Arial"/>
              <a:buChar char="•"/>
            </a:pPr>
            <a:endParaRPr lang="en-US" sz="3400" kern="0" dirty="0">
              <a:solidFill>
                <a:sysClr val="windowText" lastClr="000000"/>
              </a:solidFill>
              <a:latin typeface="Arial Narrow" panose="020B0606020202030204" pitchFamily="34" charset="0"/>
            </a:endParaRPr>
          </a:p>
          <a:p>
            <a:pPr defTabSz="914400"/>
            <a:endParaRPr lang="en-US" sz="3400" kern="0" dirty="0">
              <a:solidFill>
                <a:sysClr val="windowText" lastClr="000000"/>
              </a:solidFill>
              <a:latin typeface="Arial Narrow" panose="020B0606020202030204" pitchFamily="34" charset="0"/>
            </a:endParaRPr>
          </a:p>
        </p:txBody>
      </p:sp>
      <p:sp>
        <p:nvSpPr>
          <p:cNvPr id="12" name="Subtitle 1">
            <a:extLst>
              <a:ext uri="{FF2B5EF4-FFF2-40B4-BE49-F238E27FC236}">
                <a16:creationId xmlns:a16="http://schemas.microsoft.com/office/drawing/2014/main" id="{51A0B2CA-C279-101B-1B9E-0BE0E354A01C}"/>
              </a:ext>
            </a:extLst>
          </p:cNvPr>
          <p:cNvSpPr txBox="1">
            <a:spLocks/>
          </p:cNvSpPr>
          <p:nvPr/>
        </p:nvSpPr>
        <p:spPr>
          <a:xfrm>
            <a:off x="1006445" y="8499223"/>
            <a:ext cx="18288915" cy="990027"/>
          </a:xfrm>
          <a:prstGeom prst="rect">
            <a:avLst/>
          </a:prstGeom>
        </p:spPr>
        <p:txBody>
          <a:bodyPr lIns="91440" tIns="45720" rIns="91440" bIns="45720" anchor="ctr"/>
          <a:lstStyle>
            <a:lvl1pPr marL="0" indent="0" algn="l">
              <a:buNone/>
              <a:defRPr sz="3958" b="0" i="0">
                <a:latin typeface="Arial Narrow" panose="020B0604020202020204" pitchFamily="34" charset="0"/>
                <a:ea typeface="+mn-ea"/>
                <a:cs typeface="+mn-cs"/>
              </a:defRPr>
            </a:lvl1pPr>
            <a:lvl2pPr marL="753969" indent="0" algn="ctr">
              <a:buNone/>
              <a:defRPr sz="3298">
                <a:latin typeface="+mn-lt"/>
                <a:ea typeface="+mn-ea"/>
                <a:cs typeface="+mn-cs"/>
              </a:defRPr>
            </a:lvl2pPr>
            <a:lvl3pPr marL="1507937" indent="0" algn="ctr">
              <a:buNone/>
              <a:defRPr sz="2968">
                <a:latin typeface="+mn-lt"/>
                <a:ea typeface="+mn-ea"/>
                <a:cs typeface="+mn-cs"/>
              </a:defRPr>
            </a:lvl3pPr>
            <a:lvl4pPr marL="2261906" indent="0" algn="ctr">
              <a:buNone/>
              <a:defRPr sz="2639">
                <a:latin typeface="+mn-lt"/>
                <a:ea typeface="+mn-ea"/>
                <a:cs typeface="+mn-cs"/>
              </a:defRPr>
            </a:lvl4pPr>
            <a:lvl5pPr marL="3015874" indent="0" algn="ctr">
              <a:buNone/>
              <a:defRPr sz="2639">
                <a:latin typeface="+mn-lt"/>
                <a:ea typeface="+mn-ea"/>
                <a:cs typeface="+mn-cs"/>
              </a:defRPr>
            </a:lvl5pPr>
            <a:lvl6pPr marL="3769843" indent="0" algn="ctr">
              <a:buNone/>
              <a:defRPr sz="2639">
                <a:latin typeface="+mn-lt"/>
                <a:ea typeface="+mn-ea"/>
                <a:cs typeface="+mn-cs"/>
              </a:defRPr>
            </a:lvl6pPr>
            <a:lvl7pPr marL="4523811" indent="0" algn="ctr">
              <a:buNone/>
              <a:defRPr sz="2639">
                <a:latin typeface="+mn-lt"/>
                <a:ea typeface="+mn-ea"/>
                <a:cs typeface="+mn-cs"/>
              </a:defRPr>
            </a:lvl7pPr>
            <a:lvl8pPr marL="5277780" indent="0" algn="ctr">
              <a:buNone/>
              <a:defRPr sz="2639">
                <a:latin typeface="+mn-lt"/>
                <a:ea typeface="+mn-ea"/>
                <a:cs typeface="+mn-cs"/>
              </a:defRPr>
            </a:lvl8pPr>
            <a:lvl9pPr marL="6031748" indent="0" algn="ctr">
              <a:buNone/>
              <a:defRPr sz="2639">
                <a:latin typeface="+mn-lt"/>
                <a:ea typeface="+mn-ea"/>
                <a:cs typeface="+mn-cs"/>
              </a:defRPr>
            </a:lvl9pPr>
          </a:lstStyle>
          <a:p>
            <a:pPr algn="ctr" defTabSz="914400"/>
            <a:endParaRPr lang="en-US" sz="3950" b="1" kern="0" dirty="0">
              <a:latin typeface="Arial Narrow"/>
            </a:endParaRPr>
          </a:p>
          <a:p>
            <a:pPr algn="ctr" defTabSz="914400"/>
            <a:r>
              <a:rPr lang="en-US" sz="3950" b="1" kern="0" dirty="0">
                <a:latin typeface="Arial Narrow"/>
              </a:rPr>
              <a:t>Market Value (11/30/2022): $217.00 </a:t>
            </a:r>
            <a:r>
              <a:rPr lang="en-US" sz="3950" b="1" kern="0" dirty="0">
                <a:solidFill>
                  <a:srgbClr val="00B050"/>
                </a:solidFill>
                <a:latin typeface="Arial Narrow"/>
              </a:rPr>
              <a:t>+$8.93 (+4.29%)</a:t>
            </a:r>
          </a:p>
          <a:p>
            <a:pPr algn="ctr" defTabSz="914400"/>
            <a:endParaRPr lang="en-US" sz="3950" b="1" kern="0" dirty="0">
              <a:latin typeface="Arial Narrow"/>
            </a:endParaRPr>
          </a:p>
        </p:txBody>
      </p:sp>
      <p:pic>
        <p:nvPicPr>
          <p:cNvPr id="15" name="Picture 14" descr="Chart, histogram&#10;&#10;Description automatically generated">
            <a:extLst>
              <a:ext uri="{FF2B5EF4-FFF2-40B4-BE49-F238E27FC236}">
                <a16:creationId xmlns:a16="http://schemas.microsoft.com/office/drawing/2014/main" id="{357CEC0E-6B60-DD6F-6DFF-87B32290D9BE}"/>
              </a:ext>
            </a:extLst>
          </p:cNvPr>
          <p:cNvPicPr>
            <a:picLocks noChangeAspect="1"/>
          </p:cNvPicPr>
          <p:nvPr/>
        </p:nvPicPr>
        <p:blipFill rotWithShape="1">
          <a:blip r:embed="rId4">
            <a:extLst>
              <a:ext uri="{28A0092B-C50C-407E-A947-70E740481C1C}">
                <a14:useLocalDpi xmlns:a14="http://schemas.microsoft.com/office/drawing/2010/main" val="0"/>
              </a:ext>
            </a:extLst>
          </a:blip>
          <a:srcRect b="62719"/>
          <a:stretch/>
        </p:blipFill>
        <p:spPr>
          <a:xfrm>
            <a:off x="964964" y="2007569"/>
            <a:ext cx="8686800" cy="3238500"/>
          </a:xfrm>
          <a:prstGeom prst="rect">
            <a:avLst/>
          </a:prstGeom>
        </p:spPr>
      </p:pic>
    </p:spTree>
    <p:extLst>
      <p:ext uri="{BB962C8B-B14F-4D97-AF65-F5344CB8AC3E}">
        <p14:creationId xmlns:p14="http://schemas.microsoft.com/office/powerpoint/2010/main" val="254142937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E2FA8F6-6DDE-1036-5389-6B13202B478F}"/>
              </a:ext>
            </a:extLst>
          </p:cNvPr>
          <p:cNvSpPr>
            <a:spLocks noGrp="1"/>
          </p:cNvSpPr>
          <p:nvPr>
            <p:ph type="ctrTitle"/>
          </p:nvPr>
        </p:nvSpPr>
        <p:spPr>
          <a:xfrm>
            <a:off x="1005205" y="610045"/>
            <a:ext cx="15742334" cy="934796"/>
          </a:xfrm>
        </p:spPr>
        <p:txBody>
          <a:bodyPr lIns="91440" tIns="45720" rIns="91440" bIns="45720" anchor="b"/>
          <a:lstStyle/>
          <a:p>
            <a:r>
              <a:rPr lang="en-US" sz="3500">
                <a:latin typeface="Arial Black"/>
              </a:rPr>
              <a:t>Taiwan semiconductor manufacturing Company (TSM)</a:t>
            </a:r>
            <a:endParaRPr lang="en-US" sz="3500"/>
          </a:p>
        </p:txBody>
      </p:sp>
      <p:graphicFrame>
        <p:nvGraphicFramePr>
          <p:cNvPr id="8" name="Table 5">
            <a:extLst>
              <a:ext uri="{FF2B5EF4-FFF2-40B4-BE49-F238E27FC236}">
                <a16:creationId xmlns:a16="http://schemas.microsoft.com/office/drawing/2014/main" id="{33516FCF-0CAF-7550-BF89-4EBDE7744427}"/>
              </a:ext>
            </a:extLst>
          </p:cNvPr>
          <p:cNvGraphicFramePr>
            <a:graphicFrameLocks noGrp="1"/>
          </p:cNvGraphicFramePr>
          <p:nvPr>
            <p:extLst>
              <p:ext uri="{D42A27DB-BD31-4B8C-83A1-F6EECF244321}">
                <p14:modId xmlns:p14="http://schemas.microsoft.com/office/powerpoint/2010/main" val="58319178"/>
              </p:ext>
            </p:extLst>
          </p:nvPr>
        </p:nvGraphicFramePr>
        <p:xfrm>
          <a:off x="1002593" y="6273581"/>
          <a:ext cx="8611542" cy="2025972"/>
        </p:xfrm>
        <a:graphic>
          <a:graphicData uri="http://schemas.openxmlformats.org/drawingml/2006/table">
            <a:tbl>
              <a:tblPr firstRow="1" bandRow="1">
                <a:tableStyleId>{D7AC3CCA-C797-4891-BE02-D94E43425B78}</a:tableStyleId>
              </a:tblPr>
              <a:tblGrid>
                <a:gridCol w="4305771">
                  <a:extLst>
                    <a:ext uri="{9D8B030D-6E8A-4147-A177-3AD203B41FA5}">
                      <a16:colId xmlns:a16="http://schemas.microsoft.com/office/drawing/2014/main" val="263714738"/>
                    </a:ext>
                  </a:extLst>
                </a:gridCol>
                <a:gridCol w="4305771">
                  <a:extLst>
                    <a:ext uri="{9D8B030D-6E8A-4147-A177-3AD203B41FA5}">
                      <a16:colId xmlns:a16="http://schemas.microsoft.com/office/drawing/2014/main" val="4267350143"/>
                    </a:ext>
                  </a:extLst>
                </a:gridCol>
              </a:tblGrid>
              <a:tr h="506493">
                <a:tc>
                  <a:txBody>
                    <a:bodyPr/>
                    <a:lstStyle/>
                    <a:p>
                      <a:pPr lvl="0" algn="ctr">
                        <a:buNone/>
                      </a:pPr>
                      <a:r>
                        <a:rPr lang="en-US" sz="2400" b="0" dirty="0">
                          <a:latin typeface="Arial Narrow" panose="020B0606020202030204" pitchFamily="34" charset="0"/>
                        </a:rPr>
                        <a:t>Date Purchased</a:t>
                      </a:r>
                    </a:p>
                  </a:txBody>
                  <a:tcPr anchor="ctr">
                    <a:lnL w="12700">
                      <a:solidFill>
                        <a:schemeClr val="tx1"/>
                      </a:solidFill>
                    </a:lnL>
                    <a:lnR w="12700">
                      <a:solidFill>
                        <a:schemeClr val="tx1"/>
                      </a:solidFill>
                    </a:lnR>
                    <a:lnT w="12700">
                      <a:solidFill>
                        <a:schemeClr val="tx1"/>
                      </a:solidFill>
                    </a:lnT>
                    <a:lnB w="12700">
                      <a:solidFill>
                        <a:schemeClr val="tx1"/>
                      </a:solidFill>
                    </a:lnB>
                  </a:tcPr>
                </a:tc>
                <a:tc>
                  <a:txBody>
                    <a:bodyPr/>
                    <a:lstStyle/>
                    <a:p>
                      <a:pPr algn="ctr"/>
                      <a:r>
                        <a:rPr lang="en-US" sz="2400" b="0">
                          <a:latin typeface="Arial Narrow" panose="020B0606020202030204" pitchFamily="34" charset="0"/>
                        </a:rPr>
                        <a:t>11/22/2022</a:t>
                      </a:r>
                    </a:p>
                  </a:txBody>
                  <a:tcPr anchor="ctr">
                    <a:lnL w="12700">
                      <a:solidFill>
                        <a:schemeClr val="tx1"/>
                      </a:solidFill>
                    </a:lnL>
                    <a:lnR w="12700">
                      <a:solidFill>
                        <a:schemeClr val="tx1"/>
                      </a:solidFill>
                    </a:lnR>
                    <a:lnT w="12700">
                      <a:solidFill>
                        <a:schemeClr val="tx1"/>
                      </a:solidFill>
                    </a:lnT>
                    <a:lnB w="12700">
                      <a:solidFill>
                        <a:schemeClr val="tx1"/>
                      </a:solidFill>
                    </a:lnB>
                  </a:tcPr>
                </a:tc>
                <a:extLst>
                  <a:ext uri="{0D108BD9-81ED-4DB2-BD59-A6C34878D82A}">
                    <a16:rowId xmlns:a16="http://schemas.microsoft.com/office/drawing/2014/main" val="1800712312"/>
                  </a:ext>
                </a:extLst>
              </a:tr>
              <a:tr h="506493">
                <a:tc>
                  <a:txBody>
                    <a:bodyPr/>
                    <a:lstStyle/>
                    <a:p>
                      <a:pPr algn="ctr"/>
                      <a:r>
                        <a:rPr lang="en-US" sz="2400" b="0">
                          <a:latin typeface="Arial Narrow" panose="020B0606020202030204" pitchFamily="34" charset="0"/>
                        </a:rPr>
                        <a:t>Number of Shares Held</a:t>
                      </a:r>
                    </a:p>
                  </a:txBody>
                  <a:tcPr anchor="ctr">
                    <a:lnL w="12700">
                      <a:solidFill>
                        <a:schemeClr val="tx1"/>
                      </a:solidFill>
                    </a:lnL>
                    <a:lnR w="12700">
                      <a:solidFill>
                        <a:schemeClr val="tx1"/>
                      </a:solidFill>
                    </a:lnR>
                    <a:lnT w="12700">
                      <a:solidFill>
                        <a:schemeClr val="tx1"/>
                      </a:solidFill>
                    </a:lnT>
                    <a:lnB w="12700">
                      <a:solidFill>
                        <a:schemeClr val="tx1"/>
                      </a:solidFill>
                    </a:lnB>
                  </a:tcPr>
                </a:tc>
                <a:tc>
                  <a:txBody>
                    <a:bodyPr/>
                    <a:lstStyle/>
                    <a:p>
                      <a:pPr algn="ctr"/>
                      <a:r>
                        <a:rPr lang="en-US" sz="2400">
                          <a:latin typeface="Arial Narrow" panose="020B0606020202030204" pitchFamily="34" charset="0"/>
                        </a:rPr>
                        <a:t>190</a:t>
                      </a:r>
                      <a:endParaRPr lang="en-US">
                        <a:latin typeface="Arial Narrow" panose="020B0606020202030204" pitchFamily="34" charset="0"/>
                      </a:endParaRPr>
                    </a:p>
                  </a:txBody>
                  <a:tcPr anchor="ctr">
                    <a:lnL w="12700">
                      <a:solidFill>
                        <a:schemeClr val="tx1"/>
                      </a:solidFill>
                    </a:lnL>
                    <a:lnR w="12700">
                      <a:solidFill>
                        <a:schemeClr val="tx1"/>
                      </a:solidFill>
                    </a:lnR>
                    <a:lnT w="12700">
                      <a:solidFill>
                        <a:schemeClr val="tx1"/>
                      </a:solidFill>
                    </a:lnT>
                    <a:lnB w="12700">
                      <a:solidFill>
                        <a:schemeClr val="tx1"/>
                      </a:solidFill>
                    </a:lnB>
                  </a:tcPr>
                </a:tc>
                <a:extLst>
                  <a:ext uri="{0D108BD9-81ED-4DB2-BD59-A6C34878D82A}">
                    <a16:rowId xmlns:a16="http://schemas.microsoft.com/office/drawing/2014/main" val="2499436881"/>
                  </a:ext>
                </a:extLst>
              </a:tr>
              <a:tr h="506493">
                <a:tc>
                  <a:txBody>
                    <a:bodyPr/>
                    <a:lstStyle/>
                    <a:p>
                      <a:pPr algn="ctr"/>
                      <a:r>
                        <a:rPr lang="en-US" sz="2400" b="0">
                          <a:latin typeface="Arial Narrow" panose="020B0606020202030204" pitchFamily="34" charset="0"/>
                        </a:rPr>
                        <a:t>Acquisition Price</a:t>
                      </a:r>
                    </a:p>
                  </a:txBody>
                  <a:tcPr anchor="ctr">
                    <a:lnL w="12700">
                      <a:solidFill>
                        <a:schemeClr val="tx1"/>
                      </a:solidFill>
                    </a:lnL>
                    <a:lnR w="12700">
                      <a:solidFill>
                        <a:schemeClr val="tx1"/>
                      </a:solidFill>
                    </a:lnR>
                    <a:lnT w="12700">
                      <a:solidFill>
                        <a:schemeClr val="tx1"/>
                      </a:solidFill>
                    </a:lnT>
                    <a:lnB w="12700">
                      <a:solidFill>
                        <a:schemeClr val="tx1"/>
                      </a:solidFill>
                    </a:lnB>
                  </a:tcPr>
                </a:tc>
                <a:tc>
                  <a:txBody>
                    <a:bodyPr/>
                    <a:lstStyle/>
                    <a:p>
                      <a:pPr lvl="0" algn="ctr">
                        <a:buNone/>
                      </a:pPr>
                      <a:r>
                        <a:rPr lang="en-US" sz="2400" b="0" i="0" u="none" strike="noStrike" noProof="0">
                          <a:latin typeface="Arial Narrow" panose="020B0606020202030204" pitchFamily="34" charset="0"/>
                        </a:rPr>
                        <a:t>$82.09</a:t>
                      </a:r>
                    </a:p>
                  </a:txBody>
                  <a:tcPr anchor="ctr">
                    <a:lnL w="12700">
                      <a:solidFill>
                        <a:schemeClr val="tx1"/>
                      </a:solidFill>
                    </a:lnL>
                    <a:lnR w="12700">
                      <a:solidFill>
                        <a:schemeClr val="tx1"/>
                      </a:solidFill>
                    </a:lnR>
                    <a:lnT w="12700">
                      <a:solidFill>
                        <a:schemeClr val="tx1"/>
                      </a:solidFill>
                    </a:lnT>
                    <a:lnB w="12700">
                      <a:solidFill>
                        <a:schemeClr val="tx1"/>
                      </a:solidFill>
                    </a:lnB>
                  </a:tcPr>
                </a:tc>
                <a:extLst>
                  <a:ext uri="{0D108BD9-81ED-4DB2-BD59-A6C34878D82A}">
                    <a16:rowId xmlns:a16="http://schemas.microsoft.com/office/drawing/2014/main" val="2877541336"/>
                  </a:ext>
                </a:extLst>
              </a:tr>
              <a:tr h="506493">
                <a:tc>
                  <a:txBody>
                    <a:bodyPr/>
                    <a:lstStyle/>
                    <a:p>
                      <a:pPr algn="ctr"/>
                      <a:r>
                        <a:rPr lang="en-US" sz="2400" b="1">
                          <a:latin typeface="Arial Narrow" panose="020B0606020202030204" pitchFamily="34" charset="0"/>
                        </a:rPr>
                        <a:t>Cost Basis</a:t>
                      </a:r>
                    </a:p>
                  </a:txBody>
                  <a:tcPr anchor="ctr">
                    <a:lnT w="12700">
                      <a:solidFill>
                        <a:schemeClr val="tx1"/>
                      </a:solidFill>
                    </a:lnT>
                  </a:tcPr>
                </a:tc>
                <a:tc>
                  <a:txBody>
                    <a:bodyPr/>
                    <a:lstStyle/>
                    <a:p>
                      <a:pPr lvl="0" algn="ctr">
                        <a:buNone/>
                      </a:pPr>
                      <a:r>
                        <a:rPr lang="en-US" sz="2400" b="1" i="0" u="none" strike="noStrike" noProof="0" dirty="0">
                          <a:latin typeface="Arial Narrow" panose="020B0606020202030204" pitchFamily="34" charset="0"/>
                        </a:rPr>
                        <a:t>$15,596.76</a:t>
                      </a:r>
                    </a:p>
                  </a:txBody>
                  <a:tcPr anchor="ctr">
                    <a:lnT w="12700">
                      <a:solidFill>
                        <a:schemeClr val="tx1"/>
                      </a:solidFill>
                    </a:lnT>
                  </a:tcPr>
                </a:tc>
                <a:extLst>
                  <a:ext uri="{0D108BD9-81ED-4DB2-BD59-A6C34878D82A}">
                    <a16:rowId xmlns:a16="http://schemas.microsoft.com/office/drawing/2014/main" val="2531461660"/>
                  </a:ext>
                </a:extLst>
              </a:tr>
            </a:tbl>
          </a:graphicData>
        </a:graphic>
      </p:graphicFrame>
      <p:sp>
        <p:nvSpPr>
          <p:cNvPr id="11" name="Subtitle 1">
            <a:extLst>
              <a:ext uri="{FF2B5EF4-FFF2-40B4-BE49-F238E27FC236}">
                <a16:creationId xmlns:a16="http://schemas.microsoft.com/office/drawing/2014/main" id="{B69E9CD1-48DC-BB81-B40F-08CE24E1AAE1}"/>
              </a:ext>
            </a:extLst>
          </p:cNvPr>
          <p:cNvSpPr txBox="1">
            <a:spLocks/>
          </p:cNvSpPr>
          <p:nvPr/>
        </p:nvSpPr>
        <p:spPr>
          <a:xfrm>
            <a:off x="1009360" y="294191"/>
            <a:ext cx="4713801" cy="645363"/>
          </a:xfrm>
          <a:prstGeom prst="rect">
            <a:avLst/>
          </a:prstGeom>
        </p:spPr>
        <p:txBody>
          <a:bodyPr lIns="91440" tIns="45720" rIns="91440" bIns="45720" anchor="b"/>
          <a:lstStyle>
            <a:lvl1pPr marL="0" indent="0" algn="l">
              <a:buNone/>
              <a:defRPr sz="3958" b="0" i="0">
                <a:latin typeface="Arial Narrow" panose="020B0604020202020204" pitchFamily="34" charset="0"/>
                <a:ea typeface="+mn-ea"/>
                <a:cs typeface="+mn-cs"/>
              </a:defRPr>
            </a:lvl1pPr>
            <a:lvl2pPr marL="753969" indent="0" algn="ctr">
              <a:buNone/>
              <a:defRPr sz="3298">
                <a:latin typeface="+mn-lt"/>
                <a:ea typeface="+mn-ea"/>
                <a:cs typeface="+mn-cs"/>
              </a:defRPr>
            </a:lvl2pPr>
            <a:lvl3pPr marL="1507937" indent="0" algn="ctr">
              <a:buNone/>
              <a:defRPr sz="2968">
                <a:latin typeface="+mn-lt"/>
                <a:ea typeface="+mn-ea"/>
                <a:cs typeface="+mn-cs"/>
              </a:defRPr>
            </a:lvl3pPr>
            <a:lvl4pPr marL="2261906" indent="0" algn="ctr">
              <a:buNone/>
              <a:defRPr sz="2639">
                <a:latin typeface="+mn-lt"/>
                <a:ea typeface="+mn-ea"/>
                <a:cs typeface="+mn-cs"/>
              </a:defRPr>
            </a:lvl4pPr>
            <a:lvl5pPr marL="3015874" indent="0" algn="ctr">
              <a:buNone/>
              <a:defRPr sz="2639">
                <a:latin typeface="+mn-lt"/>
                <a:ea typeface="+mn-ea"/>
                <a:cs typeface="+mn-cs"/>
              </a:defRPr>
            </a:lvl5pPr>
            <a:lvl6pPr marL="3769843" indent="0" algn="ctr">
              <a:buNone/>
              <a:defRPr sz="2639">
                <a:latin typeface="+mn-lt"/>
                <a:ea typeface="+mn-ea"/>
                <a:cs typeface="+mn-cs"/>
              </a:defRPr>
            </a:lvl6pPr>
            <a:lvl7pPr marL="4523811" indent="0" algn="ctr">
              <a:buNone/>
              <a:defRPr sz="2639">
                <a:latin typeface="+mn-lt"/>
                <a:ea typeface="+mn-ea"/>
                <a:cs typeface="+mn-cs"/>
              </a:defRPr>
            </a:lvl7pPr>
            <a:lvl8pPr marL="5277780" indent="0" algn="ctr">
              <a:buNone/>
              <a:defRPr sz="2639">
                <a:latin typeface="+mn-lt"/>
                <a:ea typeface="+mn-ea"/>
                <a:cs typeface="+mn-cs"/>
              </a:defRPr>
            </a:lvl8pPr>
            <a:lvl9pPr marL="6031748" indent="0" algn="ctr">
              <a:buNone/>
              <a:defRPr sz="2639">
                <a:latin typeface="+mn-lt"/>
                <a:ea typeface="+mn-ea"/>
                <a:cs typeface="+mn-cs"/>
              </a:defRPr>
            </a:lvl9pPr>
          </a:lstStyle>
          <a:p>
            <a:pPr defTabSz="914400"/>
            <a:r>
              <a:rPr lang="en-US" sz="3200" i="1" kern="0" dirty="0">
                <a:latin typeface="Arial Narrow"/>
              </a:rPr>
              <a:t>Information-Technology</a:t>
            </a:r>
            <a:endParaRPr lang="en-US" sz="3200" i="1" dirty="0"/>
          </a:p>
        </p:txBody>
      </p:sp>
      <p:pic>
        <p:nvPicPr>
          <p:cNvPr id="5" name="Picture 6" descr="A picture containing text&#10;&#10;Description automatically generated">
            <a:extLst>
              <a:ext uri="{FF2B5EF4-FFF2-40B4-BE49-F238E27FC236}">
                <a16:creationId xmlns:a16="http://schemas.microsoft.com/office/drawing/2014/main" id="{65BB5C9F-0288-77C7-ED35-C1C5297298E8}"/>
              </a:ext>
            </a:extLst>
          </p:cNvPr>
          <p:cNvPicPr>
            <a:picLocks noChangeAspect="1"/>
          </p:cNvPicPr>
          <p:nvPr/>
        </p:nvPicPr>
        <p:blipFill>
          <a:blip r:embed="rId2"/>
          <a:stretch>
            <a:fillRect/>
          </a:stretch>
        </p:blipFill>
        <p:spPr>
          <a:xfrm>
            <a:off x="17359694" y="526969"/>
            <a:ext cx="1674858" cy="1307977"/>
          </a:xfrm>
          <a:prstGeom prst="rect">
            <a:avLst/>
          </a:prstGeom>
        </p:spPr>
      </p:pic>
      <p:sp>
        <p:nvSpPr>
          <p:cNvPr id="6" name="Subtitle 1">
            <a:extLst>
              <a:ext uri="{FF2B5EF4-FFF2-40B4-BE49-F238E27FC236}">
                <a16:creationId xmlns:a16="http://schemas.microsoft.com/office/drawing/2014/main" id="{A461FEBE-3EB7-070F-3434-5965B8969E40}"/>
              </a:ext>
            </a:extLst>
          </p:cNvPr>
          <p:cNvSpPr txBox="1">
            <a:spLocks/>
          </p:cNvSpPr>
          <p:nvPr/>
        </p:nvSpPr>
        <p:spPr>
          <a:xfrm>
            <a:off x="10037825" y="1828335"/>
            <a:ext cx="9061070" cy="6967825"/>
          </a:xfrm>
          <a:prstGeom prst="rect">
            <a:avLst/>
          </a:prstGeom>
        </p:spPr>
        <p:txBody>
          <a:bodyPr lIns="91440" tIns="45720" rIns="91440" bIns="45720" anchor="t"/>
          <a:lstStyle>
            <a:lvl1pPr marL="0" indent="0" algn="l">
              <a:buNone/>
              <a:defRPr sz="3958" b="0" i="0">
                <a:latin typeface="Arial Narrow" panose="020B0604020202020204" pitchFamily="34" charset="0"/>
                <a:ea typeface="+mn-ea"/>
                <a:cs typeface="+mn-cs"/>
              </a:defRPr>
            </a:lvl1pPr>
            <a:lvl2pPr marL="753969" indent="0" algn="ctr">
              <a:buNone/>
              <a:defRPr sz="3298">
                <a:latin typeface="+mn-lt"/>
                <a:ea typeface="+mn-ea"/>
                <a:cs typeface="+mn-cs"/>
              </a:defRPr>
            </a:lvl2pPr>
            <a:lvl3pPr marL="1507937" indent="0" algn="ctr">
              <a:buNone/>
              <a:defRPr sz="2968">
                <a:latin typeface="+mn-lt"/>
                <a:ea typeface="+mn-ea"/>
                <a:cs typeface="+mn-cs"/>
              </a:defRPr>
            </a:lvl3pPr>
            <a:lvl4pPr marL="2261906" indent="0" algn="ctr">
              <a:buNone/>
              <a:defRPr sz="2639">
                <a:latin typeface="+mn-lt"/>
                <a:ea typeface="+mn-ea"/>
                <a:cs typeface="+mn-cs"/>
              </a:defRPr>
            </a:lvl4pPr>
            <a:lvl5pPr marL="3015874" indent="0" algn="ctr">
              <a:buNone/>
              <a:defRPr sz="2639">
                <a:latin typeface="+mn-lt"/>
                <a:ea typeface="+mn-ea"/>
                <a:cs typeface="+mn-cs"/>
              </a:defRPr>
            </a:lvl5pPr>
            <a:lvl6pPr marL="3769843" indent="0" algn="ctr">
              <a:buNone/>
              <a:defRPr sz="2639">
                <a:latin typeface="+mn-lt"/>
                <a:ea typeface="+mn-ea"/>
                <a:cs typeface="+mn-cs"/>
              </a:defRPr>
            </a:lvl6pPr>
            <a:lvl7pPr marL="4523811" indent="0" algn="ctr">
              <a:buNone/>
              <a:defRPr sz="2639">
                <a:latin typeface="+mn-lt"/>
                <a:ea typeface="+mn-ea"/>
                <a:cs typeface="+mn-cs"/>
              </a:defRPr>
            </a:lvl7pPr>
            <a:lvl8pPr marL="5277780" indent="0" algn="ctr">
              <a:buNone/>
              <a:defRPr sz="2639">
                <a:latin typeface="+mn-lt"/>
                <a:ea typeface="+mn-ea"/>
                <a:cs typeface="+mn-cs"/>
              </a:defRPr>
            </a:lvl8pPr>
            <a:lvl9pPr marL="6031748" indent="0" algn="ctr">
              <a:buNone/>
              <a:defRPr sz="2639">
                <a:latin typeface="+mn-lt"/>
                <a:ea typeface="+mn-ea"/>
                <a:cs typeface="+mn-cs"/>
              </a:defRPr>
            </a:lvl9pPr>
          </a:lstStyle>
          <a:p>
            <a:pPr marL="571500" indent="-571500">
              <a:buFont typeface="Arial"/>
              <a:buChar char="•"/>
            </a:pPr>
            <a:r>
              <a:rPr lang="en-US" sz="3600" b="1" dirty="0">
                <a:latin typeface="Arial Narrow"/>
              </a:rPr>
              <a:t>TSMC</a:t>
            </a:r>
            <a:r>
              <a:rPr lang="en-US" sz="3600" dirty="0">
                <a:latin typeface="Arial Narrow"/>
              </a:rPr>
              <a:t> manufactures, packages, tests, and sells integrated circuits and other semiconductor devices globally</a:t>
            </a:r>
            <a:endParaRPr lang="en-US" sz="3600" dirty="0">
              <a:solidFill>
                <a:srgbClr val="000000"/>
              </a:solidFill>
              <a:latin typeface="Arial Narrow"/>
            </a:endParaRPr>
          </a:p>
          <a:p>
            <a:pPr marL="571500" indent="-571500">
              <a:buFont typeface="Arial"/>
              <a:buChar char="•"/>
            </a:pPr>
            <a:r>
              <a:rPr lang="en-US" sz="3600" dirty="0">
                <a:latin typeface="Arial Narrow"/>
              </a:rPr>
              <a:t>Responsible for the manufacture of about </a:t>
            </a:r>
            <a:r>
              <a:rPr lang="en-US" sz="3600" b="1" dirty="0">
                <a:latin typeface="Arial Narrow"/>
              </a:rPr>
              <a:t>half</a:t>
            </a:r>
            <a:r>
              <a:rPr lang="en-US" sz="3600" dirty="0">
                <a:latin typeface="Arial Narrow"/>
              </a:rPr>
              <a:t> the world's semiconductors</a:t>
            </a:r>
          </a:p>
          <a:p>
            <a:pPr marL="571500" indent="-571500">
              <a:buFont typeface="Arial"/>
              <a:buChar char="•"/>
            </a:pPr>
            <a:r>
              <a:rPr lang="en-US" sz="3600" dirty="0">
                <a:latin typeface="Arial Narrow"/>
              </a:rPr>
              <a:t>The </a:t>
            </a:r>
            <a:r>
              <a:rPr lang="en-US" sz="3600" b="1" dirty="0">
                <a:latin typeface="Arial Narrow"/>
              </a:rPr>
              <a:t>steady</a:t>
            </a:r>
            <a:r>
              <a:rPr lang="en-US" sz="3600" dirty="0">
                <a:latin typeface="Arial Narrow"/>
              </a:rPr>
              <a:t> earnings that TSMC has boasted is a sign of a strong company with a large economic moat ready to weather the storm</a:t>
            </a:r>
            <a:endParaRPr lang="en-US" sz="3600" dirty="0">
              <a:solidFill>
                <a:srgbClr val="FF0000"/>
              </a:solidFill>
              <a:latin typeface="Arial Narrow"/>
            </a:endParaRPr>
          </a:p>
          <a:p>
            <a:pPr marL="571500" indent="-571500">
              <a:buFont typeface="Arial"/>
              <a:buChar char="•"/>
            </a:pPr>
            <a:r>
              <a:rPr lang="en-US" sz="3600" dirty="0">
                <a:latin typeface="Arial Narrow"/>
              </a:rPr>
              <a:t>Key geopolitical player – benefits from the </a:t>
            </a:r>
            <a:r>
              <a:rPr lang="en-US" sz="3600" b="1" dirty="0">
                <a:latin typeface="Arial Narrow"/>
              </a:rPr>
              <a:t>CHIPS Act</a:t>
            </a:r>
            <a:r>
              <a:rPr lang="en-US" sz="3600" dirty="0">
                <a:latin typeface="Arial Narrow"/>
              </a:rPr>
              <a:t> with existing American factory, and approval to build more</a:t>
            </a:r>
            <a:r>
              <a:rPr lang="en-US" sz="3600" dirty="0">
                <a:solidFill>
                  <a:srgbClr val="000000"/>
                </a:solidFill>
                <a:latin typeface="Arial Narrow"/>
              </a:rPr>
              <a:t> </a:t>
            </a:r>
            <a:endParaRPr lang="en-US" sz="3600" dirty="0">
              <a:solidFill>
                <a:srgbClr val="FF0000"/>
              </a:solidFill>
              <a:latin typeface="Arial Narrow"/>
            </a:endParaRPr>
          </a:p>
          <a:p>
            <a:pPr marL="457200" indent="-457200">
              <a:buFont typeface="Arial" panose="020B0604020202020204" pitchFamily="34" charset="0"/>
              <a:buChar char="•"/>
            </a:pPr>
            <a:endParaRPr lang="en-US" sz="3400" kern="0" dirty="0">
              <a:solidFill>
                <a:sysClr val="windowText" lastClr="000000"/>
              </a:solidFill>
              <a:latin typeface="Arial Narrow" panose="020B0606020202030204" pitchFamily="34" charset="0"/>
            </a:endParaRPr>
          </a:p>
          <a:p>
            <a:pPr defTabSz="914400"/>
            <a:endParaRPr lang="en-US" sz="3400" kern="0" dirty="0">
              <a:solidFill>
                <a:sysClr val="windowText" lastClr="000000"/>
              </a:solidFill>
              <a:latin typeface="Arial Narrow" panose="020B0606020202030204" pitchFamily="34" charset="0"/>
            </a:endParaRPr>
          </a:p>
        </p:txBody>
      </p:sp>
      <p:sp>
        <p:nvSpPr>
          <p:cNvPr id="13" name="Subtitle 1">
            <a:extLst>
              <a:ext uri="{FF2B5EF4-FFF2-40B4-BE49-F238E27FC236}">
                <a16:creationId xmlns:a16="http://schemas.microsoft.com/office/drawing/2014/main" id="{5838D267-2692-A4EE-922A-6FEFAB0D8339}"/>
              </a:ext>
            </a:extLst>
          </p:cNvPr>
          <p:cNvSpPr txBox="1">
            <a:spLocks/>
          </p:cNvSpPr>
          <p:nvPr/>
        </p:nvSpPr>
        <p:spPr>
          <a:xfrm>
            <a:off x="1006445" y="8499223"/>
            <a:ext cx="18288915" cy="990027"/>
          </a:xfrm>
          <a:prstGeom prst="rect">
            <a:avLst/>
          </a:prstGeom>
        </p:spPr>
        <p:txBody>
          <a:bodyPr lIns="91440" tIns="45720" rIns="91440" bIns="45720" anchor="ctr"/>
          <a:lstStyle>
            <a:lvl1pPr marL="0" indent="0" algn="l">
              <a:buNone/>
              <a:defRPr sz="3958" b="0" i="0">
                <a:latin typeface="Arial Narrow" panose="020B0604020202020204" pitchFamily="34" charset="0"/>
                <a:ea typeface="+mn-ea"/>
                <a:cs typeface="+mn-cs"/>
              </a:defRPr>
            </a:lvl1pPr>
            <a:lvl2pPr marL="753969" indent="0" algn="ctr">
              <a:buNone/>
              <a:defRPr sz="3298">
                <a:latin typeface="+mn-lt"/>
                <a:ea typeface="+mn-ea"/>
                <a:cs typeface="+mn-cs"/>
              </a:defRPr>
            </a:lvl2pPr>
            <a:lvl3pPr marL="1507937" indent="0" algn="ctr">
              <a:buNone/>
              <a:defRPr sz="2968">
                <a:latin typeface="+mn-lt"/>
                <a:ea typeface="+mn-ea"/>
                <a:cs typeface="+mn-cs"/>
              </a:defRPr>
            </a:lvl3pPr>
            <a:lvl4pPr marL="2261906" indent="0" algn="ctr">
              <a:buNone/>
              <a:defRPr sz="2639">
                <a:latin typeface="+mn-lt"/>
                <a:ea typeface="+mn-ea"/>
                <a:cs typeface="+mn-cs"/>
              </a:defRPr>
            </a:lvl4pPr>
            <a:lvl5pPr marL="3015874" indent="0" algn="ctr">
              <a:buNone/>
              <a:defRPr sz="2639">
                <a:latin typeface="+mn-lt"/>
                <a:ea typeface="+mn-ea"/>
                <a:cs typeface="+mn-cs"/>
              </a:defRPr>
            </a:lvl5pPr>
            <a:lvl6pPr marL="3769843" indent="0" algn="ctr">
              <a:buNone/>
              <a:defRPr sz="2639">
                <a:latin typeface="+mn-lt"/>
                <a:ea typeface="+mn-ea"/>
                <a:cs typeface="+mn-cs"/>
              </a:defRPr>
            </a:lvl6pPr>
            <a:lvl7pPr marL="4523811" indent="0" algn="ctr">
              <a:buNone/>
              <a:defRPr sz="2639">
                <a:latin typeface="+mn-lt"/>
                <a:ea typeface="+mn-ea"/>
                <a:cs typeface="+mn-cs"/>
              </a:defRPr>
            </a:lvl7pPr>
            <a:lvl8pPr marL="5277780" indent="0" algn="ctr">
              <a:buNone/>
              <a:defRPr sz="2639">
                <a:latin typeface="+mn-lt"/>
                <a:ea typeface="+mn-ea"/>
                <a:cs typeface="+mn-cs"/>
              </a:defRPr>
            </a:lvl8pPr>
            <a:lvl9pPr marL="6031748" indent="0" algn="ctr">
              <a:buNone/>
              <a:defRPr sz="2639">
                <a:latin typeface="+mn-lt"/>
                <a:ea typeface="+mn-ea"/>
                <a:cs typeface="+mn-cs"/>
              </a:defRPr>
            </a:lvl9pPr>
          </a:lstStyle>
          <a:p>
            <a:pPr algn="ctr" defTabSz="914400"/>
            <a:endParaRPr lang="en-US" sz="3950" b="1" kern="0" dirty="0">
              <a:latin typeface="Arial Narrow"/>
            </a:endParaRPr>
          </a:p>
          <a:p>
            <a:pPr algn="ctr" defTabSz="914400"/>
            <a:r>
              <a:rPr lang="en-US" sz="3950" b="1" kern="0" dirty="0">
                <a:latin typeface="Arial Narrow"/>
              </a:rPr>
              <a:t>Market Value (11/30/2022): $89.98 </a:t>
            </a:r>
            <a:r>
              <a:rPr lang="en-US" sz="3950" b="1" kern="0" dirty="0">
                <a:solidFill>
                  <a:srgbClr val="00B050"/>
                </a:solidFill>
                <a:latin typeface="Arial Narrow"/>
              </a:rPr>
              <a:t>+$0.89 (+1.09%)</a:t>
            </a:r>
          </a:p>
          <a:p>
            <a:pPr algn="ctr" defTabSz="914400"/>
            <a:endParaRPr lang="en-US" sz="3950" b="1" kern="0" dirty="0">
              <a:latin typeface="Arial Narrow"/>
            </a:endParaRPr>
          </a:p>
        </p:txBody>
      </p:sp>
      <p:pic>
        <p:nvPicPr>
          <p:cNvPr id="14" name="Picture 13">
            <a:extLst>
              <a:ext uri="{FF2B5EF4-FFF2-40B4-BE49-F238E27FC236}">
                <a16:creationId xmlns:a16="http://schemas.microsoft.com/office/drawing/2014/main" id="{2EAD6A05-A46E-4D72-0DA8-AF4B12021B4B}"/>
              </a:ext>
            </a:extLst>
          </p:cNvPr>
          <p:cNvPicPr>
            <a:picLocks noChangeAspect="1"/>
          </p:cNvPicPr>
          <p:nvPr/>
        </p:nvPicPr>
        <p:blipFill rotWithShape="1">
          <a:blip r:embed="rId3"/>
          <a:srcRect b="60088"/>
          <a:stretch/>
        </p:blipFill>
        <p:spPr>
          <a:xfrm>
            <a:off x="1061251" y="1860695"/>
            <a:ext cx="8921768" cy="3560881"/>
          </a:xfrm>
          <a:prstGeom prst="rect">
            <a:avLst/>
          </a:prstGeom>
        </p:spPr>
      </p:pic>
    </p:spTree>
    <p:extLst>
      <p:ext uri="{BB962C8B-B14F-4D97-AF65-F5344CB8AC3E}">
        <p14:creationId xmlns:p14="http://schemas.microsoft.com/office/powerpoint/2010/main" val="19602914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B0D249D-E06C-19B7-9BA5-0BA108A4DEBC}"/>
              </a:ext>
            </a:extLst>
          </p:cNvPr>
          <p:cNvSpPr>
            <a:spLocks noGrp="1"/>
          </p:cNvSpPr>
          <p:nvPr>
            <p:ph type="ctrTitle"/>
          </p:nvPr>
        </p:nvSpPr>
        <p:spPr>
          <a:xfrm>
            <a:off x="1012289" y="1678380"/>
            <a:ext cx="18093690" cy="1509321"/>
          </a:xfrm>
        </p:spPr>
        <p:txBody>
          <a:bodyPr lIns="91440" tIns="45720" rIns="91440" bIns="45720" anchor="ctr"/>
          <a:lstStyle/>
          <a:p>
            <a:pPr algn="ctr"/>
            <a:r>
              <a:rPr lang="en-US" sz="9600">
                <a:latin typeface="Arial Black"/>
              </a:rPr>
              <a:t>Value strategy</a:t>
            </a:r>
            <a:endParaRPr lang="en-US"/>
          </a:p>
        </p:txBody>
      </p:sp>
      <p:graphicFrame>
        <p:nvGraphicFramePr>
          <p:cNvPr id="5" name="Table 5">
            <a:extLst>
              <a:ext uri="{FF2B5EF4-FFF2-40B4-BE49-F238E27FC236}">
                <a16:creationId xmlns:a16="http://schemas.microsoft.com/office/drawing/2014/main" id="{4A36523E-2932-F3C2-392F-0BF01BEA2A07}"/>
              </a:ext>
            </a:extLst>
          </p:cNvPr>
          <p:cNvGraphicFramePr>
            <a:graphicFrameLocks noGrp="1"/>
          </p:cNvGraphicFramePr>
          <p:nvPr>
            <p:extLst>
              <p:ext uri="{D42A27DB-BD31-4B8C-83A1-F6EECF244321}">
                <p14:modId xmlns:p14="http://schemas.microsoft.com/office/powerpoint/2010/main" val="4247692312"/>
              </p:ext>
            </p:extLst>
          </p:nvPr>
        </p:nvGraphicFramePr>
        <p:xfrm>
          <a:off x="3180493" y="3423947"/>
          <a:ext cx="13891696" cy="6181350"/>
        </p:xfrm>
        <a:graphic>
          <a:graphicData uri="http://schemas.openxmlformats.org/drawingml/2006/table">
            <a:tbl>
              <a:tblPr firstRow="1" bandRow="1">
                <a:tableStyleId>{D7AC3CCA-C797-4891-BE02-D94E43425B78}</a:tableStyleId>
              </a:tblPr>
              <a:tblGrid>
                <a:gridCol w="6945848">
                  <a:extLst>
                    <a:ext uri="{9D8B030D-6E8A-4147-A177-3AD203B41FA5}">
                      <a16:colId xmlns:a16="http://schemas.microsoft.com/office/drawing/2014/main" val="263714738"/>
                    </a:ext>
                  </a:extLst>
                </a:gridCol>
                <a:gridCol w="6945848">
                  <a:extLst>
                    <a:ext uri="{9D8B030D-6E8A-4147-A177-3AD203B41FA5}">
                      <a16:colId xmlns:a16="http://schemas.microsoft.com/office/drawing/2014/main" val="4267350143"/>
                    </a:ext>
                  </a:extLst>
                </a:gridCol>
              </a:tblGrid>
              <a:tr h="1236270">
                <a:tc>
                  <a:txBody>
                    <a:bodyPr/>
                    <a:lstStyle/>
                    <a:p>
                      <a:pPr lvl="0" algn="ctr">
                        <a:buNone/>
                      </a:pPr>
                      <a:r>
                        <a:rPr lang="en-US" sz="2800" b="1" dirty="0">
                          <a:latin typeface="Arial Narrow" panose="020B0606020202030204" pitchFamily="34" charset="0"/>
                        </a:rPr>
                        <a:t>Price / Sales</a:t>
                      </a:r>
                    </a:p>
                  </a:txBody>
                  <a:tcPr anchor="ctr">
                    <a:lnL w="12700">
                      <a:solidFill>
                        <a:schemeClr val="tx1"/>
                      </a:solidFill>
                    </a:lnL>
                    <a:lnR w="12700">
                      <a:solidFill>
                        <a:schemeClr val="tx1"/>
                      </a:solidFill>
                    </a:lnR>
                    <a:lnT w="12700">
                      <a:solidFill>
                        <a:schemeClr val="tx1"/>
                      </a:solidFill>
                    </a:lnT>
                    <a:lnB w="12700">
                      <a:solidFill>
                        <a:schemeClr val="tx1"/>
                      </a:solidFill>
                    </a:lnB>
                  </a:tcPr>
                </a:tc>
                <a:tc>
                  <a:txBody>
                    <a:bodyPr/>
                    <a:lstStyle/>
                    <a:p>
                      <a:pPr lvl="0" algn="ctr">
                        <a:buNone/>
                      </a:pPr>
                      <a:r>
                        <a:rPr lang="en-US" sz="2800" b="0" dirty="0">
                          <a:latin typeface="Arial Narrow" panose="020B0606020202030204" pitchFamily="34" charset="0"/>
                        </a:rPr>
                        <a:t>&lt; Industry Average</a:t>
                      </a:r>
                    </a:p>
                  </a:txBody>
                  <a:tcPr anchor="ctr">
                    <a:lnL w="12700">
                      <a:solidFill>
                        <a:schemeClr val="tx1"/>
                      </a:solidFill>
                    </a:lnL>
                    <a:lnR w="12700">
                      <a:solidFill>
                        <a:schemeClr val="tx1"/>
                      </a:solidFill>
                    </a:lnR>
                    <a:lnT w="12700">
                      <a:solidFill>
                        <a:schemeClr val="tx1"/>
                      </a:solidFill>
                    </a:lnT>
                    <a:lnB w="12700">
                      <a:solidFill>
                        <a:schemeClr val="tx1"/>
                      </a:solidFill>
                    </a:lnB>
                  </a:tcPr>
                </a:tc>
                <a:extLst>
                  <a:ext uri="{0D108BD9-81ED-4DB2-BD59-A6C34878D82A}">
                    <a16:rowId xmlns:a16="http://schemas.microsoft.com/office/drawing/2014/main" val="1800712312"/>
                  </a:ext>
                </a:extLst>
              </a:tr>
              <a:tr h="1236270">
                <a:tc>
                  <a:txBody>
                    <a:bodyPr/>
                    <a:lstStyle/>
                    <a:p>
                      <a:pPr algn="ctr"/>
                      <a:r>
                        <a:rPr lang="en-US" sz="2800" b="1" dirty="0">
                          <a:latin typeface="Arial Narrow" panose="020B0606020202030204" pitchFamily="34" charset="0"/>
                        </a:rPr>
                        <a:t>Price / Book Value </a:t>
                      </a:r>
                    </a:p>
                  </a:txBody>
                  <a:tcPr anchor="ctr">
                    <a:lnL w="12700">
                      <a:solidFill>
                        <a:schemeClr val="tx1"/>
                      </a:solidFill>
                    </a:lnL>
                    <a:lnR w="12700">
                      <a:solidFill>
                        <a:schemeClr val="tx1"/>
                      </a:solidFill>
                    </a:lnR>
                    <a:lnT w="12700">
                      <a:solidFill>
                        <a:schemeClr val="tx1"/>
                      </a:solidFill>
                    </a:lnT>
                    <a:lnB w="12700">
                      <a:solidFill>
                        <a:schemeClr val="tx1"/>
                      </a:solidFill>
                    </a:lnB>
                  </a:tcPr>
                </a:tc>
                <a:tc>
                  <a:txBody>
                    <a:bodyPr/>
                    <a:lstStyle/>
                    <a:p>
                      <a:pPr algn="ctr"/>
                      <a:r>
                        <a:rPr lang="en-US" sz="2800" b="0" dirty="0">
                          <a:latin typeface="Arial Narrow" panose="020B0606020202030204" pitchFamily="34" charset="0"/>
                        </a:rPr>
                        <a:t>&lt; Industry Average</a:t>
                      </a:r>
                    </a:p>
                  </a:txBody>
                  <a:tcPr anchor="ctr">
                    <a:lnL w="12700">
                      <a:solidFill>
                        <a:schemeClr val="tx1"/>
                      </a:solidFill>
                    </a:lnL>
                    <a:lnR w="12700">
                      <a:solidFill>
                        <a:schemeClr val="tx1"/>
                      </a:solidFill>
                    </a:lnR>
                    <a:lnT w="12700">
                      <a:solidFill>
                        <a:schemeClr val="tx1"/>
                      </a:solidFill>
                    </a:lnT>
                    <a:lnB w="12700">
                      <a:solidFill>
                        <a:schemeClr val="tx1"/>
                      </a:solidFill>
                    </a:lnB>
                  </a:tcPr>
                </a:tc>
                <a:extLst>
                  <a:ext uri="{0D108BD9-81ED-4DB2-BD59-A6C34878D82A}">
                    <a16:rowId xmlns:a16="http://schemas.microsoft.com/office/drawing/2014/main" val="2499436881"/>
                  </a:ext>
                </a:extLst>
              </a:tr>
              <a:tr h="1236270">
                <a:tc>
                  <a:txBody>
                    <a:bodyPr/>
                    <a:lstStyle/>
                    <a:p>
                      <a:pPr algn="ctr"/>
                      <a:r>
                        <a:rPr lang="en-US" sz="2800" b="1" dirty="0">
                          <a:latin typeface="Arial Narrow" panose="020B0606020202030204" pitchFamily="34" charset="0"/>
                        </a:rPr>
                        <a:t>Dividends </a:t>
                      </a:r>
                    </a:p>
                  </a:txBody>
                  <a:tcPr anchor="ctr">
                    <a:lnL w="12700">
                      <a:solidFill>
                        <a:schemeClr val="tx1"/>
                      </a:solidFill>
                    </a:lnL>
                    <a:lnR w="12700">
                      <a:solidFill>
                        <a:schemeClr val="tx1"/>
                      </a:solidFill>
                    </a:lnR>
                    <a:lnT w="12700">
                      <a:solidFill>
                        <a:schemeClr val="tx1"/>
                      </a:solidFill>
                    </a:lnT>
                    <a:lnB w="12700">
                      <a:solidFill>
                        <a:schemeClr val="tx1"/>
                      </a:solidFill>
                    </a:lnB>
                  </a:tcPr>
                </a:tc>
                <a:tc>
                  <a:txBody>
                    <a:bodyPr/>
                    <a:lstStyle/>
                    <a:p>
                      <a:pPr lvl="0" algn="ctr">
                        <a:buNone/>
                      </a:pPr>
                      <a:r>
                        <a:rPr lang="en-US" sz="2800" b="0" i="0" u="none" strike="noStrike" noProof="0" dirty="0">
                          <a:latin typeface="Arial Narrow" panose="020B0606020202030204" pitchFamily="34" charset="0"/>
                        </a:rPr>
                        <a:t>&gt; Industry Average</a:t>
                      </a:r>
                    </a:p>
                  </a:txBody>
                  <a:tcPr anchor="ctr">
                    <a:lnL w="12700">
                      <a:solidFill>
                        <a:schemeClr val="tx1"/>
                      </a:solidFill>
                    </a:lnL>
                    <a:lnR w="12700">
                      <a:solidFill>
                        <a:schemeClr val="tx1"/>
                      </a:solidFill>
                    </a:lnR>
                    <a:lnT w="12700">
                      <a:solidFill>
                        <a:schemeClr val="tx1"/>
                      </a:solidFill>
                    </a:lnT>
                    <a:lnB w="12700">
                      <a:solidFill>
                        <a:schemeClr val="tx1"/>
                      </a:solidFill>
                    </a:lnB>
                  </a:tcPr>
                </a:tc>
                <a:extLst>
                  <a:ext uri="{0D108BD9-81ED-4DB2-BD59-A6C34878D82A}">
                    <a16:rowId xmlns:a16="http://schemas.microsoft.com/office/drawing/2014/main" val="2877541336"/>
                  </a:ext>
                </a:extLst>
              </a:tr>
              <a:tr h="1236270">
                <a:tc>
                  <a:txBody>
                    <a:bodyPr/>
                    <a:lstStyle/>
                    <a:p>
                      <a:pPr algn="ctr"/>
                      <a:r>
                        <a:rPr lang="en-US" sz="2800" b="1">
                          <a:latin typeface="Arial Narrow" panose="020B0606020202030204" pitchFamily="34" charset="0"/>
                        </a:rPr>
                        <a:t>Free Cash Flow</a:t>
                      </a:r>
                    </a:p>
                  </a:txBody>
                  <a:tcPr anchor="ctr">
                    <a:lnT w="12700">
                      <a:solidFill>
                        <a:schemeClr val="tx1"/>
                      </a:solidFill>
                    </a:lnT>
                    <a:lnB w="12700">
                      <a:solidFill>
                        <a:schemeClr val="tx1"/>
                      </a:solidFill>
                    </a:lnB>
                  </a:tcPr>
                </a:tc>
                <a:tc>
                  <a:txBody>
                    <a:bodyPr/>
                    <a:lstStyle/>
                    <a:p>
                      <a:pPr lvl="0" algn="ctr">
                        <a:buNone/>
                      </a:pPr>
                      <a:r>
                        <a:rPr lang="en-US" sz="2800" b="0" i="0" u="none" strike="noStrike" noProof="0" dirty="0">
                          <a:latin typeface="Arial Narrow" panose="020B0606020202030204" pitchFamily="34" charset="0"/>
                        </a:rPr>
                        <a:t>&gt; 0</a:t>
                      </a:r>
                    </a:p>
                  </a:txBody>
                  <a:tcPr anchor="ctr">
                    <a:lnT w="12700">
                      <a:solidFill>
                        <a:schemeClr val="tx1"/>
                      </a:solidFill>
                    </a:lnT>
                    <a:lnB w="12700">
                      <a:solidFill>
                        <a:schemeClr val="tx1"/>
                      </a:solidFill>
                    </a:lnB>
                  </a:tcPr>
                </a:tc>
                <a:extLst>
                  <a:ext uri="{0D108BD9-81ED-4DB2-BD59-A6C34878D82A}">
                    <a16:rowId xmlns:a16="http://schemas.microsoft.com/office/drawing/2014/main" val="2531461660"/>
                  </a:ext>
                </a:extLst>
              </a:tr>
              <a:tr h="1236270">
                <a:tc gridSpan="2">
                  <a:txBody>
                    <a:bodyPr/>
                    <a:lstStyle/>
                    <a:p>
                      <a:pPr lvl="0" algn="ctr">
                        <a:buNone/>
                      </a:pPr>
                      <a:r>
                        <a:rPr lang="en-US" sz="2800" b="1" dirty="0">
                          <a:latin typeface="Arial Narrow" panose="020B0606020202030204" pitchFamily="34" charset="0"/>
                        </a:rPr>
                        <a:t>Report Beta</a:t>
                      </a:r>
                    </a:p>
                  </a:txBody>
                  <a:tcPr anchor="ctr">
                    <a:lnT w="12700">
                      <a:solidFill>
                        <a:schemeClr val="tx1"/>
                      </a:solidFill>
                    </a:lnT>
                  </a:tcPr>
                </a:tc>
                <a:tc hMerge="1">
                  <a:txBody>
                    <a:bodyPr/>
                    <a:lstStyle/>
                    <a:p>
                      <a:pPr lvl="0" algn="ctr">
                        <a:buNone/>
                      </a:pPr>
                      <a:endParaRPr lang="en-US" sz="2800" b="0" i="0" u="none" strike="noStrike" noProof="0" dirty="0">
                        <a:latin typeface="Arial Narrow" panose="020B0606020202030204" pitchFamily="34" charset="0"/>
                      </a:endParaRPr>
                    </a:p>
                  </a:txBody>
                  <a:tcPr anchor="ctr">
                    <a:lnT w="12700">
                      <a:solidFill>
                        <a:schemeClr val="tx1"/>
                      </a:solidFill>
                    </a:lnT>
                  </a:tcPr>
                </a:tc>
                <a:extLst>
                  <a:ext uri="{0D108BD9-81ED-4DB2-BD59-A6C34878D82A}">
                    <a16:rowId xmlns:a16="http://schemas.microsoft.com/office/drawing/2014/main" val="1122768014"/>
                  </a:ext>
                </a:extLst>
              </a:tr>
            </a:tbl>
          </a:graphicData>
        </a:graphic>
      </p:graphicFrame>
    </p:spTree>
    <p:extLst>
      <p:ext uri="{BB962C8B-B14F-4D97-AF65-F5344CB8AC3E}">
        <p14:creationId xmlns:p14="http://schemas.microsoft.com/office/powerpoint/2010/main" val="189479116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E2FA8F6-6DDE-1036-5389-6B13202B478F}"/>
              </a:ext>
            </a:extLst>
          </p:cNvPr>
          <p:cNvSpPr>
            <a:spLocks noGrp="1"/>
          </p:cNvSpPr>
          <p:nvPr>
            <p:ph type="ctrTitle"/>
          </p:nvPr>
        </p:nvSpPr>
        <p:spPr>
          <a:xfrm>
            <a:off x="1005205" y="610045"/>
            <a:ext cx="18093690" cy="1081670"/>
          </a:xfrm>
        </p:spPr>
        <p:txBody>
          <a:bodyPr lIns="91440" tIns="45720" rIns="91440" bIns="45720" anchor="b"/>
          <a:lstStyle/>
          <a:p>
            <a:r>
              <a:rPr lang="en-US" sz="6000">
                <a:latin typeface="Arial Black"/>
              </a:rPr>
              <a:t>Morgan Stanley (MS)</a:t>
            </a:r>
            <a:endParaRPr lang="en-US"/>
          </a:p>
        </p:txBody>
      </p:sp>
      <p:graphicFrame>
        <p:nvGraphicFramePr>
          <p:cNvPr id="8" name="Table 5">
            <a:extLst>
              <a:ext uri="{FF2B5EF4-FFF2-40B4-BE49-F238E27FC236}">
                <a16:creationId xmlns:a16="http://schemas.microsoft.com/office/drawing/2014/main" id="{33516FCF-0CAF-7550-BF89-4EBDE7744427}"/>
              </a:ext>
            </a:extLst>
          </p:cNvPr>
          <p:cNvGraphicFramePr>
            <a:graphicFrameLocks noGrp="1"/>
          </p:cNvGraphicFramePr>
          <p:nvPr>
            <p:extLst>
              <p:ext uri="{D42A27DB-BD31-4B8C-83A1-F6EECF244321}">
                <p14:modId xmlns:p14="http://schemas.microsoft.com/office/powerpoint/2010/main" val="3878655811"/>
              </p:ext>
            </p:extLst>
          </p:nvPr>
        </p:nvGraphicFramePr>
        <p:xfrm>
          <a:off x="1002593" y="6273581"/>
          <a:ext cx="8611542" cy="2025972"/>
        </p:xfrm>
        <a:graphic>
          <a:graphicData uri="http://schemas.openxmlformats.org/drawingml/2006/table">
            <a:tbl>
              <a:tblPr firstRow="1" bandRow="1">
                <a:tableStyleId>{D7AC3CCA-C797-4891-BE02-D94E43425B78}</a:tableStyleId>
              </a:tblPr>
              <a:tblGrid>
                <a:gridCol w="4305771">
                  <a:extLst>
                    <a:ext uri="{9D8B030D-6E8A-4147-A177-3AD203B41FA5}">
                      <a16:colId xmlns:a16="http://schemas.microsoft.com/office/drawing/2014/main" val="263714738"/>
                    </a:ext>
                  </a:extLst>
                </a:gridCol>
                <a:gridCol w="4305771">
                  <a:extLst>
                    <a:ext uri="{9D8B030D-6E8A-4147-A177-3AD203B41FA5}">
                      <a16:colId xmlns:a16="http://schemas.microsoft.com/office/drawing/2014/main" val="4267350143"/>
                    </a:ext>
                  </a:extLst>
                </a:gridCol>
              </a:tblGrid>
              <a:tr h="506493">
                <a:tc>
                  <a:txBody>
                    <a:bodyPr/>
                    <a:lstStyle/>
                    <a:p>
                      <a:pPr lvl="0" algn="ctr">
                        <a:buNone/>
                      </a:pPr>
                      <a:r>
                        <a:rPr lang="en-US" sz="2400" b="0" dirty="0">
                          <a:latin typeface="Arial Narrow" panose="020B0606020202030204" pitchFamily="34" charset="0"/>
                        </a:rPr>
                        <a:t>Date Purchased</a:t>
                      </a:r>
                    </a:p>
                  </a:txBody>
                  <a:tcPr anchor="ctr">
                    <a:lnL w="12700">
                      <a:solidFill>
                        <a:schemeClr val="tx1"/>
                      </a:solidFill>
                    </a:lnL>
                    <a:lnR w="12700">
                      <a:solidFill>
                        <a:schemeClr val="tx1"/>
                      </a:solidFill>
                    </a:lnR>
                    <a:lnT w="12700">
                      <a:solidFill>
                        <a:schemeClr val="tx1"/>
                      </a:solidFill>
                    </a:lnT>
                    <a:lnB w="12700">
                      <a:solidFill>
                        <a:schemeClr val="tx1"/>
                      </a:solidFill>
                    </a:lnB>
                  </a:tcPr>
                </a:tc>
                <a:tc>
                  <a:txBody>
                    <a:bodyPr/>
                    <a:lstStyle/>
                    <a:p>
                      <a:pPr algn="ctr"/>
                      <a:r>
                        <a:rPr lang="en-US" sz="2400" b="0">
                          <a:latin typeface="Arial Narrow" panose="020B0606020202030204" pitchFamily="34" charset="0"/>
                        </a:rPr>
                        <a:t>09/23/2022</a:t>
                      </a:r>
                    </a:p>
                  </a:txBody>
                  <a:tcPr anchor="ctr">
                    <a:lnL w="12700">
                      <a:solidFill>
                        <a:schemeClr val="tx1"/>
                      </a:solidFill>
                    </a:lnL>
                    <a:lnR w="12700">
                      <a:solidFill>
                        <a:schemeClr val="tx1"/>
                      </a:solidFill>
                    </a:lnR>
                    <a:lnT w="12700">
                      <a:solidFill>
                        <a:schemeClr val="tx1"/>
                      </a:solidFill>
                    </a:lnT>
                    <a:lnB w="12700">
                      <a:solidFill>
                        <a:schemeClr val="tx1"/>
                      </a:solidFill>
                    </a:lnB>
                  </a:tcPr>
                </a:tc>
                <a:extLst>
                  <a:ext uri="{0D108BD9-81ED-4DB2-BD59-A6C34878D82A}">
                    <a16:rowId xmlns:a16="http://schemas.microsoft.com/office/drawing/2014/main" val="1800712312"/>
                  </a:ext>
                </a:extLst>
              </a:tr>
              <a:tr h="506493">
                <a:tc>
                  <a:txBody>
                    <a:bodyPr/>
                    <a:lstStyle/>
                    <a:p>
                      <a:pPr algn="ctr"/>
                      <a:r>
                        <a:rPr lang="en-US" sz="2400" b="0">
                          <a:latin typeface="Arial Narrow" panose="020B0606020202030204" pitchFamily="34" charset="0"/>
                        </a:rPr>
                        <a:t>Number of Shares Held</a:t>
                      </a:r>
                    </a:p>
                  </a:txBody>
                  <a:tcPr anchor="ctr">
                    <a:lnL w="12700">
                      <a:solidFill>
                        <a:schemeClr val="tx1"/>
                      </a:solidFill>
                    </a:lnL>
                    <a:lnR w="12700">
                      <a:solidFill>
                        <a:schemeClr val="tx1"/>
                      </a:solidFill>
                    </a:lnR>
                    <a:lnT w="12700">
                      <a:solidFill>
                        <a:schemeClr val="tx1"/>
                      </a:solidFill>
                    </a:lnT>
                    <a:lnB w="12700">
                      <a:solidFill>
                        <a:schemeClr val="tx1"/>
                      </a:solidFill>
                    </a:lnB>
                  </a:tcPr>
                </a:tc>
                <a:tc>
                  <a:txBody>
                    <a:bodyPr/>
                    <a:lstStyle/>
                    <a:p>
                      <a:pPr algn="ctr"/>
                      <a:r>
                        <a:rPr lang="en-US" sz="2400" dirty="0">
                          <a:latin typeface="Arial Narrow" panose="020B0606020202030204" pitchFamily="34" charset="0"/>
                        </a:rPr>
                        <a:t>125</a:t>
                      </a:r>
                    </a:p>
                  </a:txBody>
                  <a:tcPr anchor="ctr">
                    <a:lnL w="12700">
                      <a:solidFill>
                        <a:schemeClr val="tx1"/>
                      </a:solidFill>
                    </a:lnL>
                    <a:lnR w="12700">
                      <a:solidFill>
                        <a:schemeClr val="tx1"/>
                      </a:solidFill>
                    </a:lnR>
                    <a:lnT w="12700">
                      <a:solidFill>
                        <a:schemeClr val="tx1"/>
                      </a:solidFill>
                    </a:lnT>
                    <a:lnB w="12700">
                      <a:solidFill>
                        <a:schemeClr val="tx1"/>
                      </a:solidFill>
                    </a:lnB>
                  </a:tcPr>
                </a:tc>
                <a:extLst>
                  <a:ext uri="{0D108BD9-81ED-4DB2-BD59-A6C34878D82A}">
                    <a16:rowId xmlns:a16="http://schemas.microsoft.com/office/drawing/2014/main" val="2499436881"/>
                  </a:ext>
                </a:extLst>
              </a:tr>
              <a:tr h="506493">
                <a:tc>
                  <a:txBody>
                    <a:bodyPr/>
                    <a:lstStyle/>
                    <a:p>
                      <a:pPr algn="ctr"/>
                      <a:r>
                        <a:rPr lang="en-US" sz="2400" b="0">
                          <a:latin typeface="Arial Narrow" panose="020B0606020202030204" pitchFamily="34" charset="0"/>
                        </a:rPr>
                        <a:t>Acquisition Price</a:t>
                      </a:r>
                    </a:p>
                  </a:txBody>
                  <a:tcPr anchor="ctr">
                    <a:lnL w="12700">
                      <a:solidFill>
                        <a:schemeClr val="tx1"/>
                      </a:solidFill>
                    </a:lnL>
                    <a:lnR w="12700">
                      <a:solidFill>
                        <a:schemeClr val="tx1"/>
                      </a:solidFill>
                    </a:lnR>
                    <a:lnT w="12700">
                      <a:solidFill>
                        <a:schemeClr val="tx1"/>
                      </a:solidFill>
                    </a:lnT>
                    <a:lnB w="12700">
                      <a:solidFill>
                        <a:schemeClr val="tx1"/>
                      </a:solidFill>
                    </a:lnB>
                  </a:tcPr>
                </a:tc>
                <a:tc>
                  <a:txBody>
                    <a:bodyPr/>
                    <a:lstStyle/>
                    <a:p>
                      <a:pPr lvl="0" algn="ctr">
                        <a:buNone/>
                      </a:pPr>
                      <a:r>
                        <a:rPr lang="en-US" sz="2400" b="0" i="0" u="none" strike="noStrike" noProof="0" dirty="0">
                          <a:latin typeface="Arial Narrow" panose="020B0606020202030204" pitchFamily="34" charset="0"/>
                        </a:rPr>
                        <a:t>$88.28</a:t>
                      </a:r>
                    </a:p>
                  </a:txBody>
                  <a:tcPr anchor="ctr">
                    <a:lnL w="12700">
                      <a:solidFill>
                        <a:schemeClr val="tx1"/>
                      </a:solidFill>
                    </a:lnL>
                    <a:lnR w="12700">
                      <a:solidFill>
                        <a:schemeClr val="tx1"/>
                      </a:solidFill>
                    </a:lnR>
                    <a:lnT w="12700">
                      <a:solidFill>
                        <a:schemeClr val="tx1"/>
                      </a:solidFill>
                    </a:lnT>
                    <a:lnB w="12700">
                      <a:solidFill>
                        <a:schemeClr val="tx1"/>
                      </a:solidFill>
                    </a:lnB>
                  </a:tcPr>
                </a:tc>
                <a:extLst>
                  <a:ext uri="{0D108BD9-81ED-4DB2-BD59-A6C34878D82A}">
                    <a16:rowId xmlns:a16="http://schemas.microsoft.com/office/drawing/2014/main" val="2877541336"/>
                  </a:ext>
                </a:extLst>
              </a:tr>
              <a:tr h="506493">
                <a:tc>
                  <a:txBody>
                    <a:bodyPr/>
                    <a:lstStyle/>
                    <a:p>
                      <a:pPr algn="ctr"/>
                      <a:r>
                        <a:rPr lang="en-US" sz="2400" b="1">
                          <a:latin typeface="Arial Narrow" panose="020B0606020202030204" pitchFamily="34" charset="0"/>
                        </a:rPr>
                        <a:t>Cost Basis</a:t>
                      </a:r>
                    </a:p>
                  </a:txBody>
                  <a:tcPr anchor="ctr">
                    <a:lnT w="12700">
                      <a:solidFill>
                        <a:schemeClr val="tx1"/>
                      </a:solidFill>
                    </a:lnT>
                  </a:tcPr>
                </a:tc>
                <a:tc>
                  <a:txBody>
                    <a:bodyPr/>
                    <a:lstStyle/>
                    <a:p>
                      <a:pPr lvl="0" algn="ctr">
                        <a:buNone/>
                      </a:pPr>
                      <a:r>
                        <a:rPr lang="en-US" sz="2400" b="1" i="0" u="none" strike="noStrike" noProof="0" dirty="0">
                          <a:latin typeface="Arial Narrow" panose="020B0606020202030204" pitchFamily="34" charset="0"/>
                        </a:rPr>
                        <a:t>$11,034.75</a:t>
                      </a:r>
                    </a:p>
                  </a:txBody>
                  <a:tcPr anchor="ctr">
                    <a:lnT w="12700">
                      <a:solidFill>
                        <a:schemeClr val="tx1"/>
                      </a:solidFill>
                    </a:lnT>
                  </a:tcPr>
                </a:tc>
                <a:extLst>
                  <a:ext uri="{0D108BD9-81ED-4DB2-BD59-A6C34878D82A}">
                    <a16:rowId xmlns:a16="http://schemas.microsoft.com/office/drawing/2014/main" val="2531461660"/>
                  </a:ext>
                </a:extLst>
              </a:tr>
            </a:tbl>
          </a:graphicData>
        </a:graphic>
      </p:graphicFrame>
      <p:sp>
        <p:nvSpPr>
          <p:cNvPr id="10" name="Subtitle 1">
            <a:extLst>
              <a:ext uri="{FF2B5EF4-FFF2-40B4-BE49-F238E27FC236}">
                <a16:creationId xmlns:a16="http://schemas.microsoft.com/office/drawing/2014/main" id="{AF920D90-6080-7D28-9602-A9B4800C6B3C}"/>
              </a:ext>
            </a:extLst>
          </p:cNvPr>
          <p:cNvSpPr txBox="1">
            <a:spLocks/>
          </p:cNvSpPr>
          <p:nvPr/>
        </p:nvSpPr>
        <p:spPr>
          <a:xfrm>
            <a:off x="1006445" y="8499223"/>
            <a:ext cx="18288915" cy="990027"/>
          </a:xfrm>
          <a:prstGeom prst="rect">
            <a:avLst/>
          </a:prstGeom>
        </p:spPr>
        <p:txBody>
          <a:bodyPr lIns="91440" tIns="45720" rIns="91440" bIns="45720" anchor="ctr"/>
          <a:lstStyle>
            <a:lvl1pPr marL="0" indent="0" algn="l">
              <a:buNone/>
              <a:defRPr sz="3958" b="0" i="0">
                <a:latin typeface="Arial Narrow" panose="020B0604020202020204" pitchFamily="34" charset="0"/>
                <a:ea typeface="+mn-ea"/>
                <a:cs typeface="+mn-cs"/>
              </a:defRPr>
            </a:lvl1pPr>
            <a:lvl2pPr marL="753969" indent="0" algn="ctr">
              <a:buNone/>
              <a:defRPr sz="3298">
                <a:latin typeface="+mn-lt"/>
                <a:ea typeface="+mn-ea"/>
                <a:cs typeface="+mn-cs"/>
              </a:defRPr>
            </a:lvl2pPr>
            <a:lvl3pPr marL="1507937" indent="0" algn="ctr">
              <a:buNone/>
              <a:defRPr sz="2968">
                <a:latin typeface="+mn-lt"/>
                <a:ea typeface="+mn-ea"/>
                <a:cs typeface="+mn-cs"/>
              </a:defRPr>
            </a:lvl3pPr>
            <a:lvl4pPr marL="2261906" indent="0" algn="ctr">
              <a:buNone/>
              <a:defRPr sz="2639">
                <a:latin typeface="+mn-lt"/>
                <a:ea typeface="+mn-ea"/>
                <a:cs typeface="+mn-cs"/>
              </a:defRPr>
            </a:lvl4pPr>
            <a:lvl5pPr marL="3015874" indent="0" algn="ctr">
              <a:buNone/>
              <a:defRPr sz="2639">
                <a:latin typeface="+mn-lt"/>
                <a:ea typeface="+mn-ea"/>
                <a:cs typeface="+mn-cs"/>
              </a:defRPr>
            </a:lvl5pPr>
            <a:lvl6pPr marL="3769843" indent="0" algn="ctr">
              <a:buNone/>
              <a:defRPr sz="2639">
                <a:latin typeface="+mn-lt"/>
                <a:ea typeface="+mn-ea"/>
                <a:cs typeface="+mn-cs"/>
              </a:defRPr>
            </a:lvl6pPr>
            <a:lvl7pPr marL="4523811" indent="0" algn="ctr">
              <a:buNone/>
              <a:defRPr sz="2639">
                <a:latin typeface="+mn-lt"/>
                <a:ea typeface="+mn-ea"/>
                <a:cs typeface="+mn-cs"/>
              </a:defRPr>
            </a:lvl7pPr>
            <a:lvl8pPr marL="5277780" indent="0" algn="ctr">
              <a:buNone/>
              <a:defRPr sz="2639">
                <a:latin typeface="+mn-lt"/>
                <a:ea typeface="+mn-ea"/>
                <a:cs typeface="+mn-cs"/>
              </a:defRPr>
            </a:lvl8pPr>
            <a:lvl9pPr marL="6031748" indent="0" algn="ctr">
              <a:buNone/>
              <a:defRPr sz="2639">
                <a:latin typeface="+mn-lt"/>
                <a:ea typeface="+mn-ea"/>
                <a:cs typeface="+mn-cs"/>
              </a:defRPr>
            </a:lvl9pPr>
          </a:lstStyle>
          <a:p>
            <a:pPr algn="ctr" defTabSz="914400"/>
            <a:r>
              <a:rPr lang="en-US" sz="3950" b="1" kern="0" dirty="0">
                <a:latin typeface="Arial Narrow"/>
              </a:rPr>
              <a:t>Market Value (11/30/2022): $93.07 </a:t>
            </a:r>
            <a:r>
              <a:rPr lang="en-US" sz="3950" b="1" kern="0" dirty="0">
                <a:solidFill>
                  <a:srgbClr val="00B050"/>
                </a:solidFill>
                <a:latin typeface="Arial Narrow"/>
              </a:rPr>
              <a:t>+$4.79 (+5.43%)</a:t>
            </a:r>
          </a:p>
        </p:txBody>
      </p:sp>
      <p:sp>
        <p:nvSpPr>
          <p:cNvPr id="11" name="Subtitle 1">
            <a:extLst>
              <a:ext uri="{FF2B5EF4-FFF2-40B4-BE49-F238E27FC236}">
                <a16:creationId xmlns:a16="http://schemas.microsoft.com/office/drawing/2014/main" id="{B69E9CD1-48DC-BB81-B40F-08CE24E1AAE1}"/>
              </a:ext>
            </a:extLst>
          </p:cNvPr>
          <p:cNvSpPr txBox="1">
            <a:spLocks/>
          </p:cNvSpPr>
          <p:nvPr/>
        </p:nvSpPr>
        <p:spPr>
          <a:xfrm>
            <a:off x="1009360" y="294191"/>
            <a:ext cx="4713801" cy="645363"/>
          </a:xfrm>
          <a:prstGeom prst="rect">
            <a:avLst/>
          </a:prstGeom>
        </p:spPr>
        <p:txBody>
          <a:bodyPr lIns="91440" tIns="45720" rIns="91440" bIns="45720" anchor="b"/>
          <a:lstStyle>
            <a:lvl1pPr marL="0" indent="0" algn="l">
              <a:buNone/>
              <a:defRPr sz="3958" b="0" i="0">
                <a:latin typeface="Arial Narrow" panose="020B0604020202020204" pitchFamily="34" charset="0"/>
                <a:ea typeface="+mn-ea"/>
                <a:cs typeface="+mn-cs"/>
              </a:defRPr>
            </a:lvl1pPr>
            <a:lvl2pPr marL="753969" indent="0" algn="ctr">
              <a:buNone/>
              <a:defRPr sz="3298">
                <a:latin typeface="+mn-lt"/>
                <a:ea typeface="+mn-ea"/>
                <a:cs typeface="+mn-cs"/>
              </a:defRPr>
            </a:lvl2pPr>
            <a:lvl3pPr marL="1507937" indent="0" algn="ctr">
              <a:buNone/>
              <a:defRPr sz="2968">
                <a:latin typeface="+mn-lt"/>
                <a:ea typeface="+mn-ea"/>
                <a:cs typeface="+mn-cs"/>
              </a:defRPr>
            </a:lvl3pPr>
            <a:lvl4pPr marL="2261906" indent="0" algn="ctr">
              <a:buNone/>
              <a:defRPr sz="2639">
                <a:latin typeface="+mn-lt"/>
                <a:ea typeface="+mn-ea"/>
                <a:cs typeface="+mn-cs"/>
              </a:defRPr>
            </a:lvl4pPr>
            <a:lvl5pPr marL="3015874" indent="0" algn="ctr">
              <a:buNone/>
              <a:defRPr sz="2639">
                <a:latin typeface="+mn-lt"/>
                <a:ea typeface="+mn-ea"/>
                <a:cs typeface="+mn-cs"/>
              </a:defRPr>
            </a:lvl5pPr>
            <a:lvl6pPr marL="3769843" indent="0" algn="ctr">
              <a:buNone/>
              <a:defRPr sz="2639">
                <a:latin typeface="+mn-lt"/>
                <a:ea typeface="+mn-ea"/>
                <a:cs typeface="+mn-cs"/>
              </a:defRPr>
            </a:lvl6pPr>
            <a:lvl7pPr marL="4523811" indent="0" algn="ctr">
              <a:buNone/>
              <a:defRPr sz="2639">
                <a:latin typeface="+mn-lt"/>
                <a:ea typeface="+mn-ea"/>
                <a:cs typeface="+mn-cs"/>
              </a:defRPr>
            </a:lvl7pPr>
            <a:lvl8pPr marL="5277780" indent="0" algn="ctr">
              <a:buNone/>
              <a:defRPr sz="2639">
                <a:latin typeface="+mn-lt"/>
                <a:ea typeface="+mn-ea"/>
                <a:cs typeface="+mn-cs"/>
              </a:defRPr>
            </a:lvl8pPr>
            <a:lvl9pPr marL="6031748" indent="0" algn="ctr">
              <a:buNone/>
              <a:defRPr sz="2639">
                <a:latin typeface="+mn-lt"/>
                <a:ea typeface="+mn-ea"/>
                <a:cs typeface="+mn-cs"/>
              </a:defRPr>
            </a:lvl9pPr>
          </a:lstStyle>
          <a:p>
            <a:pPr defTabSz="914400"/>
            <a:r>
              <a:rPr lang="en-US" sz="3200" i="1" kern="0">
                <a:latin typeface="Arial Narrow"/>
              </a:rPr>
              <a:t>Financials</a:t>
            </a:r>
            <a:endParaRPr lang="en-US" sz="3200" i="1"/>
          </a:p>
        </p:txBody>
      </p:sp>
      <p:sp>
        <p:nvSpPr>
          <p:cNvPr id="6" name="Subtitle 1">
            <a:extLst>
              <a:ext uri="{FF2B5EF4-FFF2-40B4-BE49-F238E27FC236}">
                <a16:creationId xmlns:a16="http://schemas.microsoft.com/office/drawing/2014/main" id="{B0CD6374-1BD6-2F40-AB07-C4D625AA141A}"/>
              </a:ext>
            </a:extLst>
          </p:cNvPr>
          <p:cNvSpPr txBox="1">
            <a:spLocks/>
          </p:cNvSpPr>
          <p:nvPr/>
        </p:nvSpPr>
        <p:spPr>
          <a:xfrm>
            <a:off x="10037825" y="1828335"/>
            <a:ext cx="9061070" cy="6967825"/>
          </a:xfrm>
          <a:prstGeom prst="rect">
            <a:avLst/>
          </a:prstGeom>
        </p:spPr>
        <p:txBody>
          <a:bodyPr lIns="91440" tIns="45720" rIns="91440" bIns="45720" anchor="t"/>
          <a:lstStyle>
            <a:lvl1pPr marL="0" indent="0" algn="l">
              <a:buNone/>
              <a:defRPr sz="3958" b="0" i="0">
                <a:latin typeface="Arial Narrow" panose="020B0604020202020204" pitchFamily="34" charset="0"/>
                <a:ea typeface="+mn-ea"/>
                <a:cs typeface="+mn-cs"/>
              </a:defRPr>
            </a:lvl1pPr>
            <a:lvl2pPr marL="753969" indent="0" algn="ctr">
              <a:buNone/>
              <a:defRPr sz="3298">
                <a:latin typeface="+mn-lt"/>
                <a:ea typeface="+mn-ea"/>
                <a:cs typeface="+mn-cs"/>
              </a:defRPr>
            </a:lvl2pPr>
            <a:lvl3pPr marL="1507937" indent="0" algn="ctr">
              <a:buNone/>
              <a:defRPr sz="2968">
                <a:latin typeface="+mn-lt"/>
                <a:ea typeface="+mn-ea"/>
                <a:cs typeface="+mn-cs"/>
              </a:defRPr>
            </a:lvl3pPr>
            <a:lvl4pPr marL="2261906" indent="0" algn="ctr">
              <a:buNone/>
              <a:defRPr sz="2639">
                <a:latin typeface="+mn-lt"/>
                <a:ea typeface="+mn-ea"/>
                <a:cs typeface="+mn-cs"/>
              </a:defRPr>
            </a:lvl4pPr>
            <a:lvl5pPr marL="3015874" indent="0" algn="ctr">
              <a:buNone/>
              <a:defRPr sz="2639">
                <a:latin typeface="+mn-lt"/>
                <a:ea typeface="+mn-ea"/>
                <a:cs typeface="+mn-cs"/>
              </a:defRPr>
            </a:lvl5pPr>
            <a:lvl6pPr marL="3769843" indent="0" algn="ctr">
              <a:buNone/>
              <a:defRPr sz="2639">
                <a:latin typeface="+mn-lt"/>
                <a:ea typeface="+mn-ea"/>
                <a:cs typeface="+mn-cs"/>
              </a:defRPr>
            </a:lvl6pPr>
            <a:lvl7pPr marL="4523811" indent="0" algn="ctr">
              <a:buNone/>
              <a:defRPr sz="2639">
                <a:latin typeface="+mn-lt"/>
                <a:ea typeface="+mn-ea"/>
                <a:cs typeface="+mn-cs"/>
              </a:defRPr>
            </a:lvl7pPr>
            <a:lvl8pPr marL="5277780" indent="0" algn="ctr">
              <a:buNone/>
              <a:defRPr sz="2639">
                <a:latin typeface="+mn-lt"/>
                <a:ea typeface="+mn-ea"/>
                <a:cs typeface="+mn-cs"/>
              </a:defRPr>
            </a:lvl8pPr>
            <a:lvl9pPr marL="6031748" indent="0" algn="ctr">
              <a:buNone/>
              <a:defRPr sz="2639">
                <a:latin typeface="+mn-lt"/>
                <a:ea typeface="+mn-ea"/>
                <a:cs typeface="+mn-cs"/>
              </a:defRPr>
            </a:lvl9pPr>
          </a:lstStyle>
          <a:p>
            <a:pPr marL="571500" indent="-571500">
              <a:buFont typeface="Arial"/>
              <a:buChar char="•"/>
            </a:pPr>
            <a:r>
              <a:rPr lang="en-US" sz="3600" b="1" dirty="0">
                <a:latin typeface="Arial Narrow"/>
              </a:rPr>
              <a:t>Morgan Stanley </a:t>
            </a:r>
            <a:r>
              <a:rPr lang="en-US" sz="3600" dirty="0">
                <a:latin typeface="Arial Narrow"/>
              </a:rPr>
              <a:t>is responsible for $1.4 trillion of AUM within 24 different countries</a:t>
            </a:r>
          </a:p>
          <a:p>
            <a:pPr marL="571500" indent="-571500">
              <a:buFont typeface="Arial"/>
              <a:buChar char="•"/>
            </a:pPr>
            <a:r>
              <a:rPr lang="en-US" sz="3600" dirty="0">
                <a:latin typeface="Arial Narrow"/>
              </a:rPr>
              <a:t>The bank is split into institutional securities, investment management, and wealth management </a:t>
            </a:r>
          </a:p>
          <a:p>
            <a:pPr marL="571500" indent="-571500">
              <a:buFont typeface="Arial"/>
              <a:buChar char="•"/>
            </a:pPr>
            <a:r>
              <a:rPr lang="en-US" sz="3600" dirty="0">
                <a:latin typeface="Arial Narrow"/>
              </a:rPr>
              <a:t>Financial services firms have historically performed </a:t>
            </a:r>
            <a:r>
              <a:rPr lang="en-US" sz="3600" b="1" dirty="0">
                <a:latin typeface="Arial Narrow"/>
              </a:rPr>
              <a:t>strongly</a:t>
            </a:r>
            <a:r>
              <a:rPr lang="en-US" sz="3600" dirty="0">
                <a:latin typeface="Arial Narrow"/>
              </a:rPr>
              <a:t> during times of inflation and rising interest rates</a:t>
            </a:r>
          </a:p>
          <a:p>
            <a:pPr marL="571500" indent="-571500">
              <a:buFont typeface="Arial"/>
              <a:buChar char="•"/>
            </a:pPr>
            <a:r>
              <a:rPr lang="en-US" sz="3600" dirty="0">
                <a:latin typeface="Arial Narrow"/>
              </a:rPr>
              <a:t>Morgan Stanley trades </a:t>
            </a:r>
            <a:r>
              <a:rPr lang="en-US" sz="3600" b="1" dirty="0">
                <a:latin typeface="Arial Narrow"/>
              </a:rPr>
              <a:t>undervalued</a:t>
            </a:r>
            <a:r>
              <a:rPr lang="en-US" sz="3600" dirty="0">
                <a:latin typeface="Arial Narrow"/>
              </a:rPr>
              <a:t> compared to peers with regard to P/S and P/B ratios</a:t>
            </a:r>
          </a:p>
          <a:p>
            <a:pPr marL="571500" indent="-571500">
              <a:buFont typeface="Arial"/>
              <a:buChar char="•"/>
            </a:pPr>
            <a:endParaRPr lang="en-US" sz="3400" kern="0" dirty="0">
              <a:solidFill>
                <a:sysClr val="windowText" lastClr="000000"/>
              </a:solidFill>
              <a:latin typeface="Arial Narrow" panose="020B0606020202030204" pitchFamily="34" charset="0"/>
            </a:endParaRPr>
          </a:p>
          <a:p>
            <a:pPr defTabSz="914400"/>
            <a:endParaRPr lang="en-US" sz="3400" kern="0" dirty="0">
              <a:solidFill>
                <a:sysClr val="windowText" lastClr="000000"/>
              </a:solidFill>
              <a:latin typeface="Arial Narrow" panose="020B0606020202030204" pitchFamily="34" charset="0"/>
            </a:endParaRPr>
          </a:p>
        </p:txBody>
      </p:sp>
      <p:pic>
        <p:nvPicPr>
          <p:cNvPr id="1026" name="Picture 2" descr="Morgan Stanley Logo and symbol, meaning, history, PNG, brand">
            <a:extLst>
              <a:ext uri="{FF2B5EF4-FFF2-40B4-BE49-F238E27FC236}">
                <a16:creationId xmlns:a16="http://schemas.microsoft.com/office/drawing/2014/main" id="{336A7B38-022E-5DE8-BCB0-E3B6846DC0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8179" y="226295"/>
            <a:ext cx="3287181" cy="184916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FB37ED20-CD73-22F7-BD91-FF21AEF8BD99}"/>
              </a:ext>
            </a:extLst>
          </p:cNvPr>
          <p:cNvPicPr>
            <a:picLocks noChangeAspect="1"/>
          </p:cNvPicPr>
          <p:nvPr/>
        </p:nvPicPr>
        <p:blipFill rotWithShape="1">
          <a:blip r:embed="rId3"/>
          <a:srcRect b="60507"/>
          <a:stretch/>
        </p:blipFill>
        <p:spPr>
          <a:xfrm>
            <a:off x="1002592" y="1892919"/>
            <a:ext cx="8838767" cy="3490714"/>
          </a:xfrm>
          <a:prstGeom prst="rect">
            <a:avLst/>
          </a:prstGeom>
        </p:spPr>
      </p:pic>
    </p:spTree>
    <p:extLst>
      <p:ext uri="{BB962C8B-B14F-4D97-AF65-F5344CB8AC3E}">
        <p14:creationId xmlns:p14="http://schemas.microsoft.com/office/powerpoint/2010/main" val="43589009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E2FA8F6-6DDE-1036-5389-6B13202B478F}"/>
              </a:ext>
            </a:extLst>
          </p:cNvPr>
          <p:cNvSpPr>
            <a:spLocks noGrp="1"/>
          </p:cNvSpPr>
          <p:nvPr>
            <p:ph type="ctrTitle"/>
          </p:nvPr>
        </p:nvSpPr>
        <p:spPr>
          <a:xfrm>
            <a:off x="1005205" y="610045"/>
            <a:ext cx="18093690" cy="1081670"/>
          </a:xfrm>
        </p:spPr>
        <p:txBody>
          <a:bodyPr lIns="91440" tIns="45720" rIns="91440" bIns="45720" anchor="b"/>
          <a:lstStyle/>
          <a:p>
            <a:r>
              <a:rPr lang="en-US" sz="6000">
                <a:latin typeface="Arial Black"/>
              </a:rPr>
              <a:t>AT&amp;T (T)</a:t>
            </a:r>
            <a:endParaRPr lang="en-US"/>
          </a:p>
        </p:txBody>
      </p:sp>
      <p:graphicFrame>
        <p:nvGraphicFramePr>
          <p:cNvPr id="8" name="Table 5">
            <a:extLst>
              <a:ext uri="{FF2B5EF4-FFF2-40B4-BE49-F238E27FC236}">
                <a16:creationId xmlns:a16="http://schemas.microsoft.com/office/drawing/2014/main" id="{33516FCF-0CAF-7550-BF89-4EBDE7744427}"/>
              </a:ext>
            </a:extLst>
          </p:cNvPr>
          <p:cNvGraphicFramePr>
            <a:graphicFrameLocks noGrp="1"/>
          </p:cNvGraphicFramePr>
          <p:nvPr>
            <p:extLst>
              <p:ext uri="{D42A27DB-BD31-4B8C-83A1-F6EECF244321}">
                <p14:modId xmlns:p14="http://schemas.microsoft.com/office/powerpoint/2010/main" val="1307144941"/>
              </p:ext>
            </p:extLst>
          </p:nvPr>
        </p:nvGraphicFramePr>
        <p:xfrm>
          <a:off x="1002593" y="6273581"/>
          <a:ext cx="8611542" cy="2025972"/>
        </p:xfrm>
        <a:graphic>
          <a:graphicData uri="http://schemas.openxmlformats.org/drawingml/2006/table">
            <a:tbl>
              <a:tblPr firstRow="1" bandRow="1">
                <a:tableStyleId>{D7AC3CCA-C797-4891-BE02-D94E43425B78}</a:tableStyleId>
              </a:tblPr>
              <a:tblGrid>
                <a:gridCol w="4305771">
                  <a:extLst>
                    <a:ext uri="{9D8B030D-6E8A-4147-A177-3AD203B41FA5}">
                      <a16:colId xmlns:a16="http://schemas.microsoft.com/office/drawing/2014/main" val="263714738"/>
                    </a:ext>
                  </a:extLst>
                </a:gridCol>
                <a:gridCol w="4305771">
                  <a:extLst>
                    <a:ext uri="{9D8B030D-6E8A-4147-A177-3AD203B41FA5}">
                      <a16:colId xmlns:a16="http://schemas.microsoft.com/office/drawing/2014/main" val="4267350143"/>
                    </a:ext>
                  </a:extLst>
                </a:gridCol>
              </a:tblGrid>
              <a:tr h="506493">
                <a:tc>
                  <a:txBody>
                    <a:bodyPr/>
                    <a:lstStyle/>
                    <a:p>
                      <a:pPr lvl="0" algn="ctr">
                        <a:buNone/>
                      </a:pPr>
                      <a:r>
                        <a:rPr lang="en-US" sz="2400" b="0" dirty="0">
                          <a:latin typeface="Arial Narrow" panose="020B0606020202030204" pitchFamily="34" charset="0"/>
                        </a:rPr>
                        <a:t>Date Purchased</a:t>
                      </a:r>
                    </a:p>
                  </a:txBody>
                  <a:tcPr anchor="ctr">
                    <a:lnL w="12700">
                      <a:solidFill>
                        <a:schemeClr val="tx1"/>
                      </a:solidFill>
                    </a:lnL>
                    <a:lnR w="12700">
                      <a:solidFill>
                        <a:schemeClr val="tx1"/>
                      </a:solidFill>
                    </a:lnR>
                    <a:lnT w="12700">
                      <a:solidFill>
                        <a:schemeClr val="tx1"/>
                      </a:solidFill>
                    </a:lnT>
                    <a:lnB w="12700">
                      <a:solidFill>
                        <a:schemeClr val="tx1"/>
                      </a:solidFill>
                    </a:lnB>
                  </a:tcPr>
                </a:tc>
                <a:tc>
                  <a:txBody>
                    <a:bodyPr/>
                    <a:lstStyle/>
                    <a:p>
                      <a:pPr algn="ctr"/>
                      <a:r>
                        <a:rPr lang="en-US" sz="2400" b="0">
                          <a:latin typeface="Arial Narrow" panose="020B0606020202030204" pitchFamily="34" charset="0"/>
                        </a:rPr>
                        <a:t>09/28/2022</a:t>
                      </a:r>
                    </a:p>
                  </a:txBody>
                  <a:tcPr anchor="ctr">
                    <a:lnL w="12700">
                      <a:solidFill>
                        <a:schemeClr val="tx1"/>
                      </a:solidFill>
                    </a:lnL>
                    <a:lnR w="12700">
                      <a:solidFill>
                        <a:schemeClr val="tx1"/>
                      </a:solidFill>
                    </a:lnR>
                    <a:lnT w="12700">
                      <a:solidFill>
                        <a:schemeClr val="tx1"/>
                      </a:solidFill>
                    </a:lnT>
                    <a:lnB w="12700">
                      <a:solidFill>
                        <a:schemeClr val="tx1"/>
                      </a:solidFill>
                    </a:lnB>
                  </a:tcPr>
                </a:tc>
                <a:extLst>
                  <a:ext uri="{0D108BD9-81ED-4DB2-BD59-A6C34878D82A}">
                    <a16:rowId xmlns:a16="http://schemas.microsoft.com/office/drawing/2014/main" val="1800712312"/>
                  </a:ext>
                </a:extLst>
              </a:tr>
              <a:tr h="506493">
                <a:tc>
                  <a:txBody>
                    <a:bodyPr/>
                    <a:lstStyle/>
                    <a:p>
                      <a:pPr algn="ctr"/>
                      <a:r>
                        <a:rPr lang="en-US" sz="2400" b="0" dirty="0">
                          <a:latin typeface="Arial Narrow" panose="020B0606020202030204" pitchFamily="34" charset="0"/>
                        </a:rPr>
                        <a:t>Number of Shares Held</a:t>
                      </a:r>
                    </a:p>
                  </a:txBody>
                  <a:tcPr anchor="ctr">
                    <a:lnL w="12700">
                      <a:solidFill>
                        <a:schemeClr val="tx1"/>
                      </a:solidFill>
                    </a:lnL>
                    <a:lnR w="12700">
                      <a:solidFill>
                        <a:schemeClr val="tx1"/>
                      </a:solidFill>
                    </a:lnR>
                    <a:lnT w="12700">
                      <a:solidFill>
                        <a:schemeClr val="tx1"/>
                      </a:solidFill>
                    </a:lnT>
                    <a:lnB w="12700">
                      <a:solidFill>
                        <a:schemeClr val="tx1"/>
                      </a:solidFill>
                    </a:lnB>
                  </a:tcPr>
                </a:tc>
                <a:tc>
                  <a:txBody>
                    <a:bodyPr/>
                    <a:lstStyle/>
                    <a:p>
                      <a:pPr algn="ctr"/>
                      <a:r>
                        <a:rPr lang="en-US" sz="2400" dirty="0">
                          <a:latin typeface="Arial Narrow" panose="020B0606020202030204" pitchFamily="34" charset="0"/>
                        </a:rPr>
                        <a:t>750</a:t>
                      </a:r>
                    </a:p>
                  </a:txBody>
                  <a:tcPr anchor="ctr">
                    <a:lnL w="12700">
                      <a:solidFill>
                        <a:schemeClr val="tx1"/>
                      </a:solidFill>
                    </a:lnL>
                    <a:lnR w="12700">
                      <a:solidFill>
                        <a:schemeClr val="tx1"/>
                      </a:solidFill>
                    </a:lnR>
                    <a:lnT w="12700">
                      <a:solidFill>
                        <a:schemeClr val="tx1"/>
                      </a:solidFill>
                    </a:lnT>
                    <a:lnB w="12700">
                      <a:solidFill>
                        <a:schemeClr val="tx1"/>
                      </a:solidFill>
                    </a:lnB>
                  </a:tcPr>
                </a:tc>
                <a:extLst>
                  <a:ext uri="{0D108BD9-81ED-4DB2-BD59-A6C34878D82A}">
                    <a16:rowId xmlns:a16="http://schemas.microsoft.com/office/drawing/2014/main" val="2499436881"/>
                  </a:ext>
                </a:extLst>
              </a:tr>
              <a:tr h="506493">
                <a:tc>
                  <a:txBody>
                    <a:bodyPr/>
                    <a:lstStyle/>
                    <a:p>
                      <a:pPr algn="ctr"/>
                      <a:r>
                        <a:rPr lang="en-US" sz="2400" b="0" dirty="0">
                          <a:latin typeface="Arial Narrow" panose="020B0606020202030204" pitchFamily="34" charset="0"/>
                        </a:rPr>
                        <a:t>Acquisition Price</a:t>
                      </a:r>
                    </a:p>
                  </a:txBody>
                  <a:tcPr anchor="ctr">
                    <a:lnL w="12700">
                      <a:solidFill>
                        <a:schemeClr val="tx1"/>
                      </a:solidFill>
                    </a:lnL>
                    <a:lnR w="12700">
                      <a:solidFill>
                        <a:schemeClr val="tx1"/>
                      </a:solidFill>
                    </a:lnR>
                    <a:lnT w="12700">
                      <a:solidFill>
                        <a:schemeClr val="tx1"/>
                      </a:solidFill>
                    </a:lnT>
                    <a:lnB w="12700">
                      <a:solidFill>
                        <a:schemeClr val="tx1"/>
                      </a:solidFill>
                    </a:lnB>
                  </a:tcPr>
                </a:tc>
                <a:tc>
                  <a:txBody>
                    <a:bodyPr/>
                    <a:lstStyle/>
                    <a:p>
                      <a:pPr lvl="0" algn="ctr">
                        <a:buNone/>
                      </a:pPr>
                      <a:r>
                        <a:rPr lang="en-US" sz="2400" b="0" i="0" u="none" strike="noStrike" noProof="0" dirty="0">
                          <a:latin typeface="Arial Narrow" panose="020B0606020202030204" pitchFamily="34" charset="0"/>
                        </a:rPr>
                        <a:t>$15.84</a:t>
                      </a:r>
                    </a:p>
                  </a:txBody>
                  <a:tcPr anchor="ctr">
                    <a:lnL w="12700">
                      <a:solidFill>
                        <a:schemeClr val="tx1"/>
                      </a:solidFill>
                    </a:lnL>
                    <a:lnR w="12700">
                      <a:solidFill>
                        <a:schemeClr val="tx1"/>
                      </a:solidFill>
                    </a:lnR>
                    <a:lnT w="12700">
                      <a:solidFill>
                        <a:schemeClr val="tx1"/>
                      </a:solidFill>
                    </a:lnT>
                    <a:lnB w="12700">
                      <a:solidFill>
                        <a:schemeClr val="tx1"/>
                      </a:solidFill>
                    </a:lnB>
                  </a:tcPr>
                </a:tc>
                <a:extLst>
                  <a:ext uri="{0D108BD9-81ED-4DB2-BD59-A6C34878D82A}">
                    <a16:rowId xmlns:a16="http://schemas.microsoft.com/office/drawing/2014/main" val="2877541336"/>
                  </a:ext>
                </a:extLst>
              </a:tr>
              <a:tr h="506493">
                <a:tc>
                  <a:txBody>
                    <a:bodyPr/>
                    <a:lstStyle/>
                    <a:p>
                      <a:pPr algn="ctr"/>
                      <a:r>
                        <a:rPr lang="en-US" sz="2400" b="1">
                          <a:latin typeface="Arial Narrow" panose="020B0606020202030204" pitchFamily="34" charset="0"/>
                        </a:rPr>
                        <a:t>Cost Basis</a:t>
                      </a:r>
                    </a:p>
                  </a:txBody>
                  <a:tcPr anchor="ctr">
                    <a:lnT w="12700">
                      <a:solidFill>
                        <a:schemeClr val="tx1"/>
                      </a:solidFill>
                    </a:lnT>
                  </a:tcPr>
                </a:tc>
                <a:tc>
                  <a:txBody>
                    <a:bodyPr/>
                    <a:lstStyle/>
                    <a:p>
                      <a:pPr lvl="0" algn="ctr">
                        <a:buNone/>
                      </a:pPr>
                      <a:r>
                        <a:rPr lang="en-US" sz="2400" b="1" i="0" u="none" strike="noStrike" noProof="0" dirty="0">
                          <a:latin typeface="Arial Narrow" panose="020B0606020202030204" pitchFamily="34" charset="0"/>
                        </a:rPr>
                        <a:t>$11,880.00</a:t>
                      </a:r>
                    </a:p>
                  </a:txBody>
                  <a:tcPr anchor="ctr">
                    <a:lnT w="12700">
                      <a:solidFill>
                        <a:schemeClr val="tx1"/>
                      </a:solidFill>
                    </a:lnT>
                  </a:tcPr>
                </a:tc>
                <a:extLst>
                  <a:ext uri="{0D108BD9-81ED-4DB2-BD59-A6C34878D82A}">
                    <a16:rowId xmlns:a16="http://schemas.microsoft.com/office/drawing/2014/main" val="2531461660"/>
                  </a:ext>
                </a:extLst>
              </a:tr>
            </a:tbl>
          </a:graphicData>
        </a:graphic>
      </p:graphicFrame>
      <p:sp>
        <p:nvSpPr>
          <p:cNvPr id="10" name="Subtitle 1">
            <a:extLst>
              <a:ext uri="{FF2B5EF4-FFF2-40B4-BE49-F238E27FC236}">
                <a16:creationId xmlns:a16="http://schemas.microsoft.com/office/drawing/2014/main" id="{AF920D90-6080-7D28-9602-A9B4800C6B3C}"/>
              </a:ext>
            </a:extLst>
          </p:cNvPr>
          <p:cNvSpPr txBox="1">
            <a:spLocks/>
          </p:cNvSpPr>
          <p:nvPr/>
        </p:nvSpPr>
        <p:spPr>
          <a:xfrm>
            <a:off x="1006445" y="8499223"/>
            <a:ext cx="18288915" cy="990027"/>
          </a:xfrm>
          <a:prstGeom prst="rect">
            <a:avLst/>
          </a:prstGeom>
        </p:spPr>
        <p:txBody>
          <a:bodyPr lIns="91440" tIns="45720" rIns="91440" bIns="45720" anchor="ctr"/>
          <a:lstStyle>
            <a:lvl1pPr marL="0" indent="0" algn="l">
              <a:buNone/>
              <a:defRPr sz="3958" b="0" i="0">
                <a:latin typeface="Arial Narrow" panose="020B0604020202020204" pitchFamily="34" charset="0"/>
                <a:ea typeface="+mn-ea"/>
                <a:cs typeface="+mn-cs"/>
              </a:defRPr>
            </a:lvl1pPr>
            <a:lvl2pPr marL="753969" indent="0" algn="ctr">
              <a:buNone/>
              <a:defRPr sz="3298">
                <a:latin typeface="+mn-lt"/>
                <a:ea typeface="+mn-ea"/>
                <a:cs typeface="+mn-cs"/>
              </a:defRPr>
            </a:lvl2pPr>
            <a:lvl3pPr marL="1507937" indent="0" algn="ctr">
              <a:buNone/>
              <a:defRPr sz="2968">
                <a:latin typeface="+mn-lt"/>
                <a:ea typeface="+mn-ea"/>
                <a:cs typeface="+mn-cs"/>
              </a:defRPr>
            </a:lvl3pPr>
            <a:lvl4pPr marL="2261906" indent="0" algn="ctr">
              <a:buNone/>
              <a:defRPr sz="2639">
                <a:latin typeface="+mn-lt"/>
                <a:ea typeface="+mn-ea"/>
                <a:cs typeface="+mn-cs"/>
              </a:defRPr>
            </a:lvl4pPr>
            <a:lvl5pPr marL="3015874" indent="0" algn="ctr">
              <a:buNone/>
              <a:defRPr sz="2639">
                <a:latin typeface="+mn-lt"/>
                <a:ea typeface="+mn-ea"/>
                <a:cs typeface="+mn-cs"/>
              </a:defRPr>
            </a:lvl5pPr>
            <a:lvl6pPr marL="3769843" indent="0" algn="ctr">
              <a:buNone/>
              <a:defRPr sz="2639">
                <a:latin typeface="+mn-lt"/>
                <a:ea typeface="+mn-ea"/>
                <a:cs typeface="+mn-cs"/>
              </a:defRPr>
            </a:lvl6pPr>
            <a:lvl7pPr marL="4523811" indent="0" algn="ctr">
              <a:buNone/>
              <a:defRPr sz="2639">
                <a:latin typeface="+mn-lt"/>
                <a:ea typeface="+mn-ea"/>
                <a:cs typeface="+mn-cs"/>
              </a:defRPr>
            </a:lvl7pPr>
            <a:lvl8pPr marL="5277780" indent="0" algn="ctr">
              <a:buNone/>
              <a:defRPr sz="2639">
                <a:latin typeface="+mn-lt"/>
                <a:ea typeface="+mn-ea"/>
                <a:cs typeface="+mn-cs"/>
              </a:defRPr>
            </a:lvl8pPr>
            <a:lvl9pPr marL="6031748" indent="0" algn="ctr">
              <a:buNone/>
              <a:defRPr sz="2639">
                <a:latin typeface="+mn-lt"/>
                <a:ea typeface="+mn-ea"/>
                <a:cs typeface="+mn-cs"/>
              </a:defRPr>
            </a:lvl9pPr>
          </a:lstStyle>
          <a:p>
            <a:pPr algn="ctr" defTabSz="914400"/>
            <a:r>
              <a:rPr lang="en-US" sz="3950" b="1" kern="0" dirty="0">
                <a:latin typeface="Arial Narrow"/>
              </a:rPr>
              <a:t>Market Value (11/30/2022): $19.28 </a:t>
            </a:r>
            <a:r>
              <a:rPr lang="en-US" sz="3950" b="1" kern="0" dirty="0">
                <a:solidFill>
                  <a:srgbClr val="00B050"/>
                </a:solidFill>
                <a:latin typeface="Arial Narrow"/>
              </a:rPr>
              <a:t>+$3.44 (+21.72%)</a:t>
            </a:r>
          </a:p>
        </p:txBody>
      </p:sp>
      <p:sp>
        <p:nvSpPr>
          <p:cNvPr id="11" name="Subtitle 1">
            <a:extLst>
              <a:ext uri="{FF2B5EF4-FFF2-40B4-BE49-F238E27FC236}">
                <a16:creationId xmlns:a16="http://schemas.microsoft.com/office/drawing/2014/main" id="{B69E9CD1-48DC-BB81-B40F-08CE24E1AAE1}"/>
              </a:ext>
            </a:extLst>
          </p:cNvPr>
          <p:cNvSpPr txBox="1">
            <a:spLocks/>
          </p:cNvSpPr>
          <p:nvPr/>
        </p:nvSpPr>
        <p:spPr>
          <a:xfrm>
            <a:off x="1009360" y="294191"/>
            <a:ext cx="5875534" cy="645363"/>
          </a:xfrm>
          <a:prstGeom prst="rect">
            <a:avLst/>
          </a:prstGeom>
        </p:spPr>
        <p:txBody>
          <a:bodyPr lIns="91440" tIns="45720" rIns="91440" bIns="45720" anchor="b"/>
          <a:lstStyle>
            <a:lvl1pPr marL="0" indent="0" algn="l">
              <a:buNone/>
              <a:defRPr sz="3958" b="0" i="0">
                <a:latin typeface="Arial Narrow" panose="020B0604020202020204" pitchFamily="34" charset="0"/>
                <a:ea typeface="+mn-ea"/>
                <a:cs typeface="+mn-cs"/>
              </a:defRPr>
            </a:lvl1pPr>
            <a:lvl2pPr marL="753969" indent="0" algn="ctr">
              <a:buNone/>
              <a:defRPr sz="3298">
                <a:latin typeface="+mn-lt"/>
                <a:ea typeface="+mn-ea"/>
                <a:cs typeface="+mn-cs"/>
              </a:defRPr>
            </a:lvl2pPr>
            <a:lvl3pPr marL="1507937" indent="0" algn="ctr">
              <a:buNone/>
              <a:defRPr sz="2968">
                <a:latin typeface="+mn-lt"/>
                <a:ea typeface="+mn-ea"/>
                <a:cs typeface="+mn-cs"/>
              </a:defRPr>
            </a:lvl3pPr>
            <a:lvl4pPr marL="2261906" indent="0" algn="ctr">
              <a:buNone/>
              <a:defRPr sz="2639">
                <a:latin typeface="+mn-lt"/>
                <a:ea typeface="+mn-ea"/>
                <a:cs typeface="+mn-cs"/>
              </a:defRPr>
            </a:lvl4pPr>
            <a:lvl5pPr marL="3015874" indent="0" algn="ctr">
              <a:buNone/>
              <a:defRPr sz="2639">
                <a:latin typeface="+mn-lt"/>
                <a:ea typeface="+mn-ea"/>
                <a:cs typeface="+mn-cs"/>
              </a:defRPr>
            </a:lvl5pPr>
            <a:lvl6pPr marL="3769843" indent="0" algn="ctr">
              <a:buNone/>
              <a:defRPr sz="2639">
                <a:latin typeface="+mn-lt"/>
                <a:ea typeface="+mn-ea"/>
                <a:cs typeface="+mn-cs"/>
              </a:defRPr>
            </a:lvl6pPr>
            <a:lvl7pPr marL="4523811" indent="0" algn="ctr">
              <a:buNone/>
              <a:defRPr sz="2639">
                <a:latin typeface="+mn-lt"/>
                <a:ea typeface="+mn-ea"/>
                <a:cs typeface="+mn-cs"/>
              </a:defRPr>
            </a:lvl7pPr>
            <a:lvl8pPr marL="5277780" indent="0" algn="ctr">
              <a:buNone/>
              <a:defRPr sz="2639">
                <a:latin typeface="+mn-lt"/>
                <a:ea typeface="+mn-ea"/>
                <a:cs typeface="+mn-cs"/>
              </a:defRPr>
            </a:lvl8pPr>
            <a:lvl9pPr marL="6031748" indent="0" algn="ctr">
              <a:buNone/>
              <a:defRPr sz="2639">
                <a:latin typeface="+mn-lt"/>
                <a:ea typeface="+mn-ea"/>
                <a:cs typeface="+mn-cs"/>
              </a:defRPr>
            </a:lvl9pPr>
          </a:lstStyle>
          <a:p>
            <a:pPr defTabSz="914400"/>
            <a:r>
              <a:rPr lang="en-US" sz="3200" i="1" kern="0" dirty="0">
                <a:latin typeface="Arial Narrow"/>
              </a:rPr>
              <a:t>Communication Services</a:t>
            </a:r>
            <a:endParaRPr lang="en-US" sz="3200" i="1" dirty="0"/>
          </a:p>
        </p:txBody>
      </p:sp>
      <p:pic>
        <p:nvPicPr>
          <p:cNvPr id="5" name="Picture 4">
            <a:extLst>
              <a:ext uri="{FF2B5EF4-FFF2-40B4-BE49-F238E27FC236}">
                <a16:creationId xmlns:a16="http://schemas.microsoft.com/office/drawing/2014/main" id="{CF7AAC09-92FC-DA27-1ACF-D77151381DBB}"/>
              </a:ext>
            </a:extLst>
          </p:cNvPr>
          <p:cNvPicPr>
            <a:picLocks noChangeAspect="1"/>
          </p:cNvPicPr>
          <p:nvPr/>
        </p:nvPicPr>
        <p:blipFill>
          <a:blip r:embed="rId2"/>
          <a:stretch>
            <a:fillRect/>
          </a:stretch>
        </p:blipFill>
        <p:spPr>
          <a:xfrm>
            <a:off x="16497590" y="651632"/>
            <a:ext cx="2597150" cy="998494"/>
          </a:xfrm>
          <a:prstGeom prst="rect">
            <a:avLst/>
          </a:prstGeom>
        </p:spPr>
      </p:pic>
      <p:sp>
        <p:nvSpPr>
          <p:cNvPr id="9" name="Subtitle 1">
            <a:extLst>
              <a:ext uri="{FF2B5EF4-FFF2-40B4-BE49-F238E27FC236}">
                <a16:creationId xmlns:a16="http://schemas.microsoft.com/office/drawing/2014/main" id="{16D5CDA4-6627-108A-BF8B-7DF1549E4E90}"/>
              </a:ext>
            </a:extLst>
          </p:cNvPr>
          <p:cNvSpPr txBox="1">
            <a:spLocks/>
          </p:cNvSpPr>
          <p:nvPr/>
        </p:nvSpPr>
        <p:spPr>
          <a:xfrm>
            <a:off x="10037825" y="1828335"/>
            <a:ext cx="9061070" cy="6967825"/>
          </a:xfrm>
          <a:prstGeom prst="rect">
            <a:avLst/>
          </a:prstGeom>
        </p:spPr>
        <p:txBody>
          <a:bodyPr lIns="91440" tIns="45720" rIns="91440" bIns="45720" anchor="t"/>
          <a:lstStyle>
            <a:lvl1pPr marL="0" indent="0" algn="l">
              <a:buNone/>
              <a:defRPr sz="3958" b="0" i="0">
                <a:latin typeface="Arial Narrow" panose="020B0604020202020204" pitchFamily="34" charset="0"/>
                <a:ea typeface="+mn-ea"/>
                <a:cs typeface="+mn-cs"/>
              </a:defRPr>
            </a:lvl1pPr>
            <a:lvl2pPr marL="753969" indent="0" algn="ctr">
              <a:buNone/>
              <a:defRPr sz="3298">
                <a:latin typeface="+mn-lt"/>
                <a:ea typeface="+mn-ea"/>
                <a:cs typeface="+mn-cs"/>
              </a:defRPr>
            </a:lvl2pPr>
            <a:lvl3pPr marL="1507937" indent="0" algn="ctr">
              <a:buNone/>
              <a:defRPr sz="2968">
                <a:latin typeface="+mn-lt"/>
                <a:ea typeface="+mn-ea"/>
                <a:cs typeface="+mn-cs"/>
              </a:defRPr>
            </a:lvl3pPr>
            <a:lvl4pPr marL="2261906" indent="0" algn="ctr">
              <a:buNone/>
              <a:defRPr sz="2639">
                <a:latin typeface="+mn-lt"/>
                <a:ea typeface="+mn-ea"/>
                <a:cs typeface="+mn-cs"/>
              </a:defRPr>
            </a:lvl4pPr>
            <a:lvl5pPr marL="3015874" indent="0" algn="ctr">
              <a:buNone/>
              <a:defRPr sz="2639">
                <a:latin typeface="+mn-lt"/>
                <a:ea typeface="+mn-ea"/>
                <a:cs typeface="+mn-cs"/>
              </a:defRPr>
            </a:lvl5pPr>
            <a:lvl6pPr marL="3769843" indent="0" algn="ctr">
              <a:buNone/>
              <a:defRPr sz="2639">
                <a:latin typeface="+mn-lt"/>
                <a:ea typeface="+mn-ea"/>
                <a:cs typeface="+mn-cs"/>
              </a:defRPr>
            </a:lvl6pPr>
            <a:lvl7pPr marL="4523811" indent="0" algn="ctr">
              <a:buNone/>
              <a:defRPr sz="2639">
                <a:latin typeface="+mn-lt"/>
                <a:ea typeface="+mn-ea"/>
                <a:cs typeface="+mn-cs"/>
              </a:defRPr>
            </a:lvl7pPr>
            <a:lvl8pPr marL="5277780" indent="0" algn="ctr">
              <a:buNone/>
              <a:defRPr sz="2639">
                <a:latin typeface="+mn-lt"/>
                <a:ea typeface="+mn-ea"/>
                <a:cs typeface="+mn-cs"/>
              </a:defRPr>
            </a:lvl8pPr>
            <a:lvl9pPr marL="6031748" indent="0" algn="ctr">
              <a:buNone/>
              <a:defRPr sz="2639">
                <a:latin typeface="+mn-lt"/>
                <a:ea typeface="+mn-ea"/>
                <a:cs typeface="+mn-cs"/>
              </a:defRPr>
            </a:lvl9pPr>
          </a:lstStyle>
          <a:p>
            <a:pPr marL="457200" indent="-457200">
              <a:buFont typeface="Arial" panose="020B0604020202020204" pitchFamily="34" charset="0"/>
              <a:buChar char="•"/>
            </a:pPr>
            <a:r>
              <a:rPr lang="en-US" sz="3200" b="1" dirty="0">
                <a:latin typeface="Arial Narrow"/>
              </a:rPr>
              <a:t>AT&amp;T Inc. </a:t>
            </a:r>
            <a:r>
              <a:rPr lang="en-US" sz="3200" dirty="0">
                <a:latin typeface="Arial Narrow"/>
              </a:rPr>
              <a:t>began in 1876 as a telephone company. Throughout the years it has become a holding company, and it operates in the Communication Services Sector. AT&amp;T’s major business segments are Mobility, Business Wireline, Consumer Wireline, and Latin America (listed in order of importance regarding revenue)</a:t>
            </a:r>
            <a:endParaRPr lang="en-US" sz="3200" dirty="0">
              <a:solidFill>
                <a:srgbClr val="000000"/>
              </a:solidFill>
              <a:latin typeface="Arial Narrow"/>
            </a:endParaRPr>
          </a:p>
          <a:p>
            <a:pPr marL="457200" indent="-457200">
              <a:buFont typeface="Arial" panose="020B0604020202020204" pitchFamily="34" charset="0"/>
              <a:buChar char="•"/>
            </a:pPr>
            <a:r>
              <a:rPr lang="en-US" sz="3200" dirty="0">
                <a:latin typeface="Arial Narrow"/>
              </a:rPr>
              <a:t>AT&amp;T has completed its spinoff of Warner Media to </a:t>
            </a:r>
            <a:r>
              <a:rPr lang="en-US" sz="3200" b="1" dirty="0">
                <a:latin typeface="Arial Narrow"/>
              </a:rPr>
              <a:t>Discovery</a:t>
            </a:r>
            <a:r>
              <a:rPr lang="en-US" sz="3200" dirty="0">
                <a:latin typeface="Arial Narrow"/>
              </a:rPr>
              <a:t> on April 8th, 2022, completing AT&amp;T's exit from the entertainment industry. This proved to be a smart move when viewing financials as well as investor outlook for the company</a:t>
            </a:r>
          </a:p>
          <a:p>
            <a:pPr marL="457200" indent="-457200">
              <a:buFont typeface="Arial" panose="020B0604020202020204" pitchFamily="34" charset="0"/>
              <a:buChar char="•"/>
            </a:pPr>
            <a:r>
              <a:rPr lang="en-US" sz="3200" dirty="0">
                <a:solidFill>
                  <a:srgbClr val="000000"/>
                </a:solidFill>
                <a:latin typeface="Arial Narrow"/>
              </a:rPr>
              <a:t>Was able to purchase at a deep </a:t>
            </a:r>
            <a:r>
              <a:rPr lang="en-US" sz="3200" b="1" dirty="0">
                <a:solidFill>
                  <a:srgbClr val="000000"/>
                </a:solidFill>
                <a:latin typeface="Arial Narrow"/>
              </a:rPr>
              <a:t>discount</a:t>
            </a:r>
            <a:r>
              <a:rPr lang="en-US" sz="3200" dirty="0">
                <a:solidFill>
                  <a:srgbClr val="000000"/>
                </a:solidFill>
                <a:latin typeface="Arial Narrow"/>
              </a:rPr>
              <a:t> before it beat Q3 EPS by 10.42% and revenue by 0.57%</a:t>
            </a:r>
          </a:p>
          <a:p>
            <a:pPr marL="571500" indent="-571500">
              <a:buFont typeface="Arial"/>
              <a:buChar char="•"/>
            </a:pPr>
            <a:endParaRPr lang="en-US" sz="3200" kern="0" dirty="0">
              <a:solidFill>
                <a:sysClr val="windowText" lastClr="000000"/>
              </a:solidFill>
              <a:latin typeface="Arial Narrow" panose="020B0606020202030204" pitchFamily="34" charset="0"/>
            </a:endParaRPr>
          </a:p>
          <a:p>
            <a:pPr defTabSz="914400"/>
            <a:endParaRPr lang="en-US" sz="3200" kern="0" dirty="0">
              <a:solidFill>
                <a:sysClr val="windowText" lastClr="000000"/>
              </a:solidFill>
              <a:latin typeface="Arial Narrow" panose="020B0606020202030204" pitchFamily="34" charset="0"/>
            </a:endParaRPr>
          </a:p>
        </p:txBody>
      </p:sp>
      <p:pic>
        <p:nvPicPr>
          <p:cNvPr id="16" name="Picture 15" descr="Chart, histogram&#10;&#10;Description automatically generated">
            <a:extLst>
              <a:ext uri="{FF2B5EF4-FFF2-40B4-BE49-F238E27FC236}">
                <a16:creationId xmlns:a16="http://schemas.microsoft.com/office/drawing/2014/main" id="{81B917A3-CB1F-7304-C4AB-0BECCB343DC0}"/>
              </a:ext>
            </a:extLst>
          </p:cNvPr>
          <p:cNvPicPr>
            <a:picLocks noChangeAspect="1"/>
          </p:cNvPicPr>
          <p:nvPr/>
        </p:nvPicPr>
        <p:blipFill rotWithShape="1">
          <a:blip r:embed="rId3">
            <a:extLst>
              <a:ext uri="{28A0092B-C50C-407E-A947-70E740481C1C}">
                <a14:useLocalDpi xmlns:a14="http://schemas.microsoft.com/office/drawing/2010/main" val="0"/>
              </a:ext>
            </a:extLst>
          </a:blip>
          <a:srcRect b="62127"/>
          <a:stretch/>
        </p:blipFill>
        <p:spPr>
          <a:xfrm>
            <a:off x="1002593" y="2007568"/>
            <a:ext cx="8981468" cy="3401568"/>
          </a:xfrm>
          <a:prstGeom prst="rect">
            <a:avLst/>
          </a:prstGeom>
        </p:spPr>
      </p:pic>
    </p:spTree>
    <p:extLst>
      <p:ext uri="{BB962C8B-B14F-4D97-AF65-F5344CB8AC3E}">
        <p14:creationId xmlns:p14="http://schemas.microsoft.com/office/powerpoint/2010/main" val="302766602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E2FA8F6-6DDE-1036-5389-6B13202B478F}"/>
              </a:ext>
            </a:extLst>
          </p:cNvPr>
          <p:cNvSpPr>
            <a:spLocks noGrp="1"/>
          </p:cNvSpPr>
          <p:nvPr>
            <p:ph type="ctrTitle"/>
          </p:nvPr>
        </p:nvSpPr>
        <p:spPr>
          <a:xfrm>
            <a:off x="1005205" y="610045"/>
            <a:ext cx="18093690" cy="1081670"/>
          </a:xfrm>
        </p:spPr>
        <p:txBody>
          <a:bodyPr lIns="91440" tIns="45720" rIns="91440" bIns="45720" anchor="b"/>
          <a:lstStyle/>
          <a:p>
            <a:r>
              <a:rPr lang="en-US" sz="6000" dirty="0">
                <a:latin typeface="Arial Black"/>
              </a:rPr>
              <a:t>Kraft Heinz (KHC)</a:t>
            </a:r>
            <a:endParaRPr lang="en-US" dirty="0"/>
          </a:p>
        </p:txBody>
      </p:sp>
      <p:graphicFrame>
        <p:nvGraphicFramePr>
          <p:cNvPr id="8" name="Table 5">
            <a:extLst>
              <a:ext uri="{FF2B5EF4-FFF2-40B4-BE49-F238E27FC236}">
                <a16:creationId xmlns:a16="http://schemas.microsoft.com/office/drawing/2014/main" id="{33516FCF-0CAF-7550-BF89-4EBDE7744427}"/>
              </a:ext>
            </a:extLst>
          </p:cNvPr>
          <p:cNvGraphicFramePr>
            <a:graphicFrameLocks noGrp="1"/>
          </p:cNvGraphicFramePr>
          <p:nvPr>
            <p:extLst>
              <p:ext uri="{D42A27DB-BD31-4B8C-83A1-F6EECF244321}">
                <p14:modId xmlns:p14="http://schemas.microsoft.com/office/powerpoint/2010/main" val="1764824985"/>
              </p:ext>
            </p:extLst>
          </p:nvPr>
        </p:nvGraphicFramePr>
        <p:xfrm>
          <a:off x="1002593" y="6273581"/>
          <a:ext cx="8611542" cy="2025972"/>
        </p:xfrm>
        <a:graphic>
          <a:graphicData uri="http://schemas.openxmlformats.org/drawingml/2006/table">
            <a:tbl>
              <a:tblPr firstRow="1" bandRow="1">
                <a:tableStyleId>{D7AC3CCA-C797-4891-BE02-D94E43425B78}</a:tableStyleId>
              </a:tblPr>
              <a:tblGrid>
                <a:gridCol w="4305771">
                  <a:extLst>
                    <a:ext uri="{9D8B030D-6E8A-4147-A177-3AD203B41FA5}">
                      <a16:colId xmlns:a16="http://schemas.microsoft.com/office/drawing/2014/main" val="263714738"/>
                    </a:ext>
                  </a:extLst>
                </a:gridCol>
                <a:gridCol w="4305771">
                  <a:extLst>
                    <a:ext uri="{9D8B030D-6E8A-4147-A177-3AD203B41FA5}">
                      <a16:colId xmlns:a16="http://schemas.microsoft.com/office/drawing/2014/main" val="4267350143"/>
                    </a:ext>
                  </a:extLst>
                </a:gridCol>
              </a:tblGrid>
              <a:tr h="506493">
                <a:tc>
                  <a:txBody>
                    <a:bodyPr/>
                    <a:lstStyle/>
                    <a:p>
                      <a:pPr lvl="0" algn="ctr">
                        <a:buNone/>
                      </a:pPr>
                      <a:r>
                        <a:rPr lang="en-US" sz="2400" b="0" dirty="0">
                          <a:latin typeface="Arial Narrow" panose="020B0606020202030204" pitchFamily="34" charset="0"/>
                        </a:rPr>
                        <a:t>Date Purchased</a:t>
                      </a:r>
                    </a:p>
                  </a:txBody>
                  <a:tcPr anchor="ctr">
                    <a:lnL w="12700">
                      <a:solidFill>
                        <a:schemeClr val="tx1"/>
                      </a:solidFill>
                    </a:lnL>
                    <a:lnR w="12700">
                      <a:solidFill>
                        <a:schemeClr val="tx1"/>
                      </a:solidFill>
                    </a:lnR>
                    <a:lnT w="12700">
                      <a:solidFill>
                        <a:schemeClr val="tx1"/>
                      </a:solidFill>
                    </a:lnT>
                    <a:lnB w="12700">
                      <a:solidFill>
                        <a:schemeClr val="tx1"/>
                      </a:solidFill>
                    </a:lnB>
                  </a:tcPr>
                </a:tc>
                <a:tc>
                  <a:txBody>
                    <a:bodyPr/>
                    <a:lstStyle/>
                    <a:p>
                      <a:pPr algn="ctr"/>
                      <a:r>
                        <a:rPr lang="en-US" sz="2400" b="0">
                          <a:latin typeface="Arial Narrow" panose="020B0606020202030204" pitchFamily="34" charset="0"/>
                        </a:rPr>
                        <a:t>09/28/2022</a:t>
                      </a:r>
                    </a:p>
                  </a:txBody>
                  <a:tcPr anchor="ctr">
                    <a:lnL w="12700">
                      <a:solidFill>
                        <a:schemeClr val="tx1"/>
                      </a:solidFill>
                    </a:lnL>
                    <a:lnR w="12700">
                      <a:solidFill>
                        <a:schemeClr val="tx1"/>
                      </a:solidFill>
                    </a:lnR>
                    <a:lnT w="12700">
                      <a:solidFill>
                        <a:schemeClr val="tx1"/>
                      </a:solidFill>
                    </a:lnT>
                    <a:lnB w="12700">
                      <a:solidFill>
                        <a:schemeClr val="tx1"/>
                      </a:solidFill>
                    </a:lnB>
                  </a:tcPr>
                </a:tc>
                <a:extLst>
                  <a:ext uri="{0D108BD9-81ED-4DB2-BD59-A6C34878D82A}">
                    <a16:rowId xmlns:a16="http://schemas.microsoft.com/office/drawing/2014/main" val="1800712312"/>
                  </a:ext>
                </a:extLst>
              </a:tr>
              <a:tr h="506493">
                <a:tc>
                  <a:txBody>
                    <a:bodyPr/>
                    <a:lstStyle/>
                    <a:p>
                      <a:pPr algn="ctr"/>
                      <a:r>
                        <a:rPr lang="en-US" sz="2400" b="0" dirty="0">
                          <a:latin typeface="Arial Narrow" panose="020B0606020202030204" pitchFamily="34" charset="0"/>
                        </a:rPr>
                        <a:t>Number of Shares Held</a:t>
                      </a:r>
                    </a:p>
                  </a:txBody>
                  <a:tcPr anchor="ctr">
                    <a:lnL w="12700">
                      <a:solidFill>
                        <a:schemeClr val="tx1"/>
                      </a:solidFill>
                    </a:lnL>
                    <a:lnR w="12700">
                      <a:solidFill>
                        <a:schemeClr val="tx1"/>
                      </a:solidFill>
                    </a:lnR>
                    <a:lnT w="12700">
                      <a:solidFill>
                        <a:schemeClr val="tx1"/>
                      </a:solidFill>
                    </a:lnT>
                    <a:lnB w="12700">
                      <a:solidFill>
                        <a:schemeClr val="tx1"/>
                      </a:solidFill>
                    </a:lnB>
                  </a:tcPr>
                </a:tc>
                <a:tc>
                  <a:txBody>
                    <a:bodyPr/>
                    <a:lstStyle/>
                    <a:p>
                      <a:pPr algn="ctr"/>
                      <a:r>
                        <a:rPr lang="en-US" sz="2400" dirty="0">
                          <a:latin typeface="Arial Narrow" panose="020B0606020202030204" pitchFamily="34" charset="0"/>
                        </a:rPr>
                        <a:t>400</a:t>
                      </a:r>
                    </a:p>
                  </a:txBody>
                  <a:tcPr anchor="ctr">
                    <a:lnL w="12700">
                      <a:solidFill>
                        <a:schemeClr val="tx1"/>
                      </a:solidFill>
                    </a:lnL>
                    <a:lnR w="12700">
                      <a:solidFill>
                        <a:schemeClr val="tx1"/>
                      </a:solidFill>
                    </a:lnR>
                    <a:lnT w="12700">
                      <a:solidFill>
                        <a:schemeClr val="tx1"/>
                      </a:solidFill>
                    </a:lnT>
                    <a:lnB w="12700">
                      <a:solidFill>
                        <a:schemeClr val="tx1"/>
                      </a:solidFill>
                    </a:lnB>
                  </a:tcPr>
                </a:tc>
                <a:extLst>
                  <a:ext uri="{0D108BD9-81ED-4DB2-BD59-A6C34878D82A}">
                    <a16:rowId xmlns:a16="http://schemas.microsoft.com/office/drawing/2014/main" val="2499436881"/>
                  </a:ext>
                </a:extLst>
              </a:tr>
              <a:tr h="506493">
                <a:tc>
                  <a:txBody>
                    <a:bodyPr/>
                    <a:lstStyle/>
                    <a:p>
                      <a:pPr algn="ctr"/>
                      <a:r>
                        <a:rPr lang="en-US" sz="2400" b="0">
                          <a:latin typeface="Arial Narrow" panose="020B0606020202030204" pitchFamily="34" charset="0"/>
                        </a:rPr>
                        <a:t>Acquisition Price</a:t>
                      </a:r>
                    </a:p>
                  </a:txBody>
                  <a:tcPr anchor="ctr">
                    <a:lnL w="12700">
                      <a:solidFill>
                        <a:schemeClr val="tx1"/>
                      </a:solidFill>
                    </a:lnL>
                    <a:lnR w="12700">
                      <a:solidFill>
                        <a:schemeClr val="tx1"/>
                      </a:solidFill>
                    </a:lnR>
                    <a:lnT w="12700">
                      <a:solidFill>
                        <a:schemeClr val="tx1"/>
                      </a:solidFill>
                    </a:lnT>
                    <a:lnB w="12700">
                      <a:solidFill>
                        <a:schemeClr val="tx1"/>
                      </a:solidFill>
                    </a:lnB>
                  </a:tcPr>
                </a:tc>
                <a:tc>
                  <a:txBody>
                    <a:bodyPr/>
                    <a:lstStyle/>
                    <a:p>
                      <a:pPr lvl="0" algn="ctr">
                        <a:buNone/>
                      </a:pPr>
                      <a:r>
                        <a:rPr lang="en-US" sz="2400" b="0" i="0" u="none" strike="noStrike" noProof="0" dirty="0">
                          <a:latin typeface="Arial Narrow" panose="020B0606020202030204" pitchFamily="34" charset="0"/>
                        </a:rPr>
                        <a:t>$33.52</a:t>
                      </a:r>
                    </a:p>
                  </a:txBody>
                  <a:tcPr anchor="ctr">
                    <a:lnL w="12700">
                      <a:solidFill>
                        <a:schemeClr val="tx1"/>
                      </a:solidFill>
                    </a:lnL>
                    <a:lnR w="12700">
                      <a:solidFill>
                        <a:schemeClr val="tx1"/>
                      </a:solidFill>
                    </a:lnR>
                    <a:lnT w="12700">
                      <a:solidFill>
                        <a:schemeClr val="tx1"/>
                      </a:solidFill>
                    </a:lnT>
                    <a:lnB w="12700">
                      <a:solidFill>
                        <a:schemeClr val="tx1"/>
                      </a:solidFill>
                    </a:lnB>
                  </a:tcPr>
                </a:tc>
                <a:extLst>
                  <a:ext uri="{0D108BD9-81ED-4DB2-BD59-A6C34878D82A}">
                    <a16:rowId xmlns:a16="http://schemas.microsoft.com/office/drawing/2014/main" val="2877541336"/>
                  </a:ext>
                </a:extLst>
              </a:tr>
              <a:tr h="506493">
                <a:tc>
                  <a:txBody>
                    <a:bodyPr/>
                    <a:lstStyle/>
                    <a:p>
                      <a:pPr algn="ctr"/>
                      <a:r>
                        <a:rPr lang="en-US" sz="2400" b="1">
                          <a:latin typeface="Arial Narrow" panose="020B0606020202030204" pitchFamily="34" charset="0"/>
                        </a:rPr>
                        <a:t>Cost Basis</a:t>
                      </a:r>
                    </a:p>
                  </a:txBody>
                  <a:tcPr anchor="ctr">
                    <a:lnT w="12700">
                      <a:solidFill>
                        <a:schemeClr val="tx1"/>
                      </a:solidFill>
                    </a:lnT>
                  </a:tcPr>
                </a:tc>
                <a:tc>
                  <a:txBody>
                    <a:bodyPr/>
                    <a:lstStyle/>
                    <a:p>
                      <a:pPr lvl="0" algn="ctr">
                        <a:buNone/>
                      </a:pPr>
                      <a:r>
                        <a:rPr lang="en-US" sz="2400" b="1" i="0" u="none" strike="noStrike" noProof="0" dirty="0">
                          <a:latin typeface="Arial Narrow" panose="020B0606020202030204" pitchFamily="34" charset="0"/>
                        </a:rPr>
                        <a:t>$13,406.00</a:t>
                      </a:r>
                    </a:p>
                  </a:txBody>
                  <a:tcPr anchor="ctr">
                    <a:lnT w="12700">
                      <a:solidFill>
                        <a:schemeClr val="tx1"/>
                      </a:solidFill>
                    </a:lnT>
                  </a:tcPr>
                </a:tc>
                <a:extLst>
                  <a:ext uri="{0D108BD9-81ED-4DB2-BD59-A6C34878D82A}">
                    <a16:rowId xmlns:a16="http://schemas.microsoft.com/office/drawing/2014/main" val="2531461660"/>
                  </a:ext>
                </a:extLst>
              </a:tr>
            </a:tbl>
          </a:graphicData>
        </a:graphic>
      </p:graphicFrame>
      <p:sp>
        <p:nvSpPr>
          <p:cNvPr id="10" name="Subtitle 1">
            <a:extLst>
              <a:ext uri="{FF2B5EF4-FFF2-40B4-BE49-F238E27FC236}">
                <a16:creationId xmlns:a16="http://schemas.microsoft.com/office/drawing/2014/main" id="{AF920D90-6080-7D28-9602-A9B4800C6B3C}"/>
              </a:ext>
            </a:extLst>
          </p:cNvPr>
          <p:cNvSpPr txBox="1">
            <a:spLocks/>
          </p:cNvSpPr>
          <p:nvPr/>
        </p:nvSpPr>
        <p:spPr>
          <a:xfrm>
            <a:off x="1006445" y="8499223"/>
            <a:ext cx="18288915" cy="990027"/>
          </a:xfrm>
          <a:prstGeom prst="rect">
            <a:avLst/>
          </a:prstGeom>
        </p:spPr>
        <p:txBody>
          <a:bodyPr lIns="91440" tIns="45720" rIns="91440" bIns="45720" anchor="ctr"/>
          <a:lstStyle>
            <a:lvl1pPr marL="0" indent="0" algn="l">
              <a:buNone/>
              <a:defRPr sz="3958" b="0" i="0">
                <a:latin typeface="Arial Narrow" panose="020B0604020202020204" pitchFamily="34" charset="0"/>
                <a:ea typeface="+mn-ea"/>
                <a:cs typeface="+mn-cs"/>
              </a:defRPr>
            </a:lvl1pPr>
            <a:lvl2pPr marL="753969" indent="0" algn="ctr">
              <a:buNone/>
              <a:defRPr sz="3298">
                <a:latin typeface="+mn-lt"/>
                <a:ea typeface="+mn-ea"/>
                <a:cs typeface="+mn-cs"/>
              </a:defRPr>
            </a:lvl2pPr>
            <a:lvl3pPr marL="1507937" indent="0" algn="ctr">
              <a:buNone/>
              <a:defRPr sz="2968">
                <a:latin typeface="+mn-lt"/>
                <a:ea typeface="+mn-ea"/>
                <a:cs typeface="+mn-cs"/>
              </a:defRPr>
            </a:lvl3pPr>
            <a:lvl4pPr marL="2261906" indent="0" algn="ctr">
              <a:buNone/>
              <a:defRPr sz="2639">
                <a:latin typeface="+mn-lt"/>
                <a:ea typeface="+mn-ea"/>
                <a:cs typeface="+mn-cs"/>
              </a:defRPr>
            </a:lvl4pPr>
            <a:lvl5pPr marL="3015874" indent="0" algn="ctr">
              <a:buNone/>
              <a:defRPr sz="2639">
                <a:latin typeface="+mn-lt"/>
                <a:ea typeface="+mn-ea"/>
                <a:cs typeface="+mn-cs"/>
              </a:defRPr>
            </a:lvl5pPr>
            <a:lvl6pPr marL="3769843" indent="0" algn="ctr">
              <a:buNone/>
              <a:defRPr sz="2639">
                <a:latin typeface="+mn-lt"/>
                <a:ea typeface="+mn-ea"/>
                <a:cs typeface="+mn-cs"/>
              </a:defRPr>
            </a:lvl6pPr>
            <a:lvl7pPr marL="4523811" indent="0" algn="ctr">
              <a:buNone/>
              <a:defRPr sz="2639">
                <a:latin typeface="+mn-lt"/>
                <a:ea typeface="+mn-ea"/>
                <a:cs typeface="+mn-cs"/>
              </a:defRPr>
            </a:lvl7pPr>
            <a:lvl8pPr marL="5277780" indent="0" algn="ctr">
              <a:buNone/>
              <a:defRPr sz="2639">
                <a:latin typeface="+mn-lt"/>
                <a:ea typeface="+mn-ea"/>
                <a:cs typeface="+mn-cs"/>
              </a:defRPr>
            </a:lvl8pPr>
            <a:lvl9pPr marL="6031748" indent="0" algn="ctr">
              <a:buNone/>
              <a:defRPr sz="2639">
                <a:latin typeface="+mn-lt"/>
                <a:ea typeface="+mn-ea"/>
                <a:cs typeface="+mn-cs"/>
              </a:defRPr>
            </a:lvl9pPr>
          </a:lstStyle>
          <a:p>
            <a:pPr algn="ctr" defTabSz="914400"/>
            <a:r>
              <a:rPr lang="en-US" sz="3950" b="1" kern="0" dirty="0">
                <a:latin typeface="Arial Narrow"/>
              </a:rPr>
              <a:t>Market Value (11/30/22): $39.35 </a:t>
            </a:r>
            <a:r>
              <a:rPr lang="en-US" sz="3950" b="1" kern="0" dirty="0">
                <a:solidFill>
                  <a:srgbClr val="00B050"/>
                </a:solidFill>
                <a:latin typeface="Arial Narrow"/>
              </a:rPr>
              <a:t>+$5.83 (+17.39%)</a:t>
            </a:r>
          </a:p>
        </p:txBody>
      </p:sp>
      <p:sp>
        <p:nvSpPr>
          <p:cNvPr id="11" name="Subtitle 1">
            <a:extLst>
              <a:ext uri="{FF2B5EF4-FFF2-40B4-BE49-F238E27FC236}">
                <a16:creationId xmlns:a16="http://schemas.microsoft.com/office/drawing/2014/main" id="{B69E9CD1-48DC-BB81-B40F-08CE24E1AAE1}"/>
              </a:ext>
            </a:extLst>
          </p:cNvPr>
          <p:cNvSpPr txBox="1">
            <a:spLocks/>
          </p:cNvSpPr>
          <p:nvPr/>
        </p:nvSpPr>
        <p:spPr>
          <a:xfrm>
            <a:off x="1009360" y="294191"/>
            <a:ext cx="6299527" cy="645363"/>
          </a:xfrm>
          <a:prstGeom prst="rect">
            <a:avLst/>
          </a:prstGeom>
        </p:spPr>
        <p:txBody>
          <a:bodyPr lIns="91440" tIns="45720" rIns="91440" bIns="45720" anchor="b"/>
          <a:lstStyle>
            <a:lvl1pPr marL="0" indent="0" algn="l">
              <a:buNone/>
              <a:defRPr sz="3958" b="0" i="0">
                <a:latin typeface="Arial Narrow" panose="020B0604020202020204" pitchFamily="34" charset="0"/>
                <a:ea typeface="+mn-ea"/>
                <a:cs typeface="+mn-cs"/>
              </a:defRPr>
            </a:lvl1pPr>
            <a:lvl2pPr marL="753969" indent="0" algn="ctr">
              <a:buNone/>
              <a:defRPr sz="3298">
                <a:latin typeface="+mn-lt"/>
                <a:ea typeface="+mn-ea"/>
                <a:cs typeface="+mn-cs"/>
              </a:defRPr>
            </a:lvl2pPr>
            <a:lvl3pPr marL="1507937" indent="0" algn="ctr">
              <a:buNone/>
              <a:defRPr sz="2968">
                <a:latin typeface="+mn-lt"/>
                <a:ea typeface="+mn-ea"/>
                <a:cs typeface="+mn-cs"/>
              </a:defRPr>
            </a:lvl3pPr>
            <a:lvl4pPr marL="2261906" indent="0" algn="ctr">
              <a:buNone/>
              <a:defRPr sz="2639">
                <a:latin typeface="+mn-lt"/>
                <a:ea typeface="+mn-ea"/>
                <a:cs typeface="+mn-cs"/>
              </a:defRPr>
            </a:lvl4pPr>
            <a:lvl5pPr marL="3015874" indent="0" algn="ctr">
              <a:buNone/>
              <a:defRPr sz="2639">
                <a:latin typeface="+mn-lt"/>
                <a:ea typeface="+mn-ea"/>
                <a:cs typeface="+mn-cs"/>
              </a:defRPr>
            </a:lvl5pPr>
            <a:lvl6pPr marL="3769843" indent="0" algn="ctr">
              <a:buNone/>
              <a:defRPr sz="2639">
                <a:latin typeface="+mn-lt"/>
                <a:ea typeface="+mn-ea"/>
                <a:cs typeface="+mn-cs"/>
              </a:defRPr>
            </a:lvl6pPr>
            <a:lvl7pPr marL="4523811" indent="0" algn="ctr">
              <a:buNone/>
              <a:defRPr sz="2639">
                <a:latin typeface="+mn-lt"/>
                <a:ea typeface="+mn-ea"/>
                <a:cs typeface="+mn-cs"/>
              </a:defRPr>
            </a:lvl7pPr>
            <a:lvl8pPr marL="5277780" indent="0" algn="ctr">
              <a:buNone/>
              <a:defRPr sz="2639">
                <a:latin typeface="+mn-lt"/>
                <a:ea typeface="+mn-ea"/>
                <a:cs typeface="+mn-cs"/>
              </a:defRPr>
            </a:lvl8pPr>
            <a:lvl9pPr marL="6031748" indent="0" algn="ctr">
              <a:buNone/>
              <a:defRPr sz="2639">
                <a:latin typeface="+mn-lt"/>
                <a:ea typeface="+mn-ea"/>
                <a:cs typeface="+mn-cs"/>
              </a:defRPr>
            </a:lvl9pPr>
          </a:lstStyle>
          <a:p>
            <a:pPr defTabSz="914400"/>
            <a:r>
              <a:rPr lang="en-US" sz="3200" i="1" kern="0" dirty="0">
                <a:latin typeface="Arial Narrow"/>
              </a:rPr>
              <a:t>Consumer Defensive</a:t>
            </a:r>
            <a:endParaRPr lang="en-US" sz="3200" i="1" kern="0" dirty="0"/>
          </a:p>
        </p:txBody>
      </p:sp>
      <p:pic>
        <p:nvPicPr>
          <p:cNvPr id="5" name="Picture 6" descr="Logo&#10;&#10;Description automatically generated">
            <a:extLst>
              <a:ext uri="{FF2B5EF4-FFF2-40B4-BE49-F238E27FC236}">
                <a16:creationId xmlns:a16="http://schemas.microsoft.com/office/drawing/2014/main" id="{B8CB9A8B-3AB4-0695-3554-6723F455C8B8}"/>
              </a:ext>
            </a:extLst>
          </p:cNvPr>
          <p:cNvPicPr>
            <a:picLocks noChangeAspect="1"/>
          </p:cNvPicPr>
          <p:nvPr/>
        </p:nvPicPr>
        <p:blipFill>
          <a:blip r:embed="rId2"/>
          <a:stretch>
            <a:fillRect/>
          </a:stretch>
        </p:blipFill>
        <p:spPr>
          <a:xfrm>
            <a:off x="15952350" y="876579"/>
            <a:ext cx="3343010" cy="548601"/>
          </a:xfrm>
          <a:prstGeom prst="rect">
            <a:avLst/>
          </a:prstGeom>
        </p:spPr>
      </p:pic>
      <p:sp>
        <p:nvSpPr>
          <p:cNvPr id="6" name="Subtitle 1">
            <a:extLst>
              <a:ext uri="{FF2B5EF4-FFF2-40B4-BE49-F238E27FC236}">
                <a16:creationId xmlns:a16="http://schemas.microsoft.com/office/drawing/2014/main" id="{91116E0D-D679-00D0-EC6B-59172BFF0A62}"/>
              </a:ext>
            </a:extLst>
          </p:cNvPr>
          <p:cNvSpPr txBox="1">
            <a:spLocks/>
          </p:cNvSpPr>
          <p:nvPr/>
        </p:nvSpPr>
        <p:spPr>
          <a:xfrm>
            <a:off x="10037825" y="1828335"/>
            <a:ext cx="9061070" cy="6967825"/>
          </a:xfrm>
          <a:prstGeom prst="rect">
            <a:avLst/>
          </a:prstGeom>
        </p:spPr>
        <p:txBody>
          <a:bodyPr lIns="91440" tIns="45720" rIns="91440" bIns="45720" anchor="t"/>
          <a:lstStyle>
            <a:lvl1pPr marL="0" indent="0" algn="l">
              <a:buNone/>
              <a:defRPr sz="3958" b="0" i="0">
                <a:latin typeface="Arial Narrow" panose="020B0604020202020204" pitchFamily="34" charset="0"/>
                <a:ea typeface="+mn-ea"/>
                <a:cs typeface="+mn-cs"/>
              </a:defRPr>
            </a:lvl1pPr>
            <a:lvl2pPr marL="753969" indent="0" algn="ctr">
              <a:buNone/>
              <a:defRPr sz="3298">
                <a:latin typeface="+mn-lt"/>
                <a:ea typeface="+mn-ea"/>
                <a:cs typeface="+mn-cs"/>
              </a:defRPr>
            </a:lvl2pPr>
            <a:lvl3pPr marL="1507937" indent="0" algn="ctr">
              <a:buNone/>
              <a:defRPr sz="2968">
                <a:latin typeface="+mn-lt"/>
                <a:ea typeface="+mn-ea"/>
                <a:cs typeface="+mn-cs"/>
              </a:defRPr>
            </a:lvl3pPr>
            <a:lvl4pPr marL="2261906" indent="0" algn="ctr">
              <a:buNone/>
              <a:defRPr sz="2639">
                <a:latin typeface="+mn-lt"/>
                <a:ea typeface="+mn-ea"/>
                <a:cs typeface="+mn-cs"/>
              </a:defRPr>
            </a:lvl4pPr>
            <a:lvl5pPr marL="3015874" indent="0" algn="ctr">
              <a:buNone/>
              <a:defRPr sz="2639">
                <a:latin typeface="+mn-lt"/>
                <a:ea typeface="+mn-ea"/>
                <a:cs typeface="+mn-cs"/>
              </a:defRPr>
            </a:lvl5pPr>
            <a:lvl6pPr marL="3769843" indent="0" algn="ctr">
              <a:buNone/>
              <a:defRPr sz="2639">
                <a:latin typeface="+mn-lt"/>
                <a:ea typeface="+mn-ea"/>
                <a:cs typeface="+mn-cs"/>
              </a:defRPr>
            </a:lvl6pPr>
            <a:lvl7pPr marL="4523811" indent="0" algn="ctr">
              <a:buNone/>
              <a:defRPr sz="2639">
                <a:latin typeface="+mn-lt"/>
                <a:ea typeface="+mn-ea"/>
                <a:cs typeface="+mn-cs"/>
              </a:defRPr>
            </a:lvl7pPr>
            <a:lvl8pPr marL="5277780" indent="0" algn="ctr">
              <a:buNone/>
              <a:defRPr sz="2639">
                <a:latin typeface="+mn-lt"/>
                <a:ea typeface="+mn-ea"/>
                <a:cs typeface="+mn-cs"/>
              </a:defRPr>
            </a:lvl8pPr>
            <a:lvl9pPr marL="6031748" indent="0" algn="ctr">
              <a:buNone/>
              <a:defRPr sz="2639">
                <a:latin typeface="+mn-lt"/>
                <a:ea typeface="+mn-ea"/>
                <a:cs typeface="+mn-cs"/>
              </a:defRPr>
            </a:lvl9pPr>
          </a:lstStyle>
          <a:p>
            <a:pPr marL="571500" indent="-571500">
              <a:buFont typeface="Arial"/>
              <a:buChar char="•"/>
            </a:pPr>
            <a:r>
              <a:rPr lang="en-US" sz="3000" b="1" dirty="0">
                <a:latin typeface="Arial Narrow"/>
              </a:rPr>
              <a:t>Kraft Heinz </a:t>
            </a:r>
            <a:r>
              <a:rPr lang="en-US" sz="3000" dirty="0">
                <a:latin typeface="Arial Narrow"/>
              </a:rPr>
              <a:t>is a one of the largest food manufacturers in the country. They own everyday staple brands such as Oscar Meyer, Jell-O, Philadelphia and so much more. </a:t>
            </a:r>
          </a:p>
          <a:p>
            <a:pPr marL="571500" indent="-571500">
              <a:buFont typeface="Arial"/>
              <a:buChar char="•"/>
            </a:pPr>
            <a:r>
              <a:rPr lang="en-US" sz="3000" dirty="0">
                <a:latin typeface="Arial Narrow"/>
              </a:rPr>
              <a:t>With rising inflation rates, Kraft Heinz is a company that sells cheap, well liked food products for families on a tighter than usual budget.</a:t>
            </a:r>
          </a:p>
          <a:p>
            <a:pPr marL="571500" indent="-571500">
              <a:buFont typeface="Arial"/>
              <a:buChar char="•"/>
            </a:pPr>
            <a:r>
              <a:rPr lang="en-US" sz="3000" dirty="0">
                <a:latin typeface="Arial Narrow"/>
              </a:rPr>
              <a:t>Warren Buffet made a significant investment into Kraft-Heinz as a value investment with Berkshire Hathaway owning a 26% stake in the company.</a:t>
            </a:r>
            <a:endParaRPr lang="en-US" sz="3000" dirty="0"/>
          </a:p>
          <a:p>
            <a:pPr marL="571500" indent="-571500">
              <a:buFont typeface="Arial"/>
              <a:buChar char="•"/>
            </a:pPr>
            <a:r>
              <a:rPr lang="en-US" sz="3000" dirty="0">
                <a:latin typeface="Arial Narrow"/>
              </a:rPr>
              <a:t>MorningStar valued the company as being at a 32% </a:t>
            </a:r>
            <a:r>
              <a:rPr lang="en-US" sz="3000" b="1" dirty="0">
                <a:latin typeface="Arial Narrow"/>
              </a:rPr>
              <a:t>discount</a:t>
            </a:r>
            <a:r>
              <a:rPr lang="en-US" sz="3000" dirty="0">
                <a:latin typeface="Arial Narrow"/>
              </a:rPr>
              <a:t> from its target price in September.</a:t>
            </a:r>
          </a:p>
          <a:p>
            <a:pPr marL="571500" indent="-571500">
              <a:buFont typeface="Arial"/>
              <a:buChar char="•"/>
            </a:pPr>
            <a:r>
              <a:rPr lang="en-US" sz="3000" dirty="0">
                <a:latin typeface="Arial Narrow"/>
              </a:rPr>
              <a:t>Kraft Heinz </a:t>
            </a:r>
            <a:r>
              <a:rPr lang="en-US" sz="3000" b="1" dirty="0">
                <a:latin typeface="Arial Narrow"/>
              </a:rPr>
              <a:t>beat</a:t>
            </a:r>
            <a:r>
              <a:rPr lang="en-US" sz="3000" dirty="0">
                <a:latin typeface="Arial Narrow"/>
              </a:rPr>
              <a:t> expected EPS and revenues, in Q3, reporting EPS of 63 cents a share and a revenue of $6.50 billion for the quarter.</a:t>
            </a:r>
          </a:p>
        </p:txBody>
      </p:sp>
      <p:pic>
        <p:nvPicPr>
          <p:cNvPr id="15" name="Picture 14" descr="Chart, histogram&#10;&#10;Description automatically generated">
            <a:extLst>
              <a:ext uri="{FF2B5EF4-FFF2-40B4-BE49-F238E27FC236}">
                <a16:creationId xmlns:a16="http://schemas.microsoft.com/office/drawing/2014/main" id="{8E8BC6A8-27DB-7536-1B84-CFF179237113}"/>
              </a:ext>
            </a:extLst>
          </p:cNvPr>
          <p:cNvPicPr>
            <a:picLocks noChangeAspect="1"/>
          </p:cNvPicPr>
          <p:nvPr/>
        </p:nvPicPr>
        <p:blipFill rotWithShape="1">
          <a:blip r:embed="rId3">
            <a:extLst>
              <a:ext uri="{28A0092B-C50C-407E-A947-70E740481C1C}">
                <a14:useLocalDpi xmlns:a14="http://schemas.microsoft.com/office/drawing/2010/main" val="0"/>
              </a:ext>
            </a:extLst>
          </a:blip>
          <a:srcRect b="61848"/>
          <a:stretch/>
        </p:blipFill>
        <p:spPr>
          <a:xfrm>
            <a:off x="986034" y="2007570"/>
            <a:ext cx="8628101" cy="3291840"/>
          </a:xfrm>
          <a:prstGeom prst="rect">
            <a:avLst/>
          </a:prstGeom>
        </p:spPr>
      </p:pic>
    </p:spTree>
    <p:extLst>
      <p:ext uri="{BB962C8B-B14F-4D97-AF65-F5344CB8AC3E}">
        <p14:creationId xmlns:p14="http://schemas.microsoft.com/office/powerpoint/2010/main" val="18598310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A616FAAF-6BA1-900C-CED9-61C6A6F28699}"/>
              </a:ext>
            </a:extLst>
          </p:cNvPr>
          <p:cNvSpPr>
            <a:spLocks noGrp="1"/>
          </p:cNvSpPr>
          <p:nvPr>
            <p:ph type="subTitle" idx="1"/>
          </p:nvPr>
        </p:nvSpPr>
        <p:spPr>
          <a:xfrm>
            <a:off x="1005205" y="1828336"/>
            <a:ext cx="18093690" cy="5711152"/>
          </a:xfrm>
        </p:spPr>
        <p:txBody>
          <a:bodyPr lIns="91440" tIns="45720" rIns="91440" bIns="45720" anchor="t"/>
          <a:lstStyle/>
          <a:p>
            <a:r>
              <a:rPr lang="en-US" sz="3950" dirty="0">
                <a:latin typeface="Arial Narrow"/>
                <a:cs typeface="Arial"/>
              </a:rPr>
              <a:t>Allowable investments: </a:t>
            </a:r>
            <a:endParaRPr lang="en-US" dirty="0">
              <a:latin typeface="Arial Narrow"/>
            </a:endParaRPr>
          </a:p>
          <a:p>
            <a:pPr marL="571500" indent="-571500">
              <a:buFont typeface="Arial" panose="020B0604020202020204" pitchFamily="34" charset="0"/>
              <a:buChar char="•"/>
            </a:pPr>
            <a:r>
              <a:rPr lang="en-US" sz="3950" dirty="0">
                <a:latin typeface="Arial Narrow"/>
                <a:cs typeface="Arial"/>
              </a:rPr>
              <a:t>U.S. exchange listed stocks, including American Depositary Receipts (ADRs)</a:t>
            </a:r>
          </a:p>
          <a:p>
            <a:pPr marL="571500" indent="-571500">
              <a:buFont typeface="Arial" panose="020B0604020202020204" pitchFamily="34" charset="0"/>
              <a:buChar char="•"/>
            </a:pPr>
            <a:r>
              <a:rPr lang="en-US" sz="3950" dirty="0">
                <a:latin typeface="Arial Narrow"/>
                <a:cs typeface="Arial"/>
              </a:rPr>
              <a:t>Unleveraged ETF's, including stock index ETF's and commodity ETF's </a:t>
            </a:r>
          </a:p>
          <a:p>
            <a:pPr marL="571500" indent="-571500">
              <a:buFont typeface="Arial" panose="020B0604020202020204" pitchFamily="34" charset="0"/>
              <a:buChar char="•"/>
            </a:pPr>
            <a:r>
              <a:rPr lang="en-US" sz="3950" dirty="0">
                <a:latin typeface="Arial Narrow"/>
                <a:cs typeface="Arial"/>
              </a:rPr>
              <a:t>Only investment grade securities </a:t>
            </a:r>
          </a:p>
          <a:p>
            <a:endParaRPr lang="en-US" sz="3950" dirty="0">
              <a:latin typeface="Arial Narrow"/>
              <a:cs typeface="Arial"/>
            </a:endParaRPr>
          </a:p>
          <a:p>
            <a:r>
              <a:rPr lang="en-US" sz="3950" dirty="0">
                <a:latin typeface="Arial Narrow"/>
                <a:cs typeface="Arial"/>
              </a:rPr>
              <a:t>Unallowable investments: </a:t>
            </a:r>
          </a:p>
          <a:p>
            <a:pPr marL="571500" indent="-571500">
              <a:buFont typeface="Arial" panose="020B0604020202020204" pitchFamily="34" charset="0"/>
              <a:buChar char="•"/>
            </a:pPr>
            <a:r>
              <a:rPr lang="en-US" sz="3950" dirty="0">
                <a:latin typeface="Arial Narrow"/>
                <a:cs typeface="Arial"/>
              </a:rPr>
              <a:t>"Sin" stocks - publicly traded companies involved in or associated with an activity that is considered unethical or immoral (i.e., manufacturers of cigarettes, alcohol, firearms, or companies engaged in gambling activities)</a:t>
            </a:r>
          </a:p>
        </p:txBody>
      </p:sp>
      <p:sp>
        <p:nvSpPr>
          <p:cNvPr id="3" name="Title 2">
            <a:extLst>
              <a:ext uri="{FF2B5EF4-FFF2-40B4-BE49-F238E27FC236}">
                <a16:creationId xmlns:a16="http://schemas.microsoft.com/office/drawing/2014/main" id="{6E2FA8F6-6DDE-1036-5389-6B13202B478F}"/>
              </a:ext>
            </a:extLst>
          </p:cNvPr>
          <p:cNvSpPr>
            <a:spLocks noGrp="1"/>
          </p:cNvSpPr>
          <p:nvPr>
            <p:ph type="ctrTitle"/>
          </p:nvPr>
        </p:nvSpPr>
        <p:spPr>
          <a:xfrm>
            <a:off x="1005205" y="610045"/>
            <a:ext cx="18093690" cy="1081670"/>
          </a:xfrm>
        </p:spPr>
        <p:txBody>
          <a:bodyPr lIns="91440" tIns="45720" rIns="91440" bIns="45720" anchor="b"/>
          <a:lstStyle/>
          <a:p>
            <a:r>
              <a:rPr lang="en-US" sz="6000">
                <a:latin typeface="Arial Black"/>
              </a:rPr>
              <a:t>Investment Philosophy</a:t>
            </a:r>
            <a:endParaRPr lang="en-US"/>
          </a:p>
        </p:txBody>
      </p:sp>
      <p:sp>
        <p:nvSpPr>
          <p:cNvPr id="4" name="Rectangle: Rounded Corners 3">
            <a:extLst>
              <a:ext uri="{FF2B5EF4-FFF2-40B4-BE49-F238E27FC236}">
                <a16:creationId xmlns:a16="http://schemas.microsoft.com/office/drawing/2014/main" id="{19174392-6A49-8ACC-D86F-B1EFEC09AD4C}"/>
              </a:ext>
            </a:extLst>
          </p:cNvPr>
          <p:cNvSpPr/>
          <p:nvPr/>
        </p:nvSpPr>
        <p:spPr>
          <a:xfrm>
            <a:off x="642901" y="7641605"/>
            <a:ext cx="18818297" cy="1312614"/>
          </a:xfrm>
          <a:prstGeom prst="roundRect">
            <a:avLst>
              <a:gd name="adj" fmla="val 20610"/>
            </a:avLst>
          </a:prstGeom>
          <a:solidFill>
            <a:srgbClr val="004E30"/>
          </a:solidFill>
          <a:ln>
            <a:solidFill>
              <a:srgbClr val="004E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latin typeface="Arial Narrow"/>
              <a:cs typeface="Arial"/>
            </a:endParaRPr>
          </a:p>
          <a:p>
            <a:pPr algn="ctr"/>
            <a:r>
              <a:rPr lang="en-US" sz="3200" dirty="0">
                <a:latin typeface="Arial Narrow"/>
                <a:cs typeface="Arial"/>
              </a:rPr>
              <a:t>Emphasis on United States Conference of Catholic Bishops to ensure moral and social considerations are taken into consideration throughout the entirety of the investment process </a:t>
            </a:r>
          </a:p>
          <a:p>
            <a:pPr algn="ctr"/>
            <a:endParaRPr lang="en-US" sz="3200" dirty="0"/>
          </a:p>
        </p:txBody>
      </p:sp>
    </p:spTree>
    <p:extLst>
      <p:ext uri="{BB962C8B-B14F-4D97-AF65-F5344CB8AC3E}">
        <p14:creationId xmlns:p14="http://schemas.microsoft.com/office/powerpoint/2010/main" val="18908406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E2FA8F6-6DDE-1036-5389-6B13202B478F}"/>
              </a:ext>
            </a:extLst>
          </p:cNvPr>
          <p:cNvSpPr>
            <a:spLocks noGrp="1"/>
          </p:cNvSpPr>
          <p:nvPr>
            <p:ph type="ctrTitle"/>
          </p:nvPr>
        </p:nvSpPr>
        <p:spPr>
          <a:xfrm>
            <a:off x="1005205" y="610045"/>
            <a:ext cx="18093690" cy="1081670"/>
          </a:xfrm>
        </p:spPr>
        <p:txBody>
          <a:bodyPr lIns="91440" tIns="45720" rIns="91440" bIns="45720" anchor="b"/>
          <a:lstStyle/>
          <a:p>
            <a:r>
              <a:rPr lang="en-US" sz="6000" dirty="0">
                <a:latin typeface="Arial Black"/>
              </a:rPr>
              <a:t>Exxon Mobil (xom)</a:t>
            </a:r>
            <a:endParaRPr lang="en-US" dirty="0"/>
          </a:p>
        </p:txBody>
      </p:sp>
      <p:graphicFrame>
        <p:nvGraphicFramePr>
          <p:cNvPr id="8" name="Table 5">
            <a:extLst>
              <a:ext uri="{FF2B5EF4-FFF2-40B4-BE49-F238E27FC236}">
                <a16:creationId xmlns:a16="http://schemas.microsoft.com/office/drawing/2014/main" id="{33516FCF-0CAF-7550-BF89-4EBDE7744427}"/>
              </a:ext>
            </a:extLst>
          </p:cNvPr>
          <p:cNvGraphicFramePr>
            <a:graphicFrameLocks noGrp="1"/>
          </p:cNvGraphicFramePr>
          <p:nvPr>
            <p:extLst>
              <p:ext uri="{D42A27DB-BD31-4B8C-83A1-F6EECF244321}">
                <p14:modId xmlns:p14="http://schemas.microsoft.com/office/powerpoint/2010/main" val="3235839583"/>
              </p:ext>
            </p:extLst>
          </p:nvPr>
        </p:nvGraphicFramePr>
        <p:xfrm>
          <a:off x="1002593" y="6273581"/>
          <a:ext cx="8611542" cy="2025972"/>
        </p:xfrm>
        <a:graphic>
          <a:graphicData uri="http://schemas.openxmlformats.org/drawingml/2006/table">
            <a:tbl>
              <a:tblPr firstRow="1" bandRow="1">
                <a:tableStyleId>{D7AC3CCA-C797-4891-BE02-D94E43425B78}</a:tableStyleId>
              </a:tblPr>
              <a:tblGrid>
                <a:gridCol w="4305771">
                  <a:extLst>
                    <a:ext uri="{9D8B030D-6E8A-4147-A177-3AD203B41FA5}">
                      <a16:colId xmlns:a16="http://schemas.microsoft.com/office/drawing/2014/main" val="263714738"/>
                    </a:ext>
                  </a:extLst>
                </a:gridCol>
                <a:gridCol w="4305771">
                  <a:extLst>
                    <a:ext uri="{9D8B030D-6E8A-4147-A177-3AD203B41FA5}">
                      <a16:colId xmlns:a16="http://schemas.microsoft.com/office/drawing/2014/main" val="4267350143"/>
                    </a:ext>
                  </a:extLst>
                </a:gridCol>
              </a:tblGrid>
              <a:tr h="506493">
                <a:tc>
                  <a:txBody>
                    <a:bodyPr/>
                    <a:lstStyle/>
                    <a:p>
                      <a:pPr lvl="0" algn="ctr">
                        <a:buNone/>
                      </a:pPr>
                      <a:r>
                        <a:rPr lang="en-US" sz="2400" b="0" dirty="0">
                          <a:latin typeface="Arial Narrow" panose="020B0606020202030204" pitchFamily="34" charset="0"/>
                        </a:rPr>
                        <a:t>Date Purchased</a:t>
                      </a:r>
                    </a:p>
                  </a:txBody>
                  <a:tcPr anchor="ctr">
                    <a:lnL w="12700">
                      <a:solidFill>
                        <a:schemeClr val="tx1"/>
                      </a:solidFill>
                    </a:lnL>
                    <a:lnR w="12700">
                      <a:solidFill>
                        <a:schemeClr val="tx1"/>
                      </a:solidFill>
                    </a:lnR>
                    <a:lnT w="12700">
                      <a:solidFill>
                        <a:schemeClr val="tx1"/>
                      </a:solidFill>
                    </a:lnT>
                    <a:lnB w="12700">
                      <a:solidFill>
                        <a:schemeClr val="tx1"/>
                      </a:solidFill>
                    </a:lnB>
                  </a:tcPr>
                </a:tc>
                <a:tc>
                  <a:txBody>
                    <a:bodyPr/>
                    <a:lstStyle/>
                    <a:p>
                      <a:pPr algn="ctr"/>
                      <a:r>
                        <a:rPr lang="en-US" sz="2400" b="0">
                          <a:latin typeface="Arial Narrow" panose="020B0606020202030204" pitchFamily="34" charset="0"/>
                        </a:rPr>
                        <a:t>09/30/2022</a:t>
                      </a:r>
                    </a:p>
                  </a:txBody>
                  <a:tcPr anchor="ctr">
                    <a:lnL w="12700">
                      <a:solidFill>
                        <a:schemeClr val="tx1"/>
                      </a:solidFill>
                    </a:lnL>
                    <a:lnR w="12700">
                      <a:solidFill>
                        <a:schemeClr val="tx1"/>
                      </a:solidFill>
                    </a:lnR>
                    <a:lnT w="12700">
                      <a:solidFill>
                        <a:schemeClr val="tx1"/>
                      </a:solidFill>
                    </a:lnT>
                    <a:lnB w="12700">
                      <a:solidFill>
                        <a:schemeClr val="tx1"/>
                      </a:solidFill>
                    </a:lnB>
                  </a:tcPr>
                </a:tc>
                <a:extLst>
                  <a:ext uri="{0D108BD9-81ED-4DB2-BD59-A6C34878D82A}">
                    <a16:rowId xmlns:a16="http://schemas.microsoft.com/office/drawing/2014/main" val="1800712312"/>
                  </a:ext>
                </a:extLst>
              </a:tr>
              <a:tr h="506493">
                <a:tc>
                  <a:txBody>
                    <a:bodyPr/>
                    <a:lstStyle/>
                    <a:p>
                      <a:pPr algn="ctr"/>
                      <a:r>
                        <a:rPr lang="en-US" sz="2400" b="0" dirty="0">
                          <a:latin typeface="Arial Narrow" panose="020B0606020202030204" pitchFamily="34" charset="0"/>
                        </a:rPr>
                        <a:t>Number of Shares Held</a:t>
                      </a:r>
                    </a:p>
                  </a:txBody>
                  <a:tcPr anchor="ctr">
                    <a:lnL w="12700">
                      <a:solidFill>
                        <a:schemeClr val="tx1"/>
                      </a:solidFill>
                    </a:lnL>
                    <a:lnR w="12700">
                      <a:solidFill>
                        <a:schemeClr val="tx1"/>
                      </a:solidFill>
                    </a:lnR>
                    <a:lnT w="12700">
                      <a:solidFill>
                        <a:schemeClr val="tx1"/>
                      </a:solidFill>
                    </a:lnT>
                    <a:lnB w="12700">
                      <a:solidFill>
                        <a:schemeClr val="tx1"/>
                      </a:solidFill>
                    </a:lnB>
                  </a:tcPr>
                </a:tc>
                <a:tc>
                  <a:txBody>
                    <a:bodyPr/>
                    <a:lstStyle/>
                    <a:p>
                      <a:pPr algn="ctr"/>
                      <a:r>
                        <a:rPr lang="en-US" sz="2400">
                          <a:latin typeface="Arial Narrow" panose="020B0606020202030204" pitchFamily="34" charset="0"/>
                        </a:rPr>
                        <a:t>150</a:t>
                      </a:r>
                    </a:p>
                  </a:txBody>
                  <a:tcPr anchor="ctr">
                    <a:lnL w="12700">
                      <a:solidFill>
                        <a:schemeClr val="tx1"/>
                      </a:solidFill>
                    </a:lnL>
                    <a:lnR w="12700">
                      <a:solidFill>
                        <a:schemeClr val="tx1"/>
                      </a:solidFill>
                    </a:lnR>
                    <a:lnT w="12700">
                      <a:solidFill>
                        <a:schemeClr val="tx1"/>
                      </a:solidFill>
                    </a:lnT>
                    <a:lnB w="12700">
                      <a:solidFill>
                        <a:schemeClr val="tx1"/>
                      </a:solidFill>
                    </a:lnB>
                  </a:tcPr>
                </a:tc>
                <a:extLst>
                  <a:ext uri="{0D108BD9-81ED-4DB2-BD59-A6C34878D82A}">
                    <a16:rowId xmlns:a16="http://schemas.microsoft.com/office/drawing/2014/main" val="2499436881"/>
                  </a:ext>
                </a:extLst>
              </a:tr>
              <a:tr h="506493">
                <a:tc>
                  <a:txBody>
                    <a:bodyPr/>
                    <a:lstStyle/>
                    <a:p>
                      <a:pPr algn="ctr"/>
                      <a:r>
                        <a:rPr lang="en-US" sz="2400" b="0" dirty="0">
                          <a:latin typeface="Arial Narrow" panose="020B0606020202030204" pitchFamily="34" charset="0"/>
                        </a:rPr>
                        <a:t>Acquisition Price</a:t>
                      </a:r>
                    </a:p>
                  </a:txBody>
                  <a:tcPr anchor="ctr">
                    <a:lnL w="12700">
                      <a:solidFill>
                        <a:schemeClr val="tx1"/>
                      </a:solidFill>
                    </a:lnL>
                    <a:lnR w="12700">
                      <a:solidFill>
                        <a:schemeClr val="tx1"/>
                      </a:solidFill>
                    </a:lnR>
                    <a:lnT w="12700">
                      <a:solidFill>
                        <a:schemeClr val="tx1"/>
                      </a:solidFill>
                    </a:lnT>
                    <a:lnB w="12700">
                      <a:solidFill>
                        <a:schemeClr val="tx1"/>
                      </a:solidFill>
                    </a:lnB>
                  </a:tcPr>
                </a:tc>
                <a:tc>
                  <a:txBody>
                    <a:bodyPr/>
                    <a:lstStyle/>
                    <a:p>
                      <a:pPr lvl="0" algn="ctr">
                        <a:buNone/>
                      </a:pPr>
                      <a:r>
                        <a:rPr lang="en-US" sz="2400" b="0" i="0" u="none" strike="noStrike" noProof="0" dirty="0">
                          <a:latin typeface="Arial Narrow" panose="020B0606020202030204" pitchFamily="34" charset="0"/>
                        </a:rPr>
                        <a:t>$87.89</a:t>
                      </a:r>
                    </a:p>
                  </a:txBody>
                  <a:tcPr anchor="ctr">
                    <a:lnL w="12700">
                      <a:solidFill>
                        <a:schemeClr val="tx1"/>
                      </a:solidFill>
                    </a:lnL>
                    <a:lnR w="12700">
                      <a:solidFill>
                        <a:schemeClr val="tx1"/>
                      </a:solidFill>
                    </a:lnR>
                    <a:lnT w="12700">
                      <a:solidFill>
                        <a:schemeClr val="tx1"/>
                      </a:solidFill>
                    </a:lnT>
                    <a:lnB w="12700">
                      <a:solidFill>
                        <a:schemeClr val="tx1"/>
                      </a:solidFill>
                    </a:lnB>
                  </a:tcPr>
                </a:tc>
                <a:extLst>
                  <a:ext uri="{0D108BD9-81ED-4DB2-BD59-A6C34878D82A}">
                    <a16:rowId xmlns:a16="http://schemas.microsoft.com/office/drawing/2014/main" val="2877541336"/>
                  </a:ext>
                </a:extLst>
              </a:tr>
              <a:tr h="506493">
                <a:tc>
                  <a:txBody>
                    <a:bodyPr/>
                    <a:lstStyle/>
                    <a:p>
                      <a:pPr algn="ctr"/>
                      <a:r>
                        <a:rPr lang="en-US" sz="2400" b="1">
                          <a:latin typeface="Arial Narrow" panose="020B0606020202030204" pitchFamily="34" charset="0"/>
                        </a:rPr>
                        <a:t>Cost Basis</a:t>
                      </a:r>
                    </a:p>
                  </a:txBody>
                  <a:tcPr anchor="ctr">
                    <a:lnT w="12700">
                      <a:solidFill>
                        <a:schemeClr val="tx1"/>
                      </a:solidFill>
                    </a:lnT>
                  </a:tcPr>
                </a:tc>
                <a:tc>
                  <a:txBody>
                    <a:bodyPr/>
                    <a:lstStyle/>
                    <a:p>
                      <a:pPr lvl="0" algn="ctr">
                        <a:buNone/>
                      </a:pPr>
                      <a:r>
                        <a:rPr lang="en-US" sz="2400" b="1" i="0" u="none" strike="noStrike" noProof="0" dirty="0">
                          <a:latin typeface="Arial Narrow" panose="020B0606020202030204" pitchFamily="34" charset="0"/>
                        </a:rPr>
                        <a:t>$13,184.81</a:t>
                      </a:r>
                    </a:p>
                  </a:txBody>
                  <a:tcPr anchor="ctr">
                    <a:lnT w="12700">
                      <a:solidFill>
                        <a:schemeClr val="tx1"/>
                      </a:solidFill>
                    </a:lnT>
                  </a:tcPr>
                </a:tc>
                <a:extLst>
                  <a:ext uri="{0D108BD9-81ED-4DB2-BD59-A6C34878D82A}">
                    <a16:rowId xmlns:a16="http://schemas.microsoft.com/office/drawing/2014/main" val="2531461660"/>
                  </a:ext>
                </a:extLst>
              </a:tr>
            </a:tbl>
          </a:graphicData>
        </a:graphic>
      </p:graphicFrame>
      <p:sp>
        <p:nvSpPr>
          <p:cNvPr id="10" name="Subtitle 1">
            <a:extLst>
              <a:ext uri="{FF2B5EF4-FFF2-40B4-BE49-F238E27FC236}">
                <a16:creationId xmlns:a16="http://schemas.microsoft.com/office/drawing/2014/main" id="{AF920D90-6080-7D28-9602-A9B4800C6B3C}"/>
              </a:ext>
            </a:extLst>
          </p:cNvPr>
          <p:cNvSpPr txBox="1">
            <a:spLocks/>
          </p:cNvSpPr>
          <p:nvPr/>
        </p:nvSpPr>
        <p:spPr>
          <a:xfrm>
            <a:off x="1006445" y="8499223"/>
            <a:ext cx="18288915" cy="990027"/>
          </a:xfrm>
          <a:prstGeom prst="rect">
            <a:avLst/>
          </a:prstGeom>
        </p:spPr>
        <p:txBody>
          <a:bodyPr lIns="91440" tIns="45720" rIns="91440" bIns="45720" anchor="ctr"/>
          <a:lstStyle>
            <a:lvl1pPr marL="0" indent="0" algn="l">
              <a:buNone/>
              <a:defRPr sz="3958" b="0" i="0">
                <a:latin typeface="Arial Narrow" panose="020B0604020202020204" pitchFamily="34" charset="0"/>
                <a:ea typeface="+mn-ea"/>
                <a:cs typeface="+mn-cs"/>
              </a:defRPr>
            </a:lvl1pPr>
            <a:lvl2pPr marL="753969" indent="0" algn="ctr">
              <a:buNone/>
              <a:defRPr sz="3298">
                <a:latin typeface="+mn-lt"/>
                <a:ea typeface="+mn-ea"/>
                <a:cs typeface="+mn-cs"/>
              </a:defRPr>
            </a:lvl2pPr>
            <a:lvl3pPr marL="1507937" indent="0" algn="ctr">
              <a:buNone/>
              <a:defRPr sz="2968">
                <a:latin typeface="+mn-lt"/>
                <a:ea typeface="+mn-ea"/>
                <a:cs typeface="+mn-cs"/>
              </a:defRPr>
            </a:lvl3pPr>
            <a:lvl4pPr marL="2261906" indent="0" algn="ctr">
              <a:buNone/>
              <a:defRPr sz="2639">
                <a:latin typeface="+mn-lt"/>
                <a:ea typeface="+mn-ea"/>
                <a:cs typeface="+mn-cs"/>
              </a:defRPr>
            </a:lvl4pPr>
            <a:lvl5pPr marL="3015874" indent="0" algn="ctr">
              <a:buNone/>
              <a:defRPr sz="2639">
                <a:latin typeface="+mn-lt"/>
                <a:ea typeface="+mn-ea"/>
                <a:cs typeface="+mn-cs"/>
              </a:defRPr>
            </a:lvl5pPr>
            <a:lvl6pPr marL="3769843" indent="0" algn="ctr">
              <a:buNone/>
              <a:defRPr sz="2639">
                <a:latin typeface="+mn-lt"/>
                <a:ea typeface="+mn-ea"/>
                <a:cs typeface="+mn-cs"/>
              </a:defRPr>
            </a:lvl6pPr>
            <a:lvl7pPr marL="4523811" indent="0" algn="ctr">
              <a:buNone/>
              <a:defRPr sz="2639">
                <a:latin typeface="+mn-lt"/>
                <a:ea typeface="+mn-ea"/>
                <a:cs typeface="+mn-cs"/>
              </a:defRPr>
            </a:lvl7pPr>
            <a:lvl8pPr marL="5277780" indent="0" algn="ctr">
              <a:buNone/>
              <a:defRPr sz="2639">
                <a:latin typeface="+mn-lt"/>
                <a:ea typeface="+mn-ea"/>
                <a:cs typeface="+mn-cs"/>
              </a:defRPr>
            </a:lvl8pPr>
            <a:lvl9pPr marL="6031748" indent="0" algn="ctr">
              <a:buNone/>
              <a:defRPr sz="2639">
                <a:latin typeface="+mn-lt"/>
                <a:ea typeface="+mn-ea"/>
                <a:cs typeface="+mn-cs"/>
              </a:defRPr>
            </a:lvl9pPr>
          </a:lstStyle>
          <a:p>
            <a:pPr algn="ctr" defTabSz="914400"/>
            <a:r>
              <a:rPr lang="en-US" sz="3950" b="1" kern="0" dirty="0">
                <a:latin typeface="Arial Narrow"/>
              </a:rPr>
              <a:t>Market Value (11/30/2022): $111.34 </a:t>
            </a:r>
            <a:r>
              <a:rPr lang="en-US" sz="3950" b="1" kern="0" dirty="0">
                <a:solidFill>
                  <a:srgbClr val="00B050"/>
                </a:solidFill>
                <a:latin typeface="Arial Narrow"/>
              </a:rPr>
              <a:t>+$23.45 (+26.67%)</a:t>
            </a:r>
          </a:p>
        </p:txBody>
      </p:sp>
      <p:sp>
        <p:nvSpPr>
          <p:cNvPr id="11" name="Subtitle 1">
            <a:extLst>
              <a:ext uri="{FF2B5EF4-FFF2-40B4-BE49-F238E27FC236}">
                <a16:creationId xmlns:a16="http://schemas.microsoft.com/office/drawing/2014/main" id="{B69E9CD1-48DC-BB81-B40F-08CE24E1AAE1}"/>
              </a:ext>
            </a:extLst>
          </p:cNvPr>
          <p:cNvSpPr txBox="1">
            <a:spLocks/>
          </p:cNvSpPr>
          <p:nvPr/>
        </p:nvSpPr>
        <p:spPr>
          <a:xfrm>
            <a:off x="1009360" y="294191"/>
            <a:ext cx="4713801" cy="645363"/>
          </a:xfrm>
          <a:prstGeom prst="rect">
            <a:avLst/>
          </a:prstGeom>
        </p:spPr>
        <p:txBody>
          <a:bodyPr lIns="91440" tIns="45720" rIns="91440" bIns="45720" anchor="b"/>
          <a:lstStyle>
            <a:lvl1pPr marL="0" indent="0" algn="l">
              <a:buNone/>
              <a:defRPr sz="3958" b="0" i="0">
                <a:latin typeface="Arial Narrow" panose="020B0604020202020204" pitchFamily="34" charset="0"/>
                <a:ea typeface="+mn-ea"/>
                <a:cs typeface="+mn-cs"/>
              </a:defRPr>
            </a:lvl1pPr>
            <a:lvl2pPr marL="753969" indent="0" algn="ctr">
              <a:buNone/>
              <a:defRPr sz="3298">
                <a:latin typeface="+mn-lt"/>
                <a:ea typeface="+mn-ea"/>
                <a:cs typeface="+mn-cs"/>
              </a:defRPr>
            </a:lvl2pPr>
            <a:lvl3pPr marL="1507937" indent="0" algn="ctr">
              <a:buNone/>
              <a:defRPr sz="2968">
                <a:latin typeface="+mn-lt"/>
                <a:ea typeface="+mn-ea"/>
                <a:cs typeface="+mn-cs"/>
              </a:defRPr>
            </a:lvl3pPr>
            <a:lvl4pPr marL="2261906" indent="0" algn="ctr">
              <a:buNone/>
              <a:defRPr sz="2639">
                <a:latin typeface="+mn-lt"/>
                <a:ea typeface="+mn-ea"/>
                <a:cs typeface="+mn-cs"/>
              </a:defRPr>
            </a:lvl4pPr>
            <a:lvl5pPr marL="3015874" indent="0" algn="ctr">
              <a:buNone/>
              <a:defRPr sz="2639">
                <a:latin typeface="+mn-lt"/>
                <a:ea typeface="+mn-ea"/>
                <a:cs typeface="+mn-cs"/>
              </a:defRPr>
            </a:lvl5pPr>
            <a:lvl6pPr marL="3769843" indent="0" algn="ctr">
              <a:buNone/>
              <a:defRPr sz="2639">
                <a:latin typeface="+mn-lt"/>
                <a:ea typeface="+mn-ea"/>
                <a:cs typeface="+mn-cs"/>
              </a:defRPr>
            </a:lvl6pPr>
            <a:lvl7pPr marL="4523811" indent="0" algn="ctr">
              <a:buNone/>
              <a:defRPr sz="2639">
                <a:latin typeface="+mn-lt"/>
                <a:ea typeface="+mn-ea"/>
                <a:cs typeface="+mn-cs"/>
              </a:defRPr>
            </a:lvl7pPr>
            <a:lvl8pPr marL="5277780" indent="0" algn="ctr">
              <a:buNone/>
              <a:defRPr sz="2639">
                <a:latin typeface="+mn-lt"/>
                <a:ea typeface="+mn-ea"/>
                <a:cs typeface="+mn-cs"/>
              </a:defRPr>
            </a:lvl8pPr>
            <a:lvl9pPr marL="6031748" indent="0" algn="ctr">
              <a:buNone/>
              <a:defRPr sz="2639">
                <a:latin typeface="+mn-lt"/>
                <a:ea typeface="+mn-ea"/>
                <a:cs typeface="+mn-cs"/>
              </a:defRPr>
            </a:lvl9pPr>
          </a:lstStyle>
          <a:p>
            <a:pPr defTabSz="914400"/>
            <a:r>
              <a:rPr lang="en-US" sz="3200" i="1" kern="0" dirty="0">
                <a:latin typeface="Arial Narrow"/>
              </a:rPr>
              <a:t>Energy</a:t>
            </a:r>
            <a:endParaRPr lang="en-US" sz="3200" i="1" dirty="0"/>
          </a:p>
        </p:txBody>
      </p:sp>
      <p:pic>
        <p:nvPicPr>
          <p:cNvPr id="5" name="Picture 6" descr="Logo&#10;&#10;Description automatically generated">
            <a:extLst>
              <a:ext uri="{FF2B5EF4-FFF2-40B4-BE49-F238E27FC236}">
                <a16:creationId xmlns:a16="http://schemas.microsoft.com/office/drawing/2014/main" id="{9E86FC70-66AA-D6A1-3D17-C6FFDF75CFB5}"/>
              </a:ext>
            </a:extLst>
          </p:cNvPr>
          <p:cNvPicPr>
            <a:picLocks noChangeAspect="1"/>
          </p:cNvPicPr>
          <p:nvPr/>
        </p:nvPicPr>
        <p:blipFill>
          <a:blip r:embed="rId4"/>
          <a:stretch>
            <a:fillRect/>
          </a:stretch>
        </p:blipFill>
        <p:spPr>
          <a:xfrm>
            <a:off x="15521698" y="811723"/>
            <a:ext cx="3581352" cy="678312"/>
          </a:xfrm>
          <a:prstGeom prst="rect">
            <a:avLst/>
          </a:prstGeom>
        </p:spPr>
      </p:pic>
      <p:sp>
        <p:nvSpPr>
          <p:cNvPr id="6" name="Subtitle 1">
            <a:extLst>
              <a:ext uri="{FF2B5EF4-FFF2-40B4-BE49-F238E27FC236}">
                <a16:creationId xmlns:a16="http://schemas.microsoft.com/office/drawing/2014/main" id="{E56B13D3-4505-4550-1239-60B54E3421CB}"/>
              </a:ext>
            </a:extLst>
          </p:cNvPr>
          <p:cNvSpPr txBox="1">
            <a:spLocks/>
          </p:cNvSpPr>
          <p:nvPr/>
        </p:nvSpPr>
        <p:spPr>
          <a:xfrm>
            <a:off x="10037825" y="1828335"/>
            <a:ext cx="9061070" cy="6967825"/>
          </a:xfrm>
          <a:prstGeom prst="rect">
            <a:avLst/>
          </a:prstGeom>
        </p:spPr>
        <p:txBody>
          <a:bodyPr lIns="91440" tIns="45720" rIns="91440" bIns="45720" anchor="t"/>
          <a:lstStyle>
            <a:lvl1pPr marL="0" indent="0" algn="l">
              <a:buNone/>
              <a:defRPr sz="3958" b="0" i="0">
                <a:latin typeface="Arial Narrow" panose="020B0604020202020204" pitchFamily="34" charset="0"/>
                <a:ea typeface="+mn-ea"/>
                <a:cs typeface="+mn-cs"/>
              </a:defRPr>
            </a:lvl1pPr>
            <a:lvl2pPr marL="753969" indent="0" algn="ctr">
              <a:buNone/>
              <a:defRPr sz="3298">
                <a:latin typeface="+mn-lt"/>
                <a:ea typeface="+mn-ea"/>
                <a:cs typeface="+mn-cs"/>
              </a:defRPr>
            </a:lvl2pPr>
            <a:lvl3pPr marL="1507937" indent="0" algn="ctr">
              <a:buNone/>
              <a:defRPr sz="2968">
                <a:latin typeface="+mn-lt"/>
                <a:ea typeface="+mn-ea"/>
                <a:cs typeface="+mn-cs"/>
              </a:defRPr>
            </a:lvl3pPr>
            <a:lvl4pPr marL="2261906" indent="0" algn="ctr">
              <a:buNone/>
              <a:defRPr sz="2639">
                <a:latin typeface="+mn-lt"/>
                <a:ea typeface="+mn-ea"/>
                <a:cs typeface="+mn-cs"/>
              </a:defRPr>
            </a:lvl4pPr>
            <a:lvl5pPr marL="3015874" indent="0" algn="ctr">
              <a:buNone/>
              <a:defRPr sz="2639">
                <a:latin typeface="+mn-lt"/>
                <a:ea typeface="+mn-ea"/>
                <a:cs typeface="+mn-cs"/>
              </a:defRPr>
            </a:lvl5pPr>
            <a:lvl6pPr marL="3769843" indent="0" algn="ctr">
              <a:buNone/>
              <a:defRPr sz="2639">
                <a:latin typeface="+mn-lt"/>
                <a:ea typeface="+mn-ea"/>
                <a:cs typeface="+mn-cs"/>
              </a:defRPr>
            </a:lvl6pPr>
            <a:lvl7pPr marL="4523811" indent="0" algn="ctr">
              <a:buNone/>
              <a:defRPr sz="2639">
                <a:latin typeface="+mn-lt"/>
                <a:ea typeface="+mn-ea"/>
                <a:cs typeface="+mn-cs"/>
              </a:defRPr>
            </a:lvl7pPr>
            <a:lvl8pPr marL="5277780" indent="0" algn="ctr">
              <a:buNone/>
              <a:defRPr sz="2639">
                <a:latin typeface="+mn-lt"/>
                <a:ea typeface="+mn-ea"/>
                <a:cs typeface="+mn-cs"/>
              </a:defRPr>
            </a:lvl8pPr>
            <a:lvl9pPr marL="6031748" indent="0" algn="ctr">
              <a:buNone/>
              <a:defRPr sz="2639">
                <a:latin typeface="+mn-lt"/>
                <a:ea typeface="+mn-ea"/>
                <a:cs typeface="+mn-cs"/>
              </a:defRPr>
            </a:lvl9pPr>
          </a:lstStyle>
          <a:p>
            <a:pPr marL="285750" indent="-285750">
              <a:buFont typeface="Arial,Sans-Serif"/>
              <a:buChar char="•"/>
            </a:pPr>
            <a:r>
              <a:rPr lang="en-US" sz="3400" b="1" dirty="0">
                <a:latin typeface="Arial Narrow"/>
              </a:rPr>
              <a:t>Exxon Mobil </a:t>
            </a:r>
            <a:r>
              <a:rPr lang="en-US" sz="3400" dirty="0">
                <a:latin typeface="Arial Narrow"/>
              </a:rPr>
              <a:t>is the leading petroleum and chemical manufacturer in the industry</a:t>
            </a:r>
            <a:endParaRPr lang="en-US" sz="3400" dirty="0">
              <a:solidFill>
                <a:srgbClr val="000000"/>
              </a:solidFill>
              <a:latin typeface="Arial Narrow"/>
            </a:endParaRPr>
          </a:p>
          <a:p>
            <a:pPr marL="285750" indent="-285750">
              <a:buFont typeface="Arial,Sans-Serif"/>
              <a:buChar char="•"/>
            </a:pPr>
            <a:r>
              <a:rPr lang="en-US" sz="3400" b="1" dirty="0">
                <a:latin typeface="Arial Narrow"/>
              </a:rPr>
              <a:t>Exxon</a:t>
            </a:r>
            <a:r>
              <a:rPr lang="en-US" sz="3400" dirty="0">
                <a:latin typeface="Arial Narrow"/>
              </a:rPr>
              <a:t> oversees the research, development, production, and distribution of their oil, gas, petroleum, and chemical products</a:t>
            </a:r>
          </a:p>
          <a:p>
            <a:pPr marL="285750" indent="-285750">
              <a:buFont typeface="Arial,Sans-Serif"/>
              <a:buChar char="•"/>
            </a:pPr>
            <a:r>
              <a:rPr lang="en-US" sz="3400" dirty="0">
                <a:latin typeface="Arial Narrow"/>
              </a:rPr>
              <a:t>Beat Q3 earnings by a landslide—third-quarter earnings were $19.7 billion compared with $17.9 billion in the second quarter of 2022</a:t>
            </a:r>
          </a:p>
          <a:p>
            <a:pPr marL="285750" indent="-285750">
              <a:buFont typeface="Arial,Sans-Serif"/>
              <a:buChar char="•"/>
            </a:pPr>
            <a:r>
              <a:rPr lang="en-US" sz="3400" dirty="0">
                <a:latin typeface="Arial Narrow"/>
              </a:rPr>
              <a:t>Signed largest-of-its-kind commercial </a:t>
            </a:r>
            <a:r>
              <a:rPr lang="en-US" sz="3400" b="1" dirty="0">
                <a:latin typeface="Arial Narrow"/>
              </a:rPr>
              <a:t>agreement</a:t>
            </a:r>
            <a:r>
              <a:rPr lang="en-US" sz="3400" dirty="0">
                <a:latin typeface="Arial Narrow"/>
              </a:rPr>
              <a:t> to capture and permanently store up to 2 million metric tons of CO</a:t>
            </a:r>
            <a:r>
              <a:rPr lang="en-US" sz="3400" baseline="-25000" dirty="0">
                <a:latin typeface="Arial Narrow"/>
              </a:rPr>
              <a:t>2</a:t>
            </a:r>
            <a:r>
              <a:rPr lang="en-US" sz="3400" dirty="0">
                <a:latin typeface="Arial Narrow"/>
              </a:rPr>
              <a:t> emissions per year</a:t>
            </a:r>
          </a:p>
          <a:p>
            <a:endParaRPr lang="en-US" sz="3400" kern="0" dirty="0">
              <a:solidFill>
                <a:sysClr val="windowText" lastClr="000000"/>
              </a:solidFill>
              <a:latin typeface="Arial Narrow" panose="020B0606020202030204" pitchFamily="34" charset="0"/>
            </a:endParaRPr>
          </a:p>
          <a:p>
            <a:pPr defTabSz="914400"/>
            <a:endParaRPr lang="en-US" sz="3400" kern="0" dirty="0">
              <a:solidFill>
                <a:sysClr val="windowText" lastClr="000000"/>
              </a:solidFill>
              <a:latin typeface="Arial Narrow" panose="020B0606020202030204" pitchFamily="34" charset="0"/>
            </a:endParaRPr>
          </a:p>
        </p:txBody>
      </p:sp>
      <p:pic>
        <p:nvPicPr>
          <p:cNvPr id="14" name="Picture 13">
            <a:extLst>
              <a:ext uri="{FF2B5EF4-FFF2-40B4-BE49-F238E27FC236}">
                <a16:creationId xmlns:a16="http://schemas.microsoft.com/office/drawing/2014/main" id="{CBDD6539-BF74-43F9-48F9-BD46C06BA6DD}"/>
              </a:ext>
            </a:extLst>
          </p:cNvPr>
          <p:cNvPicPr>
            <a:picLocks noChangeAspect="1"/>
          </p:cNvPicPr>
          <p:nvPr/>
        </p:nvPicPr>
        <p:blipFill rotWithShape="1">
          <a:blip r:embed="rId5"/>
          <a:srcRect b="62127"/>
          <a:stretch/>
        </p:blipFill>
        <p:spPr>
          <a:xfrm>
            <a:off x="1000487" y="2007569"/>
            <a:ext cx="8613648" cy="3262263"/>
          </a:xfrm>
          <a:prstGeom prst="rect">
            <a:avLst/>
          </a:prstGeom>
        </p:spPr>
      </p:pic>
    </p:spTree>
    <p:extLst>
      <p:ext uri="{BB962C8B-B14F-4D97-AF65-F5344CB8AC3E}">
        <p14:creationId xmlns:p14="http://schemas.microsoft.com/office/powerpoint/2010/main" val="1963399448"/>
      </p:ext>
    </p:extLst>
  </p:cSld>
  <p:clrMapOvr>
    <a:masterClrMapping/>
  </p:clrMapOvr>
  <p:extLst>
    <p:ext uri="{6950BFC3-D8DA-4A85-94F7-54DA5524770B}">
      <p188:commentRel xmlns:p188="http://schemas.microsoft.com/office/powerpoint/2018/8/main" r:id="rId3"/>
    </p:ext>
  </p:extLs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E2FA8F6-6DDE-1036-5389-6B13202B478F}"/>
              </a:ext>
            </a:extLst>
          </p:cNvPr>
          <p:cNvSpPr>
            <a:spLocks noGrp="1"/>
          </p:cNvSpPr>
          <p:nvPr>
            <p:ph type="ctrTitle"/>
          </p:nvPr>
        </p:nvSpPr>
        <p:spPr>
          <a:xfrm>
            <a:off x="1005205" y="610045"/>
            <a:ext cx="18093690" cy="1081670"/>
          </a:xfrm>
        </p:spPr>
        <p:txBody>
          <a:bodyPr lIns="91440" tIns="45720" rIns="91440" bIns="45720" anchor="b"/>
          <a:lstStyle/>
          <a:p>
            <a:r>
              <a:rPr lang="en-US" sz="6000">
                <a:latin typeface="Arial Black"/>
              </a:rPr>
              <a:t>Gilead Sciences (GILD)</a:t>
            </a:r>
            <a:endParaRPr lang="en-US"/>
          </a:p>
        </p:txBody>
      </p:sp>
      <p:graphicFrame>
        <p:nvGraphicFramePr>
          <p:cNvPr id="8" name="Table 5">
            <a:extLst>
              <a:ext uri="{FF2B5EF4-FFF2-40B4-BE49-F238E27FC236}">
                <a16:creationId xmlns:a16="http://schemas.microsoft.com/office/drawing/2014/main" id="{33516FCF-0CAF-7550-BF89-4EBDE7744427}"/>
              </a:ext>
            </a:extLst>
          </p:cNvPr>
          <p:cNvGraphicFramePr>
            <a:graphicFrameLocks noGrp="1"/>
          </p:cNvGraphicFramePr>
          <p:nvPr>
            <p:extLst>
              <p:ext uri="{D42A27DB-BD31-4B8C-83A1-F6EECF244321}">
                <p14:modId xmlns:p14="http://schemas.microsoft.com/office/powerpoint/2010/main" val="4034831850"/>
              </p:ext>
            </p:extLst>
          </p:nvPr>
        </p:nvGraphicFramePr>
        <p:xfrm>
          <a:off x="1002593" y="6273581"/>
          <a:ext cx="8611542" cy="2025972"/>
        </p:xfrm>
        <a:graphic>
          <a:graphicData uri="http://schemas.openxmlformats.org/drawingml/2006/table">
            <a:tbl>
              <a:tblPr firstRow="1" bandRow="1">
                <a:tableStyleId>{D7AC3CCA-C797-4891-BE02-D94E43425B78}</a:tableStyleId>
              </a:tblPr>
              <a:tblGrid>
                <a:gridCol w="4305771">
                  <a:extLst>
                    <a:ext uri="{9D8B030D-6E8A-4147-A177-3AD203B41FA5}">
                      <a16:colId xmlns:a16="http://schemas.microsoft.com/office/drawing/2014/main" val="263714738"/>
                    </a:ext>
                  </a:extLst>
                </a:gridCol>
                <a:gridCol w="4305771">
                  <a:extLst>
                    <a:ext uri="{9D8B030D-6E8A-4147-A177-3AD203B41FA5}">
                      <a16:colId xmlns:a16="http://schemas.microsoft.com/office/drawing/2014/main" val="4267350143"/>
                    </a:ext>
                  </a:extLst>
                </a:gridCol>
              </a:tblGrid>
              <a:tr h="506493">
                <a:tc>
                  <a:txBody>
                    <a:bodyPr/>
                    <a:lstStyle/>
                    <a:p>
                      <a:pPr lvl="0" algn="ctr">
                        <a:buNone/>
                      </a:pPr>
                      <a:r>
                        <a:rPr lang="en-US" sz="2400" b="0">
                          <a:latin typeface="Arial Narrow" panose="020B0606020202030204" pitchFamily="34" charset="0"/>
                        </a:rPr>
                        <a:t>Date Purchased</a:t>
                      </a:r>
                    </a:p>
                  </a:txBody>
                  <a:tcPr anchor="ctr">
                    <a:lnL w="12700">
                      <a:solidFill>
                        <a:schemeClr val="tx1"/>
                      </a:solidFill>
                    </a:lnL>
                    <a:lnR w="12700">
                      <a:solidFill>
                        <a:schemeClr val="tx1"/>
                      </a:solidFill>
                    </a:lnR>
                    <a:lnT w="12700">
                      <a:solidFill>
                        <a:schemeClr val="tx1"/>
                      </a:solidFill>
                    </a:lnT>
                    <a:lnB w="12700">
                      <a:solidFill>
                        <a:schemeClr val="tx1"/>
                      </a:solidFill>
                    </a:lnB>
                  </a:tcPr>
                </a:tc>
                <a:tc>
                  <a:txBody>
                    <a:bodyPr/>
                    <a:lstStyle/>
                    <a:p>
                      <a:pPr algn="ctr"/>
                      <a:r>
                        <a:rPr lang="en-US" sz="2400" b="0">
                          <a:latin typeface="Arial Narrow" panose="020B0606020202030204" pitchFamily="34" charset="0"/>
                        </a:rPr>
                        <a:t>10/04/2022</a:t>
                      </a:r>
                    </a:p>
                  </a:txBody>
                  <a:tcPr anchor="ctr">
                    <a:lnL w="12700">
                      <a:solidFill>
                        <a:schemeClr val="tx1"/>
                      </a:solidFill>
                    </a:lnL>
                    <a:lnR w="12700">
                      <a:solidFill>
                        <a:schemeClr val="tx1"/>
                      </a:solidFill>
                    </a:lnR>
                    <a:lnT w="12700">
                      <a:solidFill>
                        <a:schemeClr val="tx1"/>
                      </a:solidFill>
                    </a:lnT>
                    <a:lnB w="12700">
                      <a:solidFill>
                        <a:schemeClr val="tx1"/>
                      </a:solidFill>
                    </a:lnB>
                  </a:tcPr>
                </a:tc>
                <a:extLst>
                  <a:ext uri="{0D108BD9-81ED-4DB2-BD59-A6C34878D82A}">
                    <a16:rowId xmlns:a16="http://schemas.microsoft.com/office/drawing/2014/main" val="1800712312"/>
                  </a:ext>
                </a:extLst>
              </a:tr>
              <a:tr h="506493">
                <a:tc>
                  <a:txBody>
                    <a:bodyPr/>
                    <a:lstStyle/>
                    <a:p>
                      <a:pPr algn="ctr"/>
                      <a:r>
                        <a:rPr lang="en-US" sz="2400" b="0">
                          <a:latin typeface="Arial Narrow" panose="020B0606020202030204" pitchFamily="34" charset="0"/>
                        </a:rPr>
                        <a:t>Number of Shares Held</a:t>
                      </a:r>
                    </a:p>
                  </a:txBody>
                  <a:tcPr anchor="ctr">
                    <a:lnL w="12700">
                      <a:solidFill>
                        <a:schemeClr val="tx1"/>
                      </a:solidFill>
                    </a:lnL>
                    <a:lnR w="12700">
                      <a:solidFill>
                        <a:schemeClr val="tx1"/>
                      </a:solidFill>
                    </a:lnR>
                    <a:lnT w="12700">
                      <a:solidFill>
                        <a:schemeClr val="tx1"/>
                      </a:solidFill>
                    </a:lnT>
                    <a:lnB w="12700">
                      <a:solidFill>
                        <a:schemeClr val="tx1"/>
                      </a:solidFill>
                    </a:lnB>
                  </a:tcPr>
                </a:tc>
                <a:tc>
                  <a:txBody>
                    <a:bodyPr/>
                    <a:lstStyle/>
                    <a:p>
                      <a:pPr algn="ctr"/>
                      <a:r>
                        <a:rPr lang="en-US" sz="2400">
                          <a:latin typeface="Arial Narrow" panose="020B0606020202030204" pitchFamily="34" charset="0"/>
                        </a:rPr>
                        <a:t>200</a:t>
                      </a:r>
                    </a:p>
                  </a:txBody>
                  <a:tcPr anchor="ctr">
                    <a:lnL w="12700">
                      <a:solidFill>
                        <a:schemeClr val="tx1"/>
                      </a:solidFill>
                    </a:lnL>
                    <a:lnR w="12700">
                      <a:solidFill>
                        <a:schemeClr val="tx1"/>
                      </a:solidFill>
                    </a:lnR>
                    <a:lnT w="12700">
                      <a:solidFill>
                        <a:schemeClr val="tx1"/>
                      </a:solidFill>
                    </a:lnT>
                    <a:lnB w="12700">
                      <a:solidFill>
                        <a:schemeClr val="tx1"/>
                      </a:solidFill>
                    </a:lnB>
                  </a:tcPr>
                </a:tc>
                <a:extLst>
                  <a:ext uri="{0D108BD9-81ED-4DB2-BD59-A6C34878D82A}">
                    <a16:rowId xmlns:a16="http://schemas.microsoft.com/office/drawing/2014/main" val="2499436881"/>
                  </a:ext>
                </a:extLst>
              </a:tr>
              <a:tr h="506493">
                <a:tc>
                  <a:txBody>
                    <a:bodyPr/>
                    <a:lstStyle/>
                    <a:p>
                      <a:pPr algn="ctr"/>
                      <a:r>
                        <a:rPr lang="en-US" sz="2400" b="0">
                          <a:latin typeface="Arial Narrow" panose="020B0606020202030204" pitchFamily="34" charset="0"/>
                        </a:rPr>
                        <a:t>Acquisition Price</a:t>
                      </a:r>
                    </a:p>
                  </a:txBody>
                  <a:tcPr anchor="ctr">
                    <a:lnL w="12700">
                      <a:solidFill>
                        <a:schemeClr val="tx1"/>
                      </a:solidFill>
                    </a:lnL>
                    <a:lnR w="12700">
                      <a:solidFill>
                        <a:schemeClr val="tx1"/>
                      </a:solidFill>
                    </a:lnR>
                    <a:lnT w="12700">
                      <a:solidFill>
                        <a:schemeClr val="tx1"/>
                      </a:solidFill>
                    </a:lnT>
                    <a:lnB w="12700">
                      <a:solidFill>
                        <a:schemeClr val="tx1"/>
                      </a:solidFill>
                    </a:lnB>
                  </a:tcPr>
                </a:tc>
                <a:tc>
                  <a:txBody>
                    <a:bodyPr/>
                    <a:lstStyle/>
                    <a:p>
                      <a:pPr lvl="0" algn="ctr">
                        <a:buNone/>
                      </a:pPr>
                      <a:r>
                        <a:rPr lang="en-US" sz="2400" b="0" i="0" u="none" strike="noStrike" noProof="0">
                          <a:latin typeface="Arial Narrow" panose="020B0606020202030204" pitchFamily="34" charset="0"/>
                        </a:rPr>
                        <a:t>$65.02</a:t>
                      </a:r>
                    </a:p>
                  </a:txBody>
                  <a:tcPr anchor="ctr">
                    <a:lnL w="12700">
                      <a:solidFill>
                        <a:schemeClr val="tx1"/>
                      </a:solidFill>
                    </a:lnL>
                    <a:lnR w="12700">
                      <a:solidFill>
                        <a:schemeClr val="tx1"/>
                      </a:solidFill>
                    </a:lnR>
                    <a:lnT w="12700">
                      <a:solidFill>
                        <a:schemeClr val="tx1"/>
                      </a:solidFill>
                    </a:lnT>
                    <a:lnB w="12700">
                      <a:solidFill>
                        <a:schemeClr val="tx1"/>
                      </a:solidFill>
                    </a:lnB>
                  </a:tcPr>
                </a:tc>
                <a:extLst>
                  <a:ext uri="{0D108BD9-81ED-4DB2-BD59-A6C34878D82A}">
                    <a16:rowId xmlns:a16="http://schemas.microsoft.com/office/drawing/2014/main" val="2877541336"/>
                  </a:ext>
                </a:extLst>
              </a:tr>
              <a:tr h="506493">
                <a:tc>
                  <a:txBody>
                    <a:bodyPr/>
                    <a:lstStyle/>
                    <a:p>
                      <a:pPr algn="ctr"/>
                      <a:r>
                        <a:rPr lang="en-US" sz="2400" b="1">
                          <a:latin typeface="Arial Narrow" panose="020B0606020202030204" pitchFamily="34" charset="0"/>
                        </a:rPr>
                        <a:t>Cost Basis</a:t>
                      </a:r>
                    </a:p>
                  </a:txBody>
                  <a:tcPr anchor="ctr">
                    <a:lnT w="12700">
                      <a:solidFill>
                        <a:schemeClr val="tx1"/>
                      </a:solidFill>
                    </a:lnT>
                  </a:tcPr>
                </a:tc>
                <a:tc>
                  <a:txBody>
                    <a:bodyPr/>
                    <a:lstStyle/>
                    <a:p>
                      <a:pPr lvl="0" algn="ctr">
                        <a:buNone/>
                      </a:pPr>
                      <a:r>
                        <a:rPr lang="en-US" sz="2400" b="1" i="0" u="none" strike="noStrike" noProof="0" dirty="0">
                          <a:latin typeface="Arial Narrow" panose="020B0606020202030204" pitchFamily="34" charset="0"/>
                        </a:rPr>
                        <a:t>$13,003.07</a:t>
                      </a:r>
                    </a:p>
                  </a:txBody>
                  <a:tcPr anchor="ctr">
                    <a:lnT w="12700">
                      <a:solidFill>
                        <a:schemeClr val="tx1"/>
                      </a:solidFill>
                    </a:lnT>
                  </a:tcPr>
                </a:tc>
                <a:extLst>
                  <a:ext uri="{0D108BD9-81ED-4DB2-BD59-A6C34878D82A}">
                    <a16:rowId xmlns:a16="http://schemas.microsoft.com/office/drawing/2014/main" val="2531461660"/>
                  </a:ext>
                </a:extLst>
              </a:tr>
            </a:tbl>
          </a:graphicData>
        </a:graphic>
      </p:graphicFrame>
      <p:sp>
        <p:nvSpPr>
          <p:cNvPr id="10" name="Subtitle 1">
            <a:extLst>
              <a:ext uri="{FF2B5EF4-FFF2-40B4-BE49-F238E27FC236}">
                <a16:creationId xmlns:a16="http://schemas.microsoft.com/office/drawing/2014/main" id="{AF920D90-6080-7D28-9602-A9B4800C6B3C}"/>
              </a:ext>
            </a:extLst>
          </p:cNvPr>
          <p:cNvSpPr txBox="1">
            <a:spLocks/>
          </p:cNvSpPr>
          <p:nvPr/>
        </p:nvSpPr>
        <p:spPr>
          <a:xfrm>
            <a:off x="1006445" y="8499223"/>
            <a:ext cx="18288915" cy="990027"/>
          </a:xfrm>
          <a:prstGeom prst="rect">
            <a:avLst/>
          </a:prstGeom>
        </p:spPr>
        <p:txBody>
          <a:bodyPr lIns="91440" tIns="45720" rIns="91440" bIns="45720" anchor="ctr"/>
          <a:lstStyle>
            <a:lvl1pPr marL="0" indent="0" algn="l">
              <a:buNone/>
              <a:defRPr sz="3958" b="0" i="0">
                <a:latin typeface="Arial Narrow" panose="020B0604020202020204" pitchFamily="34" charset="0"/>
                <a:ea typeface="+mn-ea"/>
                <a:cs typeface="+mn-cs"/>
              </a:defRPr>
            </a:lvl1pPr>
            <a:lvl2pPr marL="753969" indent="0" algn="ctr">
              <a:buNone/>
              <a:defRPr sz="3298">
                <a:latin typeface="+mn-lt"/>
                <a:ea typeface="+mn-ea"/>
                <a:cs typeface="+mn-cs"/>
              </a:defRPr>
            </a:lvl2pPr>
            <a:lvl3pPr marL="1507937" indent="0" algn="ctr">
              <a:buNone/>
              <a:defRPr sz="2968">
                <a:latin typeface="+mn-lt"/>
                <a:ea typeface="+mn-ea"/>
                <a:cs typeface="+mn-cs"/>
              </a:defRPr>
            </a:lvl3pPr>
            <a:lvl4pPr marL="2261906" indent="0" algn="ctr">
              <a:buNone/>
              <a:defRPr sz="2639">
                <a:latin typeface="+mn-lt"/>
                <a:ea typeface="+mn-ea"/>
                <a:cs typeface="+mn-cs"/>
              </a:defRPr>
            </a:lvl4pPr>
            <a:lvl5pPr marL="3015874" indent="0" algn="ctr">
              <a:buNone/>
              <a:defRPr sz="2639">
                <a:latin typeface="+mn-lt"/>
                <a:ea typeface="+mn-ea"/>
                <a:cs typeface="+mn-cs"/>
              </a:defRPr>
            </a:lvl5pPr>
            <a:lvl6pPr marL="3769843" indent="0" algn="ctr">
              <a:buNone/>
              <a:defRPr sz="2639">
                <a:latin typeface="+mn-lt"/>
                <a:ea typeface="+mn-ea"/>
                <a:cs typeface="+mn-cs"/>
              </a:defRPr>
            </a:lvl6pPr>
            <a:lvl7pPr marL="4523811" indent="0" algn="ctr">
              <a:buNone/>
              <a:defRPr sz="2639">
                <a:latin typeface="+mn-lt"/>
                <a:ea typeface="+mn-ea"/>
                <a:cs typeface="+mn-cs"/>
              </a:defRPr>
            </a:lvl7pPr>
            <a:lvl8pPr marL="5277780" indent="0" algn="ctr">
              <a:buNone/>
              <a:defRPr sz="2639">
                <a:latin typeface="+mn-lt"/>
                <a:ea typeface="+mn-ea"/>
                <a:cs typeface="+mn-cs"/>
              </a:defRPr>
            </a:lvl8pPr>
            <a:lvl9pPr marL="6031748" indent="0" algn="ctr">
              <a:buNone/>
              <a:defRPr sz="2639">
                <a:latin typeface="+mn-lt"/>
                <a:ea typeface="+mn-ea"/>
                <a:cs typeface="+mn-cs"/>
              </a:defRPr>
            </a:lvl9pPr>
          </a:lstStyle>
          <a:p>
            <a:pPr algn="ctr" defTabSz="914400"/>
            <a:r>
              <a:rPr lang="en-US" sz="3950" b="1" kern="0" dirty="0">
                <a:latin typeface="Arial Narrow"/>
              </a:rPr>
              <a:t>Market Value (11/30/2022): $87.83 </a:t>
            </a:r>
            <a:r>
              <a:rPr lang="en-US" sz="3950" b="1" kern="0" dirty="0">
                <a:solidFill>
                  <a:srgbClr val="00B050"/>
                </a:solidFill>
                <a:latin typeface="Arial Narrow"/>
              </a:rPr>
              <a:t>+$22.81 (+35.09%)</a:t>
            </a:r>
          </a:p>
        </p:txBody>
      </p:sp>
      <p:pic>
        <p:nvPicPr>
          <p:cNvPr id="5" name="Picture 6" descr="A picture containing text, clipart&#10;&#10;Description automatically generated">
            <a:extLst>
              <a:ext uri="{FF2B5EF4-FFF2-40B4-BE49-F238E27FC236}">
                <a16:creationId xmlns:a16="http://schemas.microsoft.com/office/drawing/2014/main" id="{C46F0B1E-5963-8ECC-90E4-880B4C9AC027}"/>
              </a:ext>
            </a:extLst>
          </p:cNvPr>
          <p:cNvPicPr>
            <a:picLocks noChangeAspect="1"/>
          </p:cNvPicPr>
          <p:nvPr/>
        </p:nvPicPr>
        <p:blipFill rotWithShape="1">
          <a:blip r:embed="rId2"/>
          <a:srcRect r="20312" b="7091"/>
          <a:stretch/>
        </p:blipFill>
        <p:spPr>
          <a:xfrm>
            <a:off x="16122517" y="610045"/>
            <a:ext cx="3172843" cy="1176695"/>
          </a:xfrm>
          <a:prstGeom prst="rect">
            <a:avLst/>
          </a:prstGeom>
        </p:spPr>
      </p:pic>
      <p:sp>
        <p:nvSpPr>
          <p:cNvPr id="7" name="Subtitle 1">
            <a:extLst>
              <a:ext uri="{FF2B5EF4-FFF2-40B4-BE49-F238E27FC236}">
                <a16:creationId xmlns:a16="http://schemas.microsoft.com/office/drawing/2014/main" id="{8F18B2AC-D133-60D9-4697-AF02EB0B84E5}"/>
              </a:ext>
            </a:extLst>
          </p:cNvPr>
          <p:cNvSpPr txBox="1">
            <a:spLocks/>
          </p:cNvSpPr>
          <p:nvPr/>
        </p:nvSpPr>
        <p:spPr>
          <a:xfrm>
            <a:off x="10037825" y="1828335"/>
            <a:ext cx="9061070" cy="6967825"/>
          </a:xfrm>
          <a:prstGeom prst="rect">
            <a:avLst/>
          </a:prstGeom>
        </p:spPr>
        <p:txBody>
          <a:bodyPr lIns="91440" tIns="45720" rIns="91440" bIns="45720" anchor="t"/>
          <a:lstStyle>
            <a:lvl1pPr marL="0" indent="0" algn="l">
              <a:buNone/>
              <a:defRPr sz="3958" b="0" i="0">
                <a:latin typeface="Arial Narrow" panose="020B0604020202020204" pitchFamily="34" charset="0"/>
                <a:ea typeface="+mn-ea"/>
                <a:cs typeface="+mn-cs"/>
              </a:defRPr>
            </a:lvl1pPr>
            <a:lvl2pPr marL="753969" indent="0" algn="ctr">
              <a:buNone/>
              <a:defRPr sz="3298">
                <a:latin typeface="+mn-lt"/>
                <a:ea typeface="+mn-ea"/>
                <a:cs typeface="+mn-cs"/>
              </a:defRPr>
            </a:lvl2pPr>
            <a:lvl3pPr marL="1507937" indent="0" algn="ctr">
              <a:buNone/>
              <a:defRPr sz="2968">
                <a:latin typeface="+mn-lt"/>
                <a:ea typeface="+mn-ea"/>
                <a:cs typeface="+mn-cs"/>
              </a:defRPr>
            </a:lvl3pPr>
            <a:lvl4pPr marL="2261906" indent="0" algn="ctr">
              <a:buNone/>
              <a:defRPr sz="2639">
                <a:latin typeface="+mn-lt"/>
                <a:ea typeface="+mn-ea"/>
                <a:cs typeface="+mn-cs"/>
              </a:defRPr>
            </a:lvl4pPr>
            <a:lvl5pPr marL="3015874" indent="0" algn="ctr">
              <a:buNone/>
              <a:defRPr sz="2639">
                <a:latin typeface="+mn-lt"/>
                <a:ea typeface="+mn-ea"/>
                <a:cs typeface="+mn-cs"/>
              </a:defRPr>
            </a:lvl5pPr>
            <a:lvl6pPr marL="3769843" indent="0" algn="ctr">
              <a:buNone/>
              <a:defRPr sz="2639">
                <a:latin typeface="+mn-lt"/>
                <a:ea typeface="+mn-ea"/>
                <a:cs typeface="+mn-cs"/>
              </a:defRPr>
            </a:lvl6pPr>
            <a:lvl7pPr marL="4523811" indent="0" algn="ctr">
              <a:buNone/>
              <a:defRPr sz="2639">
                <a:latin typeface="+mn-lt"/>
                <a:ea typeface="+mn-ea"/>
                <a:cs typeface="+mn-cs"/>
              </a:defRPr>
            </a:lvl7pPr>
            <a:lvl8pPr marL="5277780" indent="0" algn="ctr">
              <a:buNone/>
              <a:defRPr sz="2639">
                <a:latin typeface="+mn-lt"/>
                <a:ea typeface="+mn-ea"/>
                <a:cs typeface="+mn-cs"/>
              </a:defRPr>
            </a:lvl8pPr>
            <a:lvl9pPr marL="6031748" indent="0" algn="ctr">
              <a:buNone/>
              <a:defRPr sz="2639">
                <a:latin typeface="+mn-lt"/>
                <a:ea typeface="+mn-ea"/>
                <a:cs typeface="+mn-cs"/>
              </a:defRPr>
            </a:lvl9pPr>
          </a:lstStyle>
          <a:p>
            <a:pPr marL="571500" indent="-571500">
              <a:buFont typeface="Arial"/>
              <a:buChar char="•"/>
            </a:pPr>
            <a:r>
              <a:rPr lang="en-US" sz="3400" b="1" dirty="0">
                <a:latin typeface="Arial Narrow"/>
              </a:rPr>
              <a:t>Gilead Sciences </a:t>
            </a:r>
            <a:r>
              <a:rPr lang="en-US" sz="3400" dirty="0">
                <a:latin typeface="Arial Narrow"/>
              </a:rPr>
              <a:t>develops and sells therapies and pharmaceuticals that serve to treat a variety of life-threatening diseases including HIV, hepatitis, cardiovascular disease, and cancer</a:t>
            </a:r>
            <a:endParaRPr lang="en-US" sz="3400" dirty="0">
              <a:solidFill>
                <a:srgbClr val="000000"/>
              </a:solidFill>
              <a:latin typeface="Arial Narrow"/>
            </a:endParaRPr>
          </a:p>
          <a:p>
            <a:pPr marL="571500" indent="-571500">
              <a:buFont typeface="Arial"/>
              <a:buChar char="•"/>
            </a:pPr>
            <a:r>
              <a:rPr lang="en-US" sz="3400" dirty="0">
                <a:latin typeface="Arial Narrow"/>
              </a:rPr>
              <a:t>Possesses patent protection on a significant number of its products, providing the firm pricing power and benefiting metrics like ROE and operating margin</a:t>
            </a:r>
          </a:p>
          <a:p>
            <a:pPr marL="571500" indent="-571500">
              <a:buFont typeface="Arial"/>
              <a:buChar char="•"/>
            </a:pPr>
            <a:r>
              <a:rPr lang="en-US" sz="3400" dirty="0">
                <a:latin typeface="Arial Narrow"/>
              </a:rPr>
              <a:t>Retains over </a:t>
            </a:r>
            <a:r>
              <a:rPr lang="en-US" sz="3400" b="1" dirty="0">
                <a:latin typeface="Arial Narrow"/>
              </a:rPr>
              <a:t>50%</a:t>
            </a:r>
            <a:r>
              <a:rPr lang="en-US" sz="3400" dirty="0">
                <a:latin typeface="Arial Narrow"/>
              </a:rPr>
              <a:t> of the HIV and Hepatitis C anti-viral market share</a:t>
            </a:r>
          </a:p>
          <a:p>
            <a:pPr marL="571500" indent="-571500">
              <a:buFont typeface="Arial"/>
              <a:buChar char="•"/>
            </a:pPr>
            <a:r>
              <a:rPr lang="en-US" sz="3400" dirty="0">
                <a:latin typeface="Arial Narrow"/>
              </a:rPr>
              <a:t>Stock price touched </a:t>
            </a:r>
            <a:r>
              <a:rPr lang="en-US" sz="3400" b="1" dirty="0">
                <a:latin typeface="Arial Narrow"/>
              </a:rPr>
              <a:t>four-year highs</a:t>
            </a:r>
            <a:r>
              <a:rPr lang="en-US" sz="3400" dirty="0">
                <a:latin typeface="Arial Narrow"/>
              </a:rPr>
              <a:t> in late November due to a breakthrough of one of their lung cancer drugs that demonstrated meaningful progress in test patients</a:t>
            </a:r>
          </a:p>
          <a:p>
            <a:pPr marL="571500" indent="-571500">
              <a:buFont typeface="Arial"/>
              <a:buChar char="•"/>
            </a:pPr>
            <a:endParaRPr lang="en-US" sz="3400" dirty="0">
              <a:latin typeface="Arial Narrow"/>
            </a:endParaRPr>
          </a:p>
          <a:p>
            <a:pPr marL="571500" indent="-571500">
              <a:buFont typeface="Arial"/>
              <a:buChar char="•"/>
            </a:pPr>
            <a:endParaRPr lang="en-US" sz="3400" dirty="0">
              <a:latin typeface="Arial Narrow"/>
            </a:endParaRPr>
          </a:p>
          <a:p>
            <a:pPr marL="571500" indent="-571500">
              <a:buFont typeface="Arial"/>
              <a:buChar char="•"/>
            </a:pPr>
            <a:endParaRPr lang="en-US" sz="3400" dirty="0">
              <a:latin typeface="Arial Narrow"/>
            </a:endParaRPr>
          </a:p>
          <a:p>
            <a:pPr marL="285750" indent="-285750">
              <a:buFont typeface="Arial,Sans-Serif"/>
              <a:buChar char="•"/>
            </a:pPr>
            <a:endParaRPr lang="en-US" sz="3400" kern="0" dirty="0">
              <a:solidFill>
                <a:sysClr val="windowText" lastClr="000000"/>
              </a:solidFill>
              <a:latin typeface="Arial Narrow" panose="020B0606020202030204" pitchFamily="34" charset="0"/>
            </a:endParaRPr>
          </a:p>
          <a:p>
            <a:pPr defTabSz="914400"/>
            <a:endParaRPr lang="en-US" sz="3400" kern="0" dirty="0">
              <a:solidFill>
                <a:sysClr val="windowText" lastClr="000000"/>
              </a:solidFill>
              <a:latin typeface="Arial Narrow" panose="020B0606020202030204" pitchFamily="34" charset="0"/>
            </a:endParaRPr>
          </a:p>
        </p:txBody>
      </p:sp>
      <p:pic>
        <p:nvPicPr>
          <p:cNvPr id="14" name="Picture 13">
            <a:extLst>
              <a:ext uri="{FF2B5EF4-FFF2-40B4-BE49-F238E27FC236}">
                <a16:creationId xmlns:a16="http://schemas.microsoft.com/office/drawing/2014/main" id="{EFFABD35-4EDE-1FC4-850B-84573780C5D2}"/>
              </a:ext>
            </a:extLst>
          </p:cNvPr>
          <p:cNvPicPr>
            <a:picLocks noChangeAspect="1"/>
          </p:cNvPicPr>
          <p:nvPr/>
        </p:nvPicPr>
        <p:blipFill rotWithShape="1">
          <a:blip r:embed="rId3"/>
          <a:srcRect b="60890"/>
          <a:stretch/>
        </p:blipFill>
        <p:spPr>
          <a:xfrm>
            <a:off x="1009360" y="1891385"/>
            <a:ext cx="8613648" cy="3368842"/>
          </a:xfrm>
          <a:prstGeom prst="rect">
            <a:avLst/>
          </a:prstGeom>
        </p:spPr>
      </p:pic>
      <p:sp>
        <p:nvSpPr>
          <p:cNvPr id="15" name="Subtitle 1">
            <a:extLst>
              <a:ext uri="{FF2B5EF4-FFF2-40B4-BE49-F238E27FC236}">
                <a16:creationId xmlns:a16="http://schemas.microsoft.com/office/drawing/2014/main" id="{421167F4-2214-F899-DADE-C880F558C677}"/>
              </a:ext>
            </a:extLst>
          </p:cNvPr>
          <p:cNvSpPr txBox="1">
            <a:spLocks/>
          </p:cNvSpPr>
          <p:nvPr/>
        </p:nvSpPr>
        <p:spPr>
          <a:xfrm>
            <a:off x="1009360" y="294191"/>
            <a:ext cx="4713801" cy="645363"/>
          </a:xfrm>
          <a:prstGeom prst="rect">
            <a:avLst/>
          </a:prstGeom>
        </p:spPr>
        <p:txBody>
          <a:bodyPr lIns="91440" tIns="45720" rIns="91440" bIns="45720" anchor="b"/>
          <a:lstStyle>
            <a:lvl1pPr marL="0" indent="0" algn="l">
              <a:buNone/>
              <a:defRPr sz="3958" b="0" i="0">
                <a:latin typeface="Arial Narrow" panose="020B0604020202020204" pitchFamily="34" charset="0"/>
                <a:ea typeface="+mn-ea"/>
                <a:cs typeface="+mn-cs"/>
              </a:defRPr>
            </a:lvl1pPr>
            <a:lvl2pPr marL="753969" indent="0" algn="ctr">
              <a:buNone/>
              <a:defRPr sz="3298">
                <a:latin typeface="+mn-lt"/>
                <a:ea typeface="+mn-ea"/>
                <a:cs typeface="+mn-cs"/>
              </a:defRPr>
            </a:lvl2pPr>
            <a:lvl3pPr marL="1507937" indent="0" algn="ctr">
              <a:buNone/>
              <a:defRPr sz="2968">
                <a:latin typeface="+mn-lt"/>
                <a:ea typeface="+mn-ea"/>
                <a:cs typeface="+mn-cs"/>
              </a:defRPr>
            </a:lvl3pPr>
            <a:lvl4pPr marL="2261906" indent="0" algn="ctr">
              <a:buNone/>
              <a:defRPr sz="2639">
                <a:latin typeface="+mn-lt"/>
                <a:ea typeface="+mn-ea"/>
                <a:cs typeface="+mn-cs"/>
              </a:defRPr>
            </a:lvl4pPr>
            <a:lvl5pPr marL="3015874" indent="0" algn="ctr">
              <a:buNone/>
              <a:defRPr sz="2639">
                <a:latin typeface="+mn-lt"/>
                <a:ea typeface="+mn-ea"/>
                <a:cs typeface="+mn-cs"/>
              </a:defRPr>
            </a:lvl5pPr>
            <a:lvl6pPr marL="3769843" indent="0" algn="ctr">
              <a:buNone/>
              <a:defRPr sz="2639">
                <a:latin typeface="+mn-lt"/>
                <a:ea typeface="+mn-ea"/>
                <a:cs typeface="+mn-cs"/>
              </a:defRPr>
            </a:lvl6pPr>
            <a:lvl7pPr marL="4523811" indent="0" algn="ctr">
              <a:buNone/>
              <a:defRPr sz="2639">
                <a:latin typeface="+mn-lt"/>
                <a:ea typeface="+mn-ea"/>
                <a:cs typeface="+mn-cs"/>
              </a:defRPr>
            </a:lvl7pPr>
            <a:lvl8pPr marL="5277780" indent="0" algn="ctr">
              <a:buNone/>
              <a:defRPr sz="2639">
                <a:latin typeface="+mn-lt"/>
                <a:ea typeface="+mn-ea"/>
                <a:cs typeface="+mn-cs"/>
              </a:defRPr>
            </a:lvl8pPr>
            <a:lvl9pPr marL="6031748" indent="0" algn="ctr">
              <a:buNone/>
              <a:defRPr sz="2639">
                <a:latin typeface="+mn-lt"/>
                <a:ea typeface="+mn-ea"/>
                <a:cs typeface="+mn-cs"/>
              </a:defRPr>
            </a:lvl9pPr>
          </a:lstStyle>
          <a:p>
            <a:pPr defTabSz="914400"/>
            <a:r>
              <a:rPr lang="en-US" sz="3200" i="1" kern="0" dirty="0">
                <a:latin typeface="Arial Narrow"/>
              </a:rPr>
              <a:t>Healthcare</a:t>
            </a:r>
            <a:endParaRPr lang="en-US" sz="3200" i="1" dirty="0"/>
          </a:p>
        </p:txBody>
      </p:sp>
    </p:spTree>
    <p:extLst>
      <p:ext uri="{BB962C8B-B14F-4D97-AF65-F5344CB8AC3E}">
        <p14:creationId xmlns:p14="http://schemas.microsoft.com/office/powerpoint/2010/main" val="24261470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E2FA8F6-6DDE-1036-5389-6B13202B478F}"/>
              </a:ext>
            </a:extLst>
          </p:cNvPr>
          <p:cNvSpPr>
            <a:spLocks noGrp="1"/>
          </p:cNvSpPr>
          <p:nvPr>
            <p:ph type="ctrTitle"/>
          </p:nvPr>
        </p:nvSpPr>
        <p:spPr>
          <a:xfrm>
            <a:off x="1005205" y="610045"/>
            <a:ext cx="18093690" cy="1081670"/>
          </a:xfrm>
        </p:spPr>
        <p:txBody>
          <a:bodyPr lIns="91440" tIns="45720" rIns="91440" bIns="45720" anchor="b"/>
          <a:lstStyle/>
          <a:p>
            <a:r>
              <a:rPr lang="en-US" sz="6000">
                <a:latin typeface="Arial Black"/>
              </a:rPr>
              <a:t>CVS Health Corporation (CVS)</a:t>
            </a:r>
            <a:endParaRPr lang="en-US"/>
          </a:p>
        </p:txBody>
      </p:sp>
      <p:graphicFrame>
        <p:nvGraphicFramePr>
          <p:cNvPr id="8" name="Table 5">
            <a:extLst>
              <a:ext uri="{FF2B5EF4-FFF2-40B4-BE49-F238E27FC236}">
                <a16:creationId xmlns:a16="http://schemas.microsoft.com/office/drawing/2014/main" id="{33516FCF-0CAF-7550-BF89-4EBDE7744427}"/>
              </a:ext>
            </a:extLst>
          </p:cNvPr>
          <p:cNvGraphicFramePr>
            <a:graphicFrameLocks noGrp="1"/>
          </p:cNvGraphicFramePr>
          <p:nvPr>
            <p:extLst>
              <p:ext uri="{D42A27DB-BD31-4B8C-83A1-F6EECF244321}">
                <p14:modId xmlns:p14="http://schemas.microsoft.com/office/powerpoint/2010/main" val="3176864674"/>
              </p:ext>
            </p:extLst>
          </p:nvPr>
        </p:nvGraphicFramePr>
        <p:xfrm>
          <a:off x="1002593" y="6273581"/>
          <a:ext cx="8611542" cy="2025972"/>
        </p:xfrm>
        <a:graphic>
          <a:graphicData uri="http://schemas.openxmlformats.org/drawingml/2006/table">
            <a:tbl>
              <a:tblPr firstRow="1" bandRow="1">
                <a:tableStyleId>{D7AC3CCA-C797-4891-BE02-D94E43425B78}</a:tableStyleId>
              </a:tblPr>
              <a:tblGrid>
                <a:gridCol w="4305771">
                  <a:extLst>
                    <a:ext uri="{9D8B030D-6E8A-4147-A177-3AD203B41FA5}">
                      <a16:colId xmlns:a16="http://schemas.microsoft.com/office/drawing/2014/main" val="263714738"/>
                    </a:ext>
                  </a:extLst>
                </a:gridCol>
                <a:gridCol w="4305771">
                  <a:extLst>
                    <a:ext uri="{9D8B030D-6E8A-4147-A177-3AD203B41FA5}">
                      <a16:colId xmlns:a16="http://schemas.microsoft.com/office/drawing/2014/main" val="4267350143"/>
                    </a:ext>
                  </a:extLst>
                </a:gridCol>
              </a:tblGrid>
              <a:tr h="506493">
                <a:tc>
                  <a:txBody>
                    <a:bodyPr/>
                    <a:lstStyle/>
                    <a:p>
                      <a:pPr lvl="0" algn="ctr">
                        <a:buNone/>
                      </a:pPr>
                      <a:r>
                        <a:rPr lang="en-US" sz="2400" b="0">
                          <a:latin typeface="Arial Narrow" panose="020B0606020202030204" pitchFamily="34" charset="0"/>
                        </a:rPr>
                        <a:t>Date Purchased</a:t>
                      </a:r>
                    </a:p>
                  </a:txBody>
                  <a:tcPr anchor="ctr">
                    <a:lnL w="12700">
                      <a:solidFill>
                        <a:schemeClr val="tx1"/>
                      </a:solidFill>
                    </a:lnL>
                    <a:lnR w="12700">
                      <a:solidFill>
                        <a:schemeClr val="tx1"/>
                      </a:solidFill>
                    </a:lnR>
                    <a:lnT w="12700">
                      <a:solidFill>
                        <a:schemeClr val="tx1"/>
                      </a:solidFill>
                    </a:lnT>
                    <a:lnB w="12700">
                      <a:solidFill>
                        <a:schemeClr val="tx1"/>
                      </a:solidFill>
                    </a:lnB>
                  </a:tcPr>
                </a:tc>
                <a:tc>
                  <a:txBody>
                    <a:bodyPr/>
                    <a:lstStyle/>
                    <a:p>
                      <a:pPr algn="ctr"/>
                      <a:r>
                        <a:rPr lang="en-US" sz="2400" b="0">
                          <a:latin typeface="Arial Narrow" panose="020B0606020202030204" pitchFamily="34" charset="0"/>
                        </a:rPr>
                        <a:t>10/18/2022</a:t>
                      </a:r>
                    </a:p>
                  </a:txBody>
                  <a:tcPr anchor="ctr">
                    <a:lnL w="12700">
                      <a:solidFill>
                        <a:schemeClr val="tx1"/>
                      </a:solidFill>
                    </a:lnL>
                    <a:lnR w="12700">
                      <a:solidFill>
                        <a:schemeClr val="tx1"/>
                      </a:solidFill>
                    </a:lnR>
                    <a:lnT w="12700">
                      <a:solidFill>
                        <a:schemeClr val="tx1"/>
                      </a:solidFill>
                    </a:lnT>
                    <a:lnB w="12700">
                      <a:solidFill>
                        <a:schemeClr val="tx1"/>
                      </a:solidFill>
                    </a:lnB>
                  </a:tcPr>
                </a:tc>
                <a:extLst>
                  <a:ext uri="{0D108BD9-81ED-4DB2-BD59-A6C34878D82A}">
                    <a16:rowId xmlns:a16="http://schemas.microsoft.com/office/drawing/2014/main" val="1800712312"/>
                  </a:ext>
                </a:extLst>
              </a:tr>
              <a:tr h="506493">
                <a:tc>
                  <a:txBody>
                    <a:bodyPr/>
                    <a:lstStyle/>
                    <a:p>
                      <a:pPr algn="ctr"/>
                      <a:r>
                        <a:rPr lang="en-US" sz="2400" b="0">
                          <a:latin typeface="Arial Narrow" panose="020B0606020202030204" pitchFamily="34" charset="0"/>
                        </a:rPr>
                        <a:t>Number of Shares Held</a:t>
                      </a:r>
                    </a:p>
                  </a:txBody>
                  <a:tcPr anchor="ctr">
                    <a:lnL w="12700">
                      <a:solidFill>
                        <a:schemeClr val="tx1"/>
                      </a:solidFill>
                    </a:lnL>
                    <a:lnR w="12700">
                      <a:solidFill>
                        <a:schemeClr val="tx1"/>
                      </a:solidFill>
                    </a:lnR>
                    <a:lnT w="12700">
                      <a:solidFill>
                        <a:schemeClr val="tx1"/>
                      </a:solidFill>
                    </a:lnT>
                    <a:lnB w="12700">
                      <a:solidFill>
                        <a:schemeClr val="tx1"/>
                      </a:solidFill>
                    </a:lnB>
                  </a:tcPr>
                </a:tc>
                <a:tc>
                  <a:txBody>
                    <a:bodyPr/>
                    <a:lstStyle/>
                    <a:p>
                      <a:pPr algn="ctr"/>
                      <a:r>
                        <a:rPr lang="en-US" sz="2400">
                          <a:latin typeface="Arial Narrow" panose="020B0606020202030204" pitchFamily="34" charset="0"/>
                        </a:rPr>
                        <a:t>135.79</a:t>
                      </a:r>
                    </a:p>
                  </a:txBody>
                  <a:tcPr anchor="ctr">
                    <a:lnL w="12700">
                      <a:solidFill>
                        <a:schemeClr val="tx1"/>
                      </a:solidFill>
                    </a:lnL>
                    <a:lnR w="12700">
                      <a:solidFill>
                        <a:schemeClr val="tx1"/>
                      </a:solidFill>
                    </a:lnR>
                    <a:lnT w="12700">
                      <a:solidFill>
                        <a:schemeClr val="tx1"/>
                      </a:solidFill>
                    </a:lnT>
                    <a:lnB w="12700">
                      <a:solidFill>
                        <a:schemeClr val="tx1"/>
                      </a:solidFill>
                    </a:lnB>
                  </a:tcPr>
                </a:tc>
                <a:extLst>
                  <a:ext uri="{0D108BD9-81ED-4DB2-BD59-A6C34878D82A}">
                    <a16:rowId xmlns:a16="http://schemas.microsoft.com/office/drawing/2014/main" val="2499436881"/>
                  </a:ext>
                </a:extLst>
              </a:tr>
              <a:tr h="506493">
                <a:tc>
                  <a:txBody>
                    <a:bodyPr/>
                    <a:lstStyle/>
                    <a:p>
                      <a:pPr algn="ctr"/>
                      <a:r>
                        <a:rPr lang="en-US" sz="2400" b="0">
                          <a:latin typeface="Arial Narrow" panose="020B0606020202030204" pitchFamily="34" charset="0"/>
                        </a:rPr>
                        <a:t>Acquisition Price</a:t>
                      </a:r>
                    </a:p>
                  </a:txBody>
                  <a:tcPr anchor="ctr">
                    <a:lnL w="12700">
                      <a:solidFill>
                        <a:schemeClr val="tx1"/>
                      </a:solidFill>
                    </a:lnL>
                    <a:lnR w="12700">
                      <a:solidFill>
                        <a:schemeClr val="tx1"/>
                      </a:solidFill>
                    </a:lnR>
                    <a:lnT w="12700">
                      <a:solidFill>
                        <a:schemeClr val="tx1"/>
                      </a:solidFill>
                    </a:lnT>
                    <a:lnB w="12700">
                      <a:solidFill>
                        <a:schemeClr val="tx1"/>
                      </a:solidFill>
                    </a:lnB>
                  </a:tcPr>
                </a:tc>
                <a:tc>
                  <a:txBody>
                    <a:bodyPr/>
                    <a:lstStyle/>
                    <a:p>
                      <a:pPr lvl="0" algn="ctr">
                        <a:buNone/>
                      </a:pPr>
                      <a:r>
                        <a:rPr lang="en-US" sz="2400" b="0" i="0" u="none" strike="noStrike" noProof="0">
                          <a:latin typeface="Arial Narrow" panose="020B0606020202030204" pitchFamily="34" charset="0"/>
                        </a:rPr>
                        <a:t>$91.28</a:t>
                      </a:r>
                    </a:p>
                  </a:txBody>
                  <a:tcPr anchor="ctr">
                    <a:lnL w="12700">
                      <a:solidFill>
                        <a:schemeClr val="tx1"/>
                      </a:solidFill>
                    </a:lnL>
                    <a:lnR w="12700">
                      <a:solidFill>
                        <a:schemeClr val="tx1"/>
                      </a:solidFill>
                    </a:lnR>
                    <a:lnT w="12700">
                      <a:solidFill>
                        <a:schemeClr val="tx1"/>
                      </a:solidFill>
                    </a:lnT>
                    <a:lnB w="12700">
                      <a:solidFill>
                        <a:schemeClr val="tx1"/>
                      </a:solidFill>
                    </a:lnB>
                  </a:tcPr>
                </a:tc>
                <a:extLst>
                  <a:ext uri="{0D108BD9-81ED-4DB2-BD59-A6C34878D82A}">
                    <a16:rowId xmlns:a16="http://schemas.microsoft.com/office/drawing/2014/main" val="2877541336"/>
                  </a:ext>
                </a:extLst>
              </a:tr>
              <a:tr h="506493">
                <a:tc>
                  <a:txBody>
                    <a:bodyPr/>
                    <a:lstStyle/>
                    <a:p>
                      <a:pPr algn="ctr"/>
                      <a:r>
                        <a:rPr lang="en-US" sz="2400" b="1">
                          <a:latin typeface="Arial Narrow" panose="020B0606020202030204" pitchFamily="34" charset="0"/>
                        </a:rPr>
                        <a:t>Cost Basis</a:t>
                      </a:r>
                    </a:p>
                  </a:txBody>
                  <a:tcPr anchor="ctr">
                    <a:lnT w="12700">
                      <a:solidFill>
                        <a:schemeClr val="tx1"/>
                      </a:solidFill>
                    </a:lnT>
                  </a:tcPr>
                </a:tc>
                <a:tc>
                  <a:txBody>
                    <a:bodyPr/>
                    <a:lstStyle/>
                    <a:p>
                      <a:pPr lvl="0" algn="ctr">
                        <a:buNone/>
                      </a:pPr>
                      <a:r>
                        <a:rPr lang="en-US" sz="2400" b="1" i="0" u="none" strike="noStrike" noProof="0" dirty="0">
                          <a:latin typeface="Arial Narrow" panose="020B0606020202030204" pitchFamily="34" charset="0"/>
                        </a:rPr>
                        <a:t>$12,394.55</a:t>
                      </a:r>
                    </a:p>
                  </a:txBody>
                  <a:tcPr anchor="ctr">
                    <a:lnT w="12700">
                      <a:solidFill>
                        <a:schemeClr val="tx1"/>
                      </a:solidFill>
                    </a:lnT>
                  </a:tcPr>
                </a:tc>
                <a:extLst>
                  <a:ext uri="{0D108BD9-81ED-4DB2-BD59-A6C34878D82A}">
                    <a16:rowId xmlns:a16="http://schemas.microsoft.com/office/drawing/2014/main" val="2531461660"/>
                  </a:ext>
                </a:extLst>
              </a:tr>
            </a:tbl>
          </a:graphicData>
        </a:graphic>
      </p:graphicFrame>
      <p:sp>
        <p:nvSpPr>
          <p:cNvPr id="10" name="Subtitle 1">
            <a:extLst>
              <a:ext uri="{FF2B5EF4-FFF2-40B4-BE49-F238E27FC236}">
                <a16:creationId xmlns:a16="http://schemas.microsoft.com/office/drawing/2014/main" id="{AF920D90-6080-7D28-9602-A9B4800C6B3C}"/>
              </a:ext>
            </a:extLst>
          </p:cNvPr>
          <p:cNvSpPr txBox="1">
            <a:spLocks/>
          </p:cNvSpPr>
          <p:nvPr/>
        </p:nvSpPr>
        <p:spPr>
          <a:xfrm>
            <a:off x="1006445" y="8499223"/>
            <a:ext cx="18288915" cy="990027"/>
          </a:xfrm>
          <a:prstGeom prst="rect">
            <a:avLst/>
          </a:prstGeom>
        </p:spPr>
        <p:txBody>
          <a:bodyPr lIns="91440" tIns="45720" rIns="91440" bIns="45720" anchor="ctr"/>
          <a:lstStyle>
            <a:lvl1pPr marL="0" indent="0" algn="l">
              <a:buNone/>
              <a:defRPr sz="3958" b="0" i="0">
                <a:latin typeface="Arial Narrow" panose="020B0604020202020204" pitchFamily="34" charset="0"/>
                <a:ea typeface="+mn-ea"/>
                <a:cs typeface="+mn-cs"/>
              </a:defRPr>
            </a:lvl1pPr>
            <a:lvl2pPr marL="753969" indent="0" algn="ctr">
              <a:buNone/>
              <a:defRPr sz="3298">
                <a:latin typeface="+mn-lt"/>
                <a:ea typeface="+mn-ea"/>
                <a:cs typeface="+mn-cs"/>
              </a:defRPr>
            </a:lvl2pPr>
            <a:lvl3pPr marL="1507937" indent="0" algn="ctr">
              <a:buNone/>
              <a:defRPr sz="2968">
                <a:latin typeface="+mn-lt"/>
                <a:ea typeface="+mn-ea"/>
                <a:cs typeface="+mn-cs"/>
              </a:defRPr>
            </a:lvl3pPr>
            <a:lvl4pPr marL="2261906" indent="0" algn="ctr">
              <a:buNone/>
              <a:defRPr sz="2639">
                <a:latin typeface="+mn-lt"/>
                <a:ea typeface="+mn-ea"/>
                <a:cs typeface="+mn-cs"/>
              </a:defRPr>
            </a:lvl4pPr>
            <a:lvl5pPr marL="3015874" indent="0" algn="ctr">
              <a:buNone/>
              <a:defRPr sz="2639">
                <a:latin typeface="+mn-lt"/>
                <a:ea typeface="+mn-ea"/>
                <a:cs typeface="+mn-cs"/>
              </a:defRPr>
            </a:lvl5pPr>
            <a:lvl6pPr marL="3769843" indent="0" algn="ctr">
              <a:buNone/>
              <a:defRPr sz="2639">
                <a:latin typeface="+mn-lt"/>
                <a:ea typeface="+mn-ea"/>
                <a:cs typeface="+mn-cs"/>
              </a:defRPr>
            </a:lvl6pPr>
            <a:lvl7pPr marL="4523811" indent="0" algn="ctr">
              <a:buNone/>
              <a:defRPr sz="2639">
                <a:latin typeface="+mn-lt"/>
                <a:ea typeface="+mn-ea"/>
                <a:cs typeface="+mn-cs"/>
              </a:defRPr>
            </a:lvl7pPr>
            <a:lvl8pPr marL="5277780" indent="0" algn="ctr">
              <a:buNone/>
              <a:defRPr sz="2639">
                <a:latin typeface="+mn-lt"/>
                <a:ea typeface="+mn-ea"/>
                <a:cs typeface="+mn-cs"/>
              </a:defRPr>
            </a:lvl8pPr>
            <a:lvl9pPr marL="6031748" indent="0" algn="ctr">
              <a:buNone/>
              <a:defRPr sz="2639">
                <a:latin typeface="+mn-lt"/>
                <a:ea typeface="+mn-ea"/>
                <a:cs typeface="+mn-cs"/>
              </a:defRPr>
            </a:lvl9pPr>
          </a:lstStyle>
          <a:p>
            <a:pPr algn="ctr" defTabSz="914400"/>
            <a:r>
              <a:rPr lang="en-US" sz="3950" b="1" kern="0" dirty="0">
                <a:latin typeface="Arial Narrow"/>
              </a:rPr>
              <a:t>Market Value (11/30/2022): $101.88 </a:t>
            </a:r>
            <a:r>
              <a:rPr lang="en-US" sz="3950" b="1" kern="0" dirty="0">
                <a:solidFill>
                  <a:srgbClr val="00B050"/>
                </a:solidFill>
                <a:latin typeface="Arial Narrow"/>
              </a:rPr>
              <a:t>+$10.60 (+11.61%)</a:t>
            </a:r>
          </a:p>
        </p:txBody>
      </p:sp>
      <p:sp>
        <p:nvSpPr>
          <p:cNvPr id="11" name="Subtitle 1">
            <a:extLst>
              <a:ext uri="{FF2B5EF4-FFF2-40B4-BE49-F238E27FC236}">
                <a16:creationId xmlns:a16="http://schemas.microsoft.com/office/drawing/2014/main" id="{B69E9CD1-48DC-BB81-B40F-08CE24E1AAE1}"/>
              </a:ext>
            </a:extLst>
          </p:cNvPr>
          <p:cNvSpPr txBox="1">
            <a:spLocks/>
          </p:cNvSpPr>
          <p:nvPr/>
        </p:nvSpPr>
        <p:spPr>
          <a:xfrm>
            <a:off x="1009360" y="294191"/>
            <a:ext cx="4713801" cy="645363"/>
          </a:xfrm>
          <a:prstGeom prst="rect">
            <a:avLst/>
          </a:prstGeom>
        </p:spPr>
        <p:txBody>
          <a:bodyPr lIns="91440" tIns="45720" rIns="91440" bIns="45720" anchor="b"/>
          <a:lstStyle>
            <a:lvl1pPr marL="0" indent="0" algn="l">
              <a:buNone/>
              <a:defRPr sz="3958" b="0" i="0">
                <a:latin typeface="Arial Narrow" panose="020B0604020202020204" pitchFamily="34" charset="0"/>
                <a:ea typeface="+mn-ea"/>
                <a:cs typeface="+mn-cs"/>
              </a:defRPr>
            </a:lvl1pPr>
            <a:lvl2pPr marL="753969" indent="0" algn="ctr">
              <a:buNone/>
              <a:defRPr sz="3298">
                <a:latin typeface="+mn-lt"/>
                <a:ea typeface="+mn-ea"/>
                <a:cs typeface="+mn-cs"/>
              </a:defRPr>
            </a:lvl2pPr>
            <a:lvl3pPr marL="1507937" indent="0" algn="ctr">
              <a:buNone/>
              <a:defRPr sz="2968">
                <a:latin typeface="+mn-lt"/>
                <a:ea typeface="+mn-ea"/>
                <a:cs typeface="+mn-cs"/>
              </a:defRPr>
            </a:lvl3pPr>
            <a:lvl4pPr marL="2261906" indent="0" algn="ctr">
              <a:buNone/>
              <a:defRPr sz="2639">
                <a:latin typeface="+mn-lt"/>
                <a:ea typeface="+mn-ea"/>
                <a:cs typeface="+mn-cs"/>
              </a:defRPr>
            </a:lvl4pPr>
            <a:lvl5pPr marL="3015874" indent="0" algn="ctr">
              <a:buNone/>
              <a:defRPr sz="2639">
                <a:latin typeface="+mn-lt"/>
                <a:ea typeface="+mn-ea"/>
                <a:cs typeface="+mn-cs"/>
              </a:defRPr>
            </a:lvl5pPr>
            <a:lvl6pPr marL="3769843" indent="0" algn="ctr">
              <a:buNone/>
              <a:defRPr sz="2639">
                <a:latin typeface="+mn-lt"/>
                <a:ea typeface="+mn-ea"/>
                <a:cs typeface="+mn-cs"/>
              </a:defRPr>
            </a:lvl6pPr>
            <a:lvl7pPr marL="4523811" indent="0" algn="ctr">
              <a:buNone/>
              <a:defRPr sz="2639">
                <a:latin typeface="+mn-lt"/>
                <a:ea typeface="+mn-ea"/>
                <a:cs typeface="+mn-cs"/>
              </a:defRPr>
            </a:lvl7pPr>
            <a:lvl8pPr marL="5277780" indent="0" algn="ctr">
              <a:buNone/>
              <a:defRPr sz="2639">
                <a:latin typeface="+mn-lt"/>
                <a:ea typeface="+mn-ea"/>
                <a:cs typeface="+mn-cs"/>
              </a:defRPr>
            </a:lvl8pPr>
            <a:lvl9pPr marL="6031748" indent="0" algn="ctr">
              <a:buNone/>
              <a:defRPr sz="2639">
                <a:latin typeface="+mn-lt"/>
                <a:ea typeface="+mn-ea"/>
                <a:cs typeface="+mn-cs"/>
              </a:defRPr>
            </a:lvl9pPr>
          </a:lstStyle>
          <a:p>
            <a:pPr defTabSz="914400"/>
            <a:r>
              <a:rPr lang="en-US" sz="3200" i="1" kern="0" dirty="0">
                <a:latin typeface="Arial Narrow"/>
              </a:rPr>
              <a:t>Healthcare</a:t>
            </a:r>
            <a:endParaRPr lang="en-US" sz="3200" i="1" dirty="0"/>
          </a:p>
        </p:txBody>
      </p:sp>
      <p:pic>
        <p:nvPicPr>
          <p:cNvPr id="7" name="Picture 8">
            <a:extLst>
              <a:ext uri="{FF2B5EF4-FFF2-40B4-BE49-F238E27FC236}">
                <a16:creationId xmlns:a16="http://schemas.microsoft.com/office/drawing/2014/main" id="{6C3D4E82-74AC-D829-10C7-B1BA59ED0BEC}"/>
              </a:ext>
            </a:extLst>
          </p:cNvPr>
          <p:cNvPicPr>
            <a:picLocks noChangeAspect="1"/>
          </p:cNvPicPr>
          <p:nvPr/>
        </p:nvPicPr>
        <p:blipFill>
          <a:blip r:embed="rId2"/>
          <a:stretch>
            <a:fillRect/>
          </a:stretch>
        </p:blipFill>
        <p:spPr>
          <a:xfrm>
            <a:off x="16576284" y="541992"/>
            <a:ext cx="2744233" cy="1217776"/>
          </a:xfrm>
          <a:prstGeom prst="rect">
            <a:avLst/>
          </a:prstGeom>
        </p:spPr>
      </p:pic>
      <p:sp>
        <p:nvSpPr>
          <p:cNvPr id="5" name="Subtitle 1">
            <a:extLst>
              <a:ext uri="{FF2B5EF4-FFF2-40B4-BE49-F238E27FC236}">
                <a16:creationId xmlns:a16="http://schemas.microsoft.com/office/drawing/2014/main" id="{4E6126F3-B6B8-C6CF-1561-5FDE004E8D0D}"/>
              </a:ext>
            </a:extLst>
          </p:cNvPr>
          <p:cNvSpPr txBox="1">
            <a:spLocks/>
          </p:cNvSpPr>
          <p:nvPr/>
        </p:nvSpPr>
        <p:spPr>
          <a:xfrm>
            <a:off x="10037825" y="1828335"/>
            <a:ext cx="9061070" cy="6967825"/>
          </a:xfrm>
          <a:prstGeom prst="rect">
            <a:avLst/>
          </a:prstGeom>
        </p:spPr>
        <p:txBody>
          <a:bodyPr lIns="91440" tIns="45720" rIns="91440" bIns="45720" anchor="t"/>
          <a:lstStyle>
            <a:lvl1pPr marL="0" indent="0" algn="l">
              <a:buNone/>
              <a:defRPr sz="3958" b="0" i="0">
                <a:latin typeface="Arial Narrow" panose="020B0604020202020204" pitchFamily="34" charset="0"/>
                <a:ea typeface="+mn-ea"/>
                <a:cs typeface="+mn-cs"/>
              </a:defRPr>
            </a:lvl1pPr>
            <a:lvl2pPr marL="753969" indent="0" algn="ctr">
              <a:buNone/>
              <a:defRPr sz="3298">
                <a:latin typeface="+mn-lt"/>
                <a:ea typeface="+mn-ea"/>
                <a:cs typeface="+mn-cs"/>
              </a:defRPr>
            </a:lvl2pPr>
            <a:lvl3pPr marL="1507937" indent="0" algn="ctr">
              <a:buNone/>
              <a:defRPr sz="2968">
                <a:latin typeface="+mn-lt"/>
                <a:ea typeface="+mn-ea"/>
                <a:cs typeface="+mn-cs"/>
              </a:defRPr>
            </a:lvl3pPr>
            <a:lvl4pPr marL="2261906" indent="0" algn="ctr">
              <a:buNone/>
              <a:defRPr sz="2639">
                <a:latin typeface="+mn-lt"/>
                <a:ea typeface="+mn-ea"/>
                <a:cs typeface="+mn-cs"/>
              </a:defRPr>
            </a:lvl4pPr>
            <a:lvl5pPr marL="3015874" indent="0" algn="ctr">
              <a:buNone/>
              <a:defRPr sz="2639">
                <a:latin typeface="+mn-lt"/>
                <a:ea typeface="+mn-ea"/>
                <a:cs typeface="+mn-cs"/>
              </a:defRPr>
            </a:lvl5pPr>
            <a:lvl6pPr marL="3769843" indent="0" algn="ctr">
              <a:buNone/>
              <a:defRPr sz="2639">
                <a:latin typeface="+mn-lt"/>
                <a:ea typeface="+mn-ea"/>
                <a:cs typeface="+mn-cs"/>
              </a:defRPr>
            </a:lvl6pPr>
            <a:lvl7pPr marL="4523811" indent="0" algn="ctr">
              <a:buNone/>
              <a:defRPr sz="2639">
                <a:latin typeface="+mn-lt"/>
                <a:ea typeface="+mn-ea"/>
                <a:cs typeface="+mn-cs"/>
              </a:defRPr>
            </a:lvl7pPr>
            <a:lvl8pPr marL="5277780" indent="0" algn="ctr">
              <a:buNone/>
              <a:defRPr sz="2639">
                <a:latin typeface="+mn-lt"/>
                <a:ea typeface="+mn-ea"/>
                <a:cs typeface="+mn-cs"/>
              </a:defRPr>
            </a:lvl8pPr>
            <a:lvl9pPr marL="6031748" indent="0" algn="ctr">
              <a:buNone/>
              <a:defRPr sz="2639">
                <a:latin typeface="+mn-lt"/>
                <a:ea typeface="+mn-ea"/>
                <a:cs typeface="+mn-cs"/>
              </a:defRPr>
            </a:lvl9pPr>
          </a:lstStyle>
          <a:p>
            <a:pPr marL="457200" indent="-457200">
              <a:buFont typeface="Arial"/>
              <a:buChar char="•"/>
            </a:pPr>
            <a:r>
              <a:rPr lang="en-US" sz="2900" b="1" dirty="0">
                <a:latin typeface="Arial Narrow"/>
              </a:rPr>
              <a:t>CVS Health Corp </a:t>
            </a:r>
            <a:r>
              <a:rPr lang="en-US" sz="2900" dirty="0">
                <a:latin typeface="Arial Narrow"/>
              </a:rPr>
              <a:t>operates through the following segments: Pharmacy Services, Retail or Long-Term Care, Health Care Benefits and Corporate/Other</a:t>
            </a:r>
            <a:endParaRPr lang="en-US" sz="2900" dirty="0">
              <a:solidFill>
                <a:srgbClr val="000000"/>
              </a:solidFill>
              <a:latin typeface="Arial Narrow"/>
            </a:endParaRPr>
          </a:p>
          <a:p>
            <a:pPr marL="457200" indent="-457200">
              <a:spcBef>
                <a:spcPts val="1000"/>
              </a:spcBef>
              <a:buFont typeface="Arial"/>
              <a:buChar char="•"/>
            </a:pPr>
            <a:r>
              <a:rPr lang="en-US" sz="2900" dirty="0">
                <a:latin typeface="Arial Narrow"/>
              </a:rPr>
              <a:t>The Health Care Benefits segment provides traditional, voluntary, and consumer directed health insurance products and services including medical, pharmacy, dental, Medicaid management capabilities and Medicare services</a:t>
            </a:r>
          </a:p>
          <a:p>
            <a:pPr marL="457200" indent="-457200">
              <a:spcBef>
                <a:spcPts val="1000"/>
              </a:spcBef>
              <a:buFont typeface="Arial"/>
              <a:buChar char="•"/>
            </a:pPr>
            <a:r>
              <a:rPr lang="en-US" sz="2900" dirty="0">
                <a:latin typeface="Arial Narrow"/>
              </a:rPr>
              <a:t>CVS uses the </a:t>
            </a:r>
            <a:r>
              <a:rPr lang="en-US" sz="2900" b="1" dirty="0">
                <a:latin typeface="Arial Narrow"/>
              </a:rPr>
              <a:t>cost leadership strategy </a:t>
            </a:r>
            <a:r>
              <a:rPr lang="en-US" sz="2900" dirty="0">
                <a:latin typeface="Arial Narrow"/>
              </a:rPr>
              <a:t>to attain a competitive advantage through minimizing costs associated with retain pharmacies, formulary management, and healthcare services</a:t>
            </a:r>
          </a:p>
          <a:p>
            <a:pPr marL="457200" indent="-457200">
              <a:spcBef>
                <a:spcPts val="1000"/>
              </a:spcBef>
              <a:buFont typeface="Arial"/>
              <a:buChar char="•"/>
            </a:pPr>
            <a:r>
              <a:rPr lang="en-US" sz="2900" dirty="0">
                <a:latin typeface="Arial Narrow"/>
              </a:rPr>
              <a:t>CVS holds the highest market share </a:t>
            </a:r>
            <a:r>
              <a:rPr lang="en-US" sz="2900" b="1" dirty="0">
                <a:latin typeface="Arial Narrow"/>
              </a:rPr>
              <a:t>(24%) </a:t>
            </a:r>
            <a:r>
              <a:rPr lang="en-US" sz="2900" dirty="0">
                <a:latin typeface="Arial Narrow"/>
              </a:rPr>
              <a:t>in US pharmacy prescription drug market (second highest is Walgreens at 18%) making it a powerful leader in healthcare</a:t>
            </a:r>
          </a:p>
        </p:txBody>
      </p:sp>
      <p:pic>
        <p:nvPicPr>
          <p:cNvPr id="15" name="Picture 14" descr="Chart, histogram&#10;&#10;Description automatically generated">
            <a:extLst>
              <a:ext uri="{FF2B5EF4-FFF2-40B4-BE49-F238E27FC236}">
                <a16:creationId xmlns:a16="http://schemas.microsoft.com/office/drawing/2014/main" id="{F960ED45-FB47-C407-107E-99E28ABBC324}"/>
              </a:ext>
            </a:extLst>
          </p:cNvPr>
          <p:cNvPicPr>
            <a:picLocks noChangeAspect="1"/>
          </p:cNvPicPr>
          <p:nvPr/>
        </p:nvPicPr>
        <p:blipFill rotWithShape="1">
          <a:blip r:embed="rId3">
            <a:extLst>
              <a:ext uri="{28A0092B-C50C-407E-A947-70E740481C1C}">
                <a14:useLocalDpi xmlns:a14="http://schemas.microsoft.com/office/drawing/2010/main" val="0"/>
              </a:ext>
            </a:extLst>
          </a:blip>
          <a:srcRect b="62127"/>
          <a:stretch/>
        </p:blipFill>
        <p:spPr>
          <a:xfrm>
            <a:off x="1009360" y="2007569"/>
            <a:ext cx="8613648" cy="3262263"/>
          </a:xfrm>
          <a:prstGeom prst="rect">
            <a:avLst/>
          </a:prstGeom>
        </p:spPr>
      </p:pic>
    </p:spTree>
    <p:extLst>
      <p:ext uri="{BB962C8B-B14F-4D97-AF65-F5344CB8AC3E}">
        <p14:creationId xmlns:p14="http://schemas.microsoft.com/office/powerpoint/2010/main" val="220011080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5">
            <a:extLst>
              <a:ext uri="{FF2B5EF4-FFF2-40B4-BE49-F238E27FC236}">
                <a16:creationId xmlns:a16="http://schemas.microsoft.com/office/drawing/2014/main" id="{33516FCF-0CAF-7550-BF89-4EBDE7744427}"/>
              </a:ext>
            </a:extLst>
          </p:cNvPr>
          <p:cNvGraphicFramePr>
            <a:graphicFrameLocks noGrp="1"/>
          </p:cNvGraphicFramePr>
          <p:nvPr>
            <p:extLst>
              <p:ext uri="{D42A27DB-BD31-4B8C-83A1-F6EECF244321}">
                <p14:modId xmlns:p14="http://schemas.microsoft.com/office/powerpoint/2010/main" val="2175738991"/>
              </p:ext>
            </p:extLst>
          </p:nvPr>
        </p:nvGraphicFramePr>
        <p:xfrm>
          <a:off x="1002593" y="6273581"/>
          <a:ext cx="8611542" cy="2025972"/>
        </p:xfrm>
        <a:graphic>
          <a:graphicData uri="http://schemas.openxmlformats.org/drawingml/2006/table">
            <a:tbl>
              <a:tblPr firstRow="1" bandRow="1">
                <a:tableStyleId>{D7AC3CCA-C797-4891-BE02-D94E43425B78}</a:tableStyleId>
              </a:tblPr>
              <a:tblGrid>
                <a:gridCol w="4305771">
                  <a:extLst>
                    <a:ext uri="{9D8B030D-6E8A-4147-A177-3AD203B41FA5}">
                      <a16:colId xmlns:a16="http://schemas.microsoft.com/office/drawing/2014/main" val="263714738"/>
                    </a:ext>
                  </a:extLst>
                </a:gridCol>
                <a:gridCol w="4305771">
                  <a:extLst>
                    <a:ext uri="{9D8B030D-6E8A-4147-A177-3AD203B41FA5}">
                      <a16:colId xmlns:a16="http://schemas.microsoft.com/office/drawing/2014/main" val="4267350143"/>
                    </a:ext>
                  </a:extLst>
                </a:gridCol>
              </a:tblGrid>
              <a:tr h="506493">
                <a:tc>
                  <a:txBody>
                    <a:bodyPr/>
                    <a:lstStyle/>
                    <a:p>
                      <a:pPr lvl="0" algn="ctr">
                        <a:buNone/>
                      </a:pPr>
                      <a:r>
                        <a:rPr lang="en-US" sz="2400" b="0">
                          <a:latin typeface="Arial Narrow" panose="020B0606020202030204" pitchFamily="34" charset="0"/>
                        </a:rPr>
                        <a:t>Date Purchased</a:t>
                      </a:r>
                    </a:p>
                  </a:txBody>
                  <a:tcPr anchor="ctr">
                    <a:lnL w="12700">
                      <a:solidFill>
                        <a:schemeClr val="tx1"/>
                      </a:solidFill>
                    </a:lnL>
                    <a:lnR w="12700">
                      <a:solidFill>
                        <a:schemeClr val="tx1"/>
                      </a:solidFill>
                    </a:lnR>
                    <a:lnT w="12700">
                      <a:solidFill>
                        <a:schemeClr val="tx1"/>
                      </a:solidFill>
                    </a:lnT>
                    <a:lnB w="12700">
                      <a:solidFill>
                        <a:schemeClr val="tx1"/>
                      </a:solidFill>
                    </a:lnB>
                  </a:tcPr>
                </a:tc>
                <a:tc>
                  <a:txBody>
                    <a:bodyPr/>
                    <a:lstStyle/>
                    <a:p>
                      <a:pPr algn="ctr"/>
                      <a:r>
                        <a:rPr lang="en-US" sz="2400" b="0">
                          <a:latin typeface="Arial Narrow" panose="020B0606020202030204" pitchFamily="34" charset="0"/>
                        </a:rPr>
                        <a:t>10/18/2022</a:t>
                      </a:r>
                    </a:p>
                  </a:txBody>
                  <a:tcPr anchor="ctr">
                    <a:lnL w="12700">
                      <a:solidFill>
                        <a:schemeClr val="tx1"/>
                      </a:solidFill>
                    </a:lnL>
                    <a:lnR w="12700">
                      <a:solidFill>
                        <a:schemeClr val="tx1"/>
                      </a:solidFill>
                    </a:lnR>
                    <a:lnT w="12700">
                      <a:solidFill>
                        <a:schemeClr val="tx1"/>
                      </a:solidFill>
                    </a:lnT>
                    <a:lnB w="12700">
                      <a:solidFill>
                        <a:schemeClr val="tx1"/>
                      </a:solidFill>
                    </a:lnB>
                  </a:tcPr>
                </a:tc>
                <a:extLst>
                  <a:ext uri="{0D108BD9-81ED-4DB2-BD59-A6C34878D82A}">
                    <a16:rowId xmlns:a16="http://schemas.microsoft.com/office/drawing/2014/main" val="1800712312"/>
                  </a:ext>
                </a:extLst>
              </a:tr>
              <a:tr h="506493">
                <a:tc>
                  <a:txBody>
                    <a:bodyPr/>
                    <a:lstStyle/>
                    <a:p>
                      <a:pPr algn="ctr"/>
                      <a:r>
                        <a:rPr lang="en-US" sz="2400" b="0">
                          <a:latin typeface="Arial Narrow" panose="020B0606020202030204" pitchFamily="34" charset="0"/>
                        </a:rPr>
                        <a:t>Number of Shares Held</a:t>
                      </a:r>
                    </a:p>
                  </a:txBody>
                  <a:tcPr anchor="ctr">
                    <a:lnL w="12700">
                      <a:solidFill>
                        <a:schemeClr val="tx1"/>
                      </a:solidFill>
                    </a:lnL>
                    <a:lnR w="12700">
                      <a:solidFill>
                        <a:schemeClr val="tx1"/>
                      </a:solidFill>
                    </a:lnR>
                    <a:lnT w="12700">
                      <a:solidFill>
                        <a:schemeClr val="tx1"/>
                      </a:solidFill>
                    </a:lnT>
                    <a:lnB w="12700">
                      <a:solidFill>
                        <a:schemeClr val="tx1"/>
                      </a:solidFill>
                    </a:lnB>
                  </a:tcPr>
                </a:tc>
                <a:tc>
                  <a:txBody>
                    <a:bodyPr/>
                    <a:lstStyle/>
                    <a:p>
                      <a:pPr algn="ctr"/>
                      <a:r>
                        <a:rPr lang="en-US" sz="2400">
                          <a:latin typeface="Arial Narrow" panose="020B0606020202030204" pitchFamily="34" charset="0"/>
                        </a:rPr>
                        <a:t>100</a:t>
                      </a:r>
                    </a:p>
                  </a:txBody>
                  <a:tcPr anchor="ctr">
                    <a:lnL w="12700">
                      <a:solidFill>
                        <a:schemeClr val="tx1"/>
                      </a:solidFill>
                    </a:lnL>
                    <a:lnR w="12700">
                      <a:solidFill>
                        <a:schemeClr val="tx1"/>
                      </a:solidFill>
                    </a:lnR>
                    <a:lnT w="12700">
                      <a:solidFill>
                        <a:schemeClr val="tx1"/>
                      </a:solidFill>
                    </a:lnT>
                    <a:lnB w="12700">
                      <a:solidFill>
                        <a:schemeClr val="tx1"/>
                      </a:solidFill>
                    </a:lnB>
                  </a:tcPr>
                </a:tc>
                <a:extLst>
                  <a:ext uri="{0D108BD9-81ED-4DB2-BD59-A6C34878D82A}">
                    <a16:rowId xmlns:a16="http://schemas.microsoft.com/office/drawing/2014/main" val="2499436881"/>
                  </a:ext>
                </a:extLst>
              </a:tr>
              <a:tr h="506493">
                <a:tc>
                  <a:txBody>
                    <a:bodyPr/>
                    <a:lstStyle/>
                    <a:p>
                      <a:pPr algn="ctr"/>
                      <a:r>
                        <a:rPr lang="en-US" sz="2400" b="0">
                          <a:latin typeface="Arial Narrow" panose="020B0606020202030204" pitchFamily="34" charset="0"/>
                        </a:rPr>
                        <a:t>Acquisition Price</a:t>
                      </a:r>
                    </a:p>
                  </a:txBody>
                  <a:tcPr anchor="ctr">
                    <a:lnL w="12700">
                      <a:solidFill>
                        <a:schemeClr val="tx1"/>
                      </a:solidFill>
                    </a:lnL>
                    <a:lnR w="12700">
                      <a:solidFill>
                        <a:schemeClr val="tx1"/>
                      </a:solidFill>
                    </a:lnR>
                    <a:lnT w="12700">
                      <a:solidFill>
                        <a:schemeClr val="tx1"/>
                      </a:solidFill>
                    </a:lnT>
                    <a:lnB w="12700">
                      <a:solidFill>
                        <a:schemeClr val="tx1"/>
                      </a:solidFill>
                    </a:lnB>
                  </a:tcPr>
                </a:tc>
                <a:tc>
                  <a:txBody>
                    <a:bodyPr/>
                    <a:lstStyle/>
                    <a:p>
                      <a:pPr lvl="0" algn="ctr">
                        <a:buNone/>
                      </a:pPr>
                      <a:r>
                        <a:rPr lang="en-US" sz="2400" b="0" i="0" u="none" strike="noStrike" noProof="0" dirty="0">
                          <a:latin typeface="Arial Narrow" panose="020B0606020202030204" pitchFamily="34" charset="0"/>
                        </a:rPr>
                        <a:t>$120.90</a:t>
                      </a:r>
                    </a:p>
                  </a:txBody>
                  <a:tcPr anchor="ctr">
                    <a:lnL w="12700">
                      <a:solidFill>
                        <a:schemeClr val="tx1"/>
                      </a:solidFill>
                    </a:lnL>
                    <a:lnR w="12700">
                      <a:solidFill>
                        <a:schemeClr val="tx1"/>
                      </a:solidFill>
                    </a:lnR>
                    <a:lnT w="12700">
                      <a:solidFill>
                        <a:schemeClr val="tx1"/>
                      </a:solidFill>
                    </a:lnT>
                    <a:lnB w="12700">
                      <a:solidFill>
                        <a:schemeClr val="tx1"/>
                      </a:solidFill>
                    </a:lnB>
                  </a:tcPr>
                </a:tc>
                <a:extLst>
                  <a:ext uri="{0D108BD9-81ED-4DB2-BD59-A6C34878D82A}">
                    <a16:rowId xmlns:a16="http://schemas.microsoft.com/office/drawing/2014/main" val="2877541336"/>
                  </a:ext>
                </a:extLst>
              </a:tr>
              <a:tr h="506493">
                <a:tc>
                  <a:txBody>
                    <a:bodyPr/>
                    <a:lstStyle/>
                    <a:p>
                      <a:pPr algn="ctr"/>
                      <a:r>
                        <a:rPr lang="en-US" sz="2400" b="1">
                          <a:latin typeface="Arial Narrow" panose="020B0606020202030204" pitchFamily="34" charset="0"/>
                        </a:rPr>
                        <a:t>Cost Basis</a:t>
                      </a:r>
                    </a:p>
                  </a:txBody>
                  <a:tcPr anchor="ctr">
                    <a:lnT w="12700">
                      <a:solidFill>
                        <a:schemeClr val="tx1"/>
                      </a:solidFill>
                    </a:lnT>
                  </a:tcPr>
                </a:tc>
                <a:tc>
                  <a:txBody>
                    <a:bodyPr/>
                    <a:lstStyle/>
                    <a:p>
                      <a:pPr lvl="0" algn="ctr">
                        <a:buNone/>
                      </a:pPr>
                      <a:r>
                        <a:rPr lang="en-US" sz="2400" b="1" i="0" u="none" strike="noStrike" noProof="0" dirty="0">
                          <a:latin typeface="Arial Narrow" panose="020B0606020202030204" pitchFamily="34" charset="0"/>
                        </a:rPr>
                        <a:t>$12,089.50</a:t>
                      </a:r>
                    </a:p>
                  </a:txBody>
                  <a:tcPr anchor="ctr">
                    <a:lnT w="12700">
                      <a:solidFill>
                        <a:schemeClr val="tx1"/>
                      </a:solidFill>
                    </a:lnT>
                  </a:tcPr>
                </a:tc>
                <a:extLst>
                  <a:ext uri="{0D108BD9-81ED-4DB2-BD59-A6C34878D82A}">
                    <a16:rowId xmlns:a16="http://schemas.microsoft.com/office/drawing/2014/main" val="2531461660"/>
                  </a:ext>
                </a:extLst>
              </a:tr>
            </a:tbl>
          </a:graphicData>
        </a:graphic>
      </p:graphicFrame>
      <p:sp>
        <p:nvSpPr>
          <p:cNvPr id="10" name="Subtitle 1">
            <a:extLst>
              <a:ext uri="{FF2B5EF4-FFF2-40B4-BE49-F238E27FC236}">
                <a16:creationId xmlns:a16="http://schemas.microsoft.com/office/drawing/2014/main" id="{AF920D90-6080-7D28-9602-A9B4800C6B3C}"/>
              </a:ext>
            </a:extLst>
          </p:cNvPr>
          <p:cNvSpPr txBox="1">
            <a:spLocks/>
          </p:cNvSpPr>
          <p:nvPr/>
        </p:nvSpPr>
        <p:spPr>
          <a:xfrm>
            <a:off x="1006445" y="8499223"/>
            <a:ext cx="18288915" cy="990027"/>
          </a:xfrm>
          <a:prstGeom prst="rect">
            <a:avLst/>
          </a:prstGeom>
        </p:spPr>
        <p:txBody>
          <a:bodyPr lIns="91440" tIns="45720" rIns="91440" bIns="45720" anchor="ctr"/>
          <a:lstStyle>
            <a:lvl1pPr marL="0" indent="0" algn="l">
              <a:buNone/>
              <a:defRPr sz="3958" b="0" i="0">
                <a:latin typeface="Arial Narrow" panose="020B0604020202020204" pitchFamily="34" charset="0"/>
                <a:ea typeface="+mn-ea"/>
                <a:cs typeface="+mn-cs"/>
              </a:defRPr>
            </a:lvl1pPr>
            <a:lvl2pPr marL="753969" indent="0" algn="ctr">
              <a:buNone/>
              <a:defRPr sz="3298">
                <a:latin typeface="+mn-lt"/>
                <a:ea typeface="+mn-ea"/>
                <a:cs typeface="+mn-cs"/>
              </a:defRPr>
            </a:lvl2pPr>
            <a:lvl3pPr marL="1507937" indent="0" algn="ctr">
              <a:buNone/>
              <a:defRPr sz="2968">
                <a:latin typeface="+mn-lt"/>
                <a:ea typeface="+mn-ea"/>
                <a:cs typeface="+mn-cs"/>
              </a:defRPr>
            </a:lvl3pPr>
            <a:lvl4pPr marL="2261906" indent="0" algn="ctr">
              <a:buNone/>
              <a:defRPr sz="2639">
                <a:latin typeface="+mn-lt"/>
                <a:ea typeface="+mn-ea"/>
                <a:cs typeface="+mn-cs"/>
              </a:defRPr>
            </a:lvl4pPr>
            <a:lvl5pPr marL="3015874" indent="0" algn="ctr">
              <a:buNone/>
              <a:defRPr sz="2639">
                <a:latin typeface="+mn-lt"/>
                <a:ea typeface="+mn-ea"/>
                <a:cs typeface="+mn-cs"/>
              </a:defRPr>
            </a:lvl5pPr>
            <a:lvl6pPr marL="3769843" indent="0" algn="ctr">
              <a:buNone/>
              <a:defRPr sz="2639">
                <a:latin typeface="+mn-lt"/>
                <a:ea typeface="+mn-ea"/>
                <a:cs typeface="+mn-cs"/>
              </a:defRPr>
            </a:lvl6pPr>
            <a:lvl7pPr marL="4523811" indent="0" algn="ctr">
              <a:buNone/>
              <a:defRPr sz="2639">
                <a:latin typeface="+mn-lt"/>
                <a:ea typeface="+mn-ea"/>
                <a:cs typeface="+mn-cs"/>
              </a:defRPr>
            </a:lvl7pPr>
            <a:lvl8pPr marL="5277780" indent="0" algn="ctr">
              <a:buNone/>
              <a:defRPr sz="2639">
                <a:latin typeface="+mn-lt"/>
                <a:ea typeface="+mn-ea"/>
                <a:cs typeface="+mn-cs"/>
              </a:defRPr>
            </a:lvl8pPr>
            <a:lvl9pPr marL="6031748" indent="0" algn="ctr">
              <a:buNone/>
              <a:defRPr sz="2639">
                <a:latin typeface="+mn-lt"/>
                <a:ea typeface="+mn-ea"/>
                <a:cs typeface="+mn-cs"/>
              </a:defRPr>
            </a:lvl9pPr>
          </a:lstStyle>
          <a:p>
            <a:pPr algn="ctr" defTabSz="914400"/>
            <a:r>
              <a:rPr lang="en-US" sz="3950" b="1" kern="0" dirty="0">
                <a:latin typeface="Arial Narrow"/>
              </a:rPr>
              <a:t>Market Value (11/08/22): $92.50 </a:t>
            </a:r>
            <a:r>
              <a:rPr lang="en-US" sz="3950" b="1" kern="0" dirty="0">
                <a:solidFill>
                  <a:srgbClr val="FF0000"/>
                </a:solidFill>
                <a:latin typeface="Arial Narrow"/>
              </a:rPr>
              <a:t>-$28.40 (-23.49%)</a:t>
            </a:r>
          </a:p>
        </p:txBody>
      </p:sp>
      <p:sp>
        <p:nvSpPr>
          <p:cNvPr id="5" name="Subtitle 1">
            <a:extLst>
              <a:ext uri="{FF2B5EF4-FFF2-40B4-BE49-F238E27FC236}">
                <a16:creationId xmlns:a16="http://schemas.microsoft.com/office/drawing/2014/main" id="{D210E125-78B6-1096-7B09-2AB1C0DA7A46}"/>
              </a:ext>
            </a:extLst>
          </p:cNvPr>
          <p:cNvSpPr txBox="1">
            <a:spLocks/>
          </p:cNvSpPr>
          <p:nvPr/>
        </p:nvSpPr>
        <p:spPr>
          <a:xfrm>
            <a:off x="10037825" y="1828335"/>
            <a:ext cx="9061070" cy="6967825"/>
          </a:xfrm>
          <a:prstGeom prst="rect">
            <a:avLst/>
          </a:prstGeom>
        </p:spPr>
        <p:txBody>
          <a:bodyPr lIns="91440" tIns="45720" rIns="91440" bIns="45720" anchor="t"/>
          <a:lstStyle>
            <a:lvl1pPr marL="0" indent="0" algn="l">
              <a:buNone/>
              <a:defRPr sz="3958" b="0" i="0">
                <a:latin typeface="Arial Narrow" panose="020B0604020202020204" pitchFamily="34" charset="0"/>
                <a:ea typeface="+mn-ea"/>
                <a:cs typeface="+mn-cs"/>
              </a:defRPr>
            </a:lvl1pPr>
            <a:lvl2pPr marL="753969" indent="0" algn="ctr">
              <a:buNone/>
              <a:defRPr sz="3298">
                <a:latin typeface="+mn-lt"/>
                <a:ea typeface="+mn-ea"/>
                <a:cs typeface="+mn-cs"/>
              </a:defRPr>
            </a:lvl2pPr>
            <a:lvl3pPr marL="1507937" indent="0" algn="ctr">
              <a:buNone/>
              <a:defRPr sz="2968">
                <a:latin typeface="+mn-lt"/>
                <a:ea typeface="+mn-ea"/>
                <a:cs typeface="+mn-cs"/>
              </a:defRPr>
            </a:lvl3pPr>
            <a:lvl4pPr marL="2261906" indent="0" algn="ctr">
              <a:buNone/>
              <a:defRPr sz="2639">
                <a:latin typeface="+mn-lt"/>
                <a:ea typeface="+mn-ea"/>
                <a:cs typeface="+mn-cs"/>
              </a:defRPr>
            </a:lvl4pPr>
            <a:lvl5pPr marL="3015874" indent="0" algn="ctr">
              <a:buNone/>
              <a:defRPr sz="2639">
                <a:latin typeface="+mn-lt"/>
                <a:ea typeface="+mn-ea"/>
                <a:cs typeface="+mn-cs"/>
              </a:defRPr>
            </a:lvl5pPr>
            <a:lvl6pPr marL="3769843" indent="0" algn="ctr">
              <a:buNone/>
              <a:defRPr sz="2639">
                <a:latin typeface="+mn-lt"/>
                <a:ea typeface="+mn-ea"/>
                <a:cs typeface="+mn-cs"/>
              </a:defRPr>
            </a:lvl6pPr>
            <a:lvl7pPr marL="4523811" indent="0" algn="ctr">
              <a:buNone/>
              <a:defRPr sz="2639">
                <a:latin typeface="+mn-lt"/>
                <a:ea typeface="+mn-ea"/>
                <a:cs typeface="+mn-cs"/>
              </a:defRPr>
            </a:lvl7pPr>
            <a:lvl8pPr marL="5277780" indent="0" algn="ctr">
              <a:buNone/>
              <a:defRPr sz="2639">
                <a:latin typeface="+mn-lt"/>
                <a:ea typeface="+mn-ea"/>
                <a:cs typeface="+mn-cs"/>
              </a:defRPr>
            </a:lvl8pPr>
            <a:lvl9pPr marL="6031748" indent="0" algn="ctr">
              <a:buNone/>
              <a:defRPr sz="2639">
                <a:latin typeface="+mn-lt"/>
                <a:ea typeface="+mn-ea"/>
                <a:cs typeface="+mn-cs"/>
              </a:defRPr>
            </a:lvl9pPr>
          </a:lstStyle>
          <a:p>
            <a:pPr marL="457200" indent="-457200">
              <a:buFont typeface="Arial"/>
              <a:buChar char="•"/>
            </a:pPr>
            <a:r>
              <a:rPr lang="en-US" sz="3200" b="1" dirty="0">
                <a:latin typeface="Arial Narrow"/>
              </a:rPr>
              <a:t>Take-Two Interactive </a:t>
            </a:r>
            <a:r>
              <a:rPr lang="en-US" sz="3200" dirty="0">
                <a:latin typeface="Arial Narrow"/>
              </a:rPr>
              <a:t>is a videogame conglomerate made up of many game development studios such as Rockstar, 2K and Zynga games. </a:t>
            </a:r>
          </a:p>
          <a:p>
            <a:pPr marL="1211169" lvl="1" indent="-457200" algn="l">
              <a:buFont typeface="Arial"/>
              <a:buChar char="•"/>
            </a:pPr>
            <a:r>
              <a:rPr lang="en-US" sz="3200" dirty="0">
                <a:latin typeface="Arial Narrow"/>
              </a:rPr>
              <a:t>Its most famous title is GTA V, the #2 best-selling game of all time</a:t>
            </a:r>
          </a:p>
          <a:p>
            <a:pPr marL="457200" indent="-457200">
              <a:buFont typeface="Arial"/>
              <a:buChar char="•"/>
            </a:pPr>
            <a:r>
              <a:rPr lang="en-US" sz="3200" dirty="0">
                <a:latin typeface="Arial Narrow"/>
              </a:rPr>
              <a:t>Take-Two acquired </a:t>
            </a:r>
            <a:r>
              <a:rPr lang="en-US" sz="3200" b="1" dirty="0">
                <a:latin typeface="Arial Narrow"/>
              </a:rPr>
              <a:t>Zynga</a:t>
            </a:r>
            <a:r>
              <a:rPr lang="en-US" sz="3200" dirty="0">
                <a:latin typeface="Arial Narrow"/>
              </a:rPr>
              <a:t> games over the summer as a massive investment into the mobile gaming industry, spending $12.7 billion on the acquisition</a:t>
            </a:r>
          </a:p>
          <a:p>
            <a:pPr marL="457200" indent="-457200">
              <a:buFont typeface="Arial"/>
              <a:buChar char="•"/>
            </a:pPr>
            <a:r>
              <a:rPr lang="en-US" sz="3200" dirty="0">
                <a:latin typeface="Arial Narrow"/>
              </a:rPr>
              <a:t>On November 7th, Take-Two announced an earnings call that missed expectations for both EPS and revenue</a:t>
            </a:r>
          </a:p>
          <a:p>
            <a:pPr marL="1211169" lvl="1" indent="-457200" algn="l">
              <a:buFont typeface="Arial"/>
              <a:buChar char="•"/>
            </a:pPr>
            <a:r>
              <a:rPr lang="en-US" sz="3200" dirty="0">
                <a:latin typeface="Arial Narrow"/>
              </a:rPr>
              <a:t>As a result, the stock price shot down the following day, falling below the </a:t>
            </a:r>
            <a:r>
              <a:rPr lang="en-US" sz="3200" b="1" dirty="0">
                <a:latin typeface="Arial Narrow"/>
              </a:rPr>
              <a:t>sell</a:t>
            </a:r>
            <a:r>
              <a:rPr lang="en-US" sz="3200" dirty="0">
                <a:latin typeface="Arial Narrow"/>
              </a:rPr>
              <a:t> limit and dropping from the portfolio</a:t>
            </a:r>
          </a:p>
          <a:p>
            <a:pPr marL="571500" indent="-571500">
              <a:buFont typeface="Arial"/>
              <a:buChar char="•"/>
            </a:pPr>
            <a:endParaRPr lang="en-US" sz="3200" dirty="0">
              <a:latin typeface="Arial Narrow"/>
            </a:endParaRPr>
          </a:p>
          <a:p>
            <a:pPr marL="571500" indent="-571500">
              <a:buFont typeface="Arial"/>
              <a:buChar char="•"/>
            </a:pPr>
            <a:endParaRPr lang="en-US" sz="3200" dirty="0">
              <a:latin typeface="Arial Narrow"/>
            </a:endParaRPr>
          </a:p>
          <a:p>
            <a:pPr marL="571500" indent="-571500">
              <a:buFont typeface="Arial"/>
              <a:buChar char="•"/>
            </a:pPr>
            <a:endParaRPr lang="en-US" sz="3200" dirty="0">
              <a:latin typeface="Arial Narrow"/>
            </a:endParaRPr>
          </a:p>
          <a:p>
            <a:pPr marL="285750" indent="-285750">
              <a:buFont typeface="Arial,Sans-Serif"/>
              <a:buChar char="•"/>
            </a:pPr>
            <a:endParaRPr lang="en-US" sz="3200" kern="0" dirty="0">
              <a:solidFill>
                <a:sysClr val="windowText" lastClr="000000"/>
              </a:solidFill>
              <a:latin typeface="Arial Narrow" panose="020B0606020202030204" pitchFamily="34" charset="0"/>
            </a:endParaRPr>
          </a:p>
          <a:p>
            <a:pPr defTabSz="914400"/>
            <a:endParaRPr lang="en-US" sz="3200" kern="0" dirty="0">
              <a:solidFill>
                <a:sysClr val="windowText" lastClr="000000"/>
              </a:solidFill>
              <a:latin typeface="Arial Narrow" panose="020B0606020202030204" pitchFamily="34" charset="0"/>
            </a:endParaRPr>
          </a:p>
        </p:txBody>
      </p:sp>
      <p:sp>
        <p:nvSpPr>
          <p:cNvPr id="13" name="Title 2">
            <a:extLst>
              <a:ext uri="{FF2B5EF4-FFF2-40B4-BE49-F238E27FC236}">
                <a16:creationId xmlns:a16="http://schemas.microsoft.com/office/drawing/2014/main" id="{6F3F4C8D-6ACD-F958-E090-20B1EAD467B2}"/>
              </a:ext>
            </a:extLst>
          </p:cNvPr>
          <p:cNvSpPr>
            <a:spLocks noGrp="1"/>
          </p:cNvSpPr>
          <p:nvPr>
            <p:ph type="ctrTitle"/>
          </p:nvPr>
        </p:nvSpPr>
        <p:spPr>
          <a:xfrm>
            <a:off x="1005205" y="610045"/>
            <a:ext cx="18093690" cy="1081670"/>
          </a:xfrm>
        </p:spPr>
        <p:txBody>
          <a:bodyPr lIns="91440" tIns="45720" rIns="91440" bIns="45720" anchor="b"/>
          <a:lstStyle/>
          <a:p>
            <a:r>
              <a:rPr lang="en-US" sz="6000" dirty="0">
                <a:latin typeface="Arial Black"/>
              </a:rPr>
              <a:t>Take-Two Interactive (TTWO)</a:t>
            </a:r>
            <a:endParaRPr lang="en-US" dirty="0"/>
          </a:p>
        </p:txBody>
      </p:sp>
      <p:sp>
        <p:nvSpPr>
          <p:cNvPr id="14" name="Subtitle 1">
            <a:extLst>
              <a:ext uri="{FF2B5EF4-FFF2-40B4-BE49-F238E27FC236}">
                <a16:creationId xmlns:a16="http://schemas.microsoft.com/office/drawing/2014/main" id="{28B9A084-9824-2189-65DA-6039236A0F5C}"/>
              </a:ext>
            </a:extLst>
          </p:cNvPr>
          <p:cNvSpPr txBox="1">
            <a:spLocks/>
          </p:cNvSpPr>
          <p:nvPr/>
        </p:nvSpPr>
        <p:spPr>
          <a:xfrm>
            <a:off x="1009360" y="294191"/>
            <a:ext cx="4713801" cy="645363"/>
          </a:xfrm>
          <a:prstGeom prst="rect">
            <a:avLst/>
          </a:prstGeom>
        </p:spPr>
        <p:txBody>
          <a:bodyPr lIns="91440" tIns="45720" rIns="91440" bIns="45720" anchor="b"/>
          <a:lstStyle>
            <a:lvl1pPr marL="0" indent="0" algn="l">
              <a:buNone/>
              <a:defRPr sz="3958" b="0" i="0">
                <a:latin typeface="Arial Narrow" panose="020B0604020202020204" pitchFamily="34" charset="0"/>
                <a:ea typeface="+mn-ea"/>
                <a:cs typeface="+mn-cs"/>
              </a:defRPr>
            </a:lvl1pPr>
            <a:lvl2pPr marL="753969" indent="0" algn="ctr">
              <a:buNone/>
              <a:defRPr sz="3298">
                <a:latin typeface="+mn-lt"/>
                <a:ea typeface="+mn-ea"/>
                <a:cs typeface="+mn-cs"/>
              </a:defRPr>
            </a:lvl2pPr>
            <a:lvl3pPr marL="1507937" indent="0" algn="ctr">
              <a:buNone/>
              <a:defRPr sz="2968">
                <a:latin typeface="+mn-lt"/>
                <a:ea typeface="+mn-ea"/>
                <a:cs typeface="+mn-cs"/>
              </a:defRPr>
            </a:lvl3pPr>
            <a:lvl4pPr marL="2261906" indent="0" algn="ctr">
              <a:buNone/>
              <a:defRPr sz="2639">
                <a:latin typeface="+mn-lt"/>
                <a:ea typeface="+mn-ea"/>
                <a:cs typeface="+mn-cs"/>
              </a:defRPr>
            </a:lvl4pPr>
            <a:lvl5pPr marL="3015874" indent="0" algn="ctr">
              <a:buNone/>
              <a:defRPr sz="2639">
                <a:latin typeface="+mn-lt"/>
                <a:ea typeface="+mn-ea"/>
                <a:cs typeface="+mn-cs"/>
              </a:defRPr>
            </a:lvl5pPr>
            <a:lvl6pPr marL="3769843" indent="0" algn="ctr">
              <a:buNone/>
              <a:defRPr sz="2639">
                <a:latin typeface="+mn-lt"/>
                <a:ea typeface="+mn-ea"/>
                <a:cs typeface="+mn-cs"/>
              </a:defRPr>
            </a:lvl6pPr>
            <a:lvl7pPr marL="4523811" indent="0" algn="ctr">
              <a:buNone/>
              <a:defRPr sz="2639">
                <a:latin typeface="+mn-lt"/>
                <a:ea typeface="+mn-ea"/>
                <a:cs typeface="+mn-cs"/>
              </a:defRPr>
            </a:lvl7pPr>
            <a:lvl8pPr marL="5277780" indent="0" algn="ctr">
              <a:buNone/>
              <a:defRPr sz="2639">
                <a:latin typeface="+mn-lt"/>
                <a:ea typeface="+mn-ea"/>
                <a:cs typeface="+mn-cs"/>
              </a:defRPr>
            </a:lvl8pPr>
            <a:lvl9pPr marL="6031748" indent="0" algn="ctr">
              <a:buNone/>
              <a:defRPr sz="2639">
                <a:latin typeface="+mn-lt"/>
                <a:ea typeface="+mn-ea"/>
                <a:cs typeface="+mn-cs"/>
              </a:defRPr>
            </a:lvl9pPr>
          </a:lstStyle>
          <a:p>
            <a:pPr defTabSz="914400"/>
            <a:r>
              <a:rPr lang="en-US" sz="3200" i="1" kern="0" dirty="0">
                <a:latin typeface="Arial Narrow"/>
              </a:rPr>
              <a:t>Communication Services</a:t>
            </a:r>
            <a:endParaRPr lang="en-US" sz="3200" i="1" dirty="0"/>
          </a:p>
        </p:txBody>
      </p:sp>
      <p:pic>
        <p:nvPicPr>
          <p:cNvPr id="2050" name="Picture 2" descr="Take-Two Interactive Logo PNG Vector (AI) Free Download">
            <a:extLst>
              <a:ext uri="{FF2B5EF4-FFF2-40B4-BE49-F238E27FC236}">
                <a16:creationId xmlns:a16="http://schemas.microsoft.com/office/drawing/2014/main" id="{4530A7BB-97D7-006E-A2A3-A2845C7E06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882881" y="748199"/>
            <a:ext cx="1211859" cy="114318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B11C6C82-5789-3AA8-DAA0-50D09667DE3A}"/>
              </a:ext>
            </a:extLst>
          </p:cNvPr>
          <p:cNvPicPr>
            <a:picLocks noChangeAspect="1"/>
          </p:cNvPicPr>
          <p:nvPr/>
        </p:nvPicPr>
        <p:blipFill rotWithShape="1">
          <a:blip r:embed="rId3"/>
          <a:srcRect b="62127"/>
          <a:stretch/>
        </p:blipFill>
        <p:spPr>
          <a:xfrm>
            <a:off x="1000487" y="2007569"/>
            <a:ext cx="8613648" cy="3262263"/>
          </a:xfrm>
          <a:prstGeom prst="rect">
            <a:avLst/>
          </a:prstGeom>
        </p:spPr>
      </p:pic>
    </p:spTree>
    <p:extLst>
      <p:ext uri="{BB962C8B-B14F-4D97-AF65-F5344CB8AC3E}">
        <p14:creationId xmlns:p14="http://schemas.microsoft.com/office/powerpoint/2010/main" val="389473975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E2FA8F6-6DDE-1036-5389-6B13202B478F}"/>
              </a:ext>
            </a:extLst>
          </p:cNvPr>
          <p:cNvSpPr>
            <a:spLocks noGrp="1"/>
          </p:cNvSpPr>
          <p:nvPr>
            <p:ph type="ctrTitle"/>
          </p:nvPr>
        </p:nvSpPr>
        <p:spPr>
          <a:xfrm>
            <a:off x="1005205" y="610045"/>
            <a:ext cx="18093690" cy="1081670"/>
          </a:xfrm>
        </p:spPr>
        <p:txBody>
          <a:bodyPr lIns="91440" tIns="45720" rIns="91440" bIns="45720" anchor="b"/>
          <a:lstStyle/>
          <a:p>
            <a:r>
              <a:rPr lang="en-US" sz="6000">
                <a:latin typeface="Arial Black"/>
              </a:rPr>
              <a:t>Tyson Foods (TSN)</a:t>
            </a:r>
            <a:endParaRPr lang="en-US"/>
          </a:p>
        </p:txBody>
      </p:sp>
      <p:graphicFrame>
        <p:nvGraphicFramePr>
          <p:cNvPr id="8" name="Table 5">
            <a:extLst>
              <a:ext uri="{FF2B5EF4-FFF2-40B4-BE49-F238E27FC236}">
                <a16:creationId xmlns:a16="http://schemas.microsoft.com/office/drawing/2014/main" id="{33516FCF-0CAF-7550-BF89-4EBDE7744427}"/>
              </a:ext>
            </a:extLst>
          </p:cNvPr>
          <p:cNvGraphicFramePr>
            <a:graphicFrameLocks noGrp="1"/>
          </p:cNvGraphicFramePr>
          <p:nvPr>
            <p:extLst>
              <p:ext uri="{D42A27DB-BD31-4B8C-83A1-F6EECF244321}">
                <p14:modId xmlns:p14="http://schemas.microsoft.com/office/powerpoint/2010/main" val="4163997202"/>
              </p:ext>
            </p:extLst>
          </p:nvPr>
        </p:nvGraphicFramePr>
        <p:xfrm>
          <a:off x="1002593" y="6273581"/>
          <a:ext cx="8611542" cy="2025972"/>
        </p:xfrm>
        <a:graphic>
          <a:graphicData uri="http://schemas.openxmlformats.org/drawingml/2006/table">
            <a:tbl>
              <a:tblPr firstRow="1" bandRow="1">
                <a:tableStyleId>{D7AC3CCA-C797-4891-BE02-D94E43425B78}</a:tableStyleId>
              </a:tblPr>
              <a:tblGrid>
                <a:gridCol w="4305771">
                  <a:extLst>
                    <a:ext uri="{9D8B030D-6E8A-4147-A177-3AD203B41FA5}">
                      <a16:colId xmlns:a16="http://schemas.microsoft.com/office/drawing/2014/main" val="263714738"/>
                    </a:ext>
                  </a:extLst>
                </a:gridCol>
                <a:gridCol w="4305771">
                  <a:extLst>
                    <a:ext uri="{9D8B030D-6E8A-4147-A177-3AD203B41FA5}">
                      <a16:colId xmlns:a16="http://schemas.microsoft.com/office/drawing/2014/main" val="4267350143"/>
                    </a:ext>
                  </a:extLst>
                </a:gridCol>
              </a:tblGrid>
              <a:tr h="506493">
                <a:tc>
                  <a:txBody>
                    <a:bodyPr/>
                    <a:lstStyle/>
                    <a:p>
                      <a:pPr lvl="0" algn="ctr">
                        <a:buNone/>
                      </a:pPr>
                      <a:r>
                        <a:rPr lang="en-US" sz="2400" b="0">
                          <a:latin typeface="Arial Narrow" panose="020B0606020202030204" pitchFamily="34" charset="0"/>
                        </a:rPr>
                        <a:t>Date Purchased</a:t>
                      </a:r>
                    </a:p>
                  </a:txBody>
                  <a:tcPr anchor="ctr">
                    <a:lnL w="12700">
                      <a:solidFill>
                        <a:schemeClr val="tx1"/>
                      </a:solidFill>
                    </a:lnL>
                    <a:lnR w="12700">
                      <a:solidFill>
                        <a:schemeClr val="tx1"/>
                      </a:solidFill>
                    </a:lnR>
                    <a:lnT w="12700">
                      <a:solidFill>
                        <a:schemeClr val="tx1"/>
                      </a:solidFill>
                    </a:lnT>
                    <a:lnB w="12700">
                      <a:solidFill>
                        <a:schemeClr val="tx1"/>
                      </a:solidFill>
                    </a:lnB>
                  </a:tcPr>
                </a:tc>
                <a:tc>
                  <a:txBody>
                    <a:bodyPr/>
                    <a:lstStyle/>
                    <a:p>
                      <a:pPr algn="ctr"/>
                      <a:r>
                        <a:rPr lang="en-US" sz="2400" b="0">
                          <a:latin typeface="Arial Narrow" panose="020B0606020202030204" pitchFamily="34" charset="0"/>
                        </a:rPr>
                        <a:t>11/2/2022</a:t>
                      </a:r>
                    </a:p>
                  </a:txBody>
                  <a:tcPr anchor="ctr">
                    <a:lnL w="12700">
                      <a:solidFill>
                        <a:schemeClr val="tx1"/>
                      </a:solidFill>
                    </a:lnL>
                    <a:lnR w="12700">
                      <a:solidFill>
                        <a:schemeClr val="tx1"/>
                      </a:solidFill>
                    </a:lnR>
                    <a:lnT w="12700">
                      <a:solidFill>
                        <a:schemeClr val="tx1"/>
                      </a:solidFill>
                    </a:lnT>
                    <a:lnB w="12700">
                      <a:solidFill>
                        <a:schemeClr val="tx1"/>
                      </a:solidFill>
                    </a:lnB>
                  </a:tcPr>
                </a:tc>
                <a:extLst>
                  <a:ext uri="{0D108BD9-81ED-4DB2-BD59-A6C34878D82A}">
                    <a16:rowId xmlns:a16="http://schemas.microsoft.com/office/drawing/2014/main" val="1800712312"/>
                  </a:ext>
                </a:extLst>
              </a:tr>
              <a:tr h="506493">
                <a:tc>
                  <a:txBody>
                    <a:bodyPr/>
                    <a:lstStyle/>
                    <a:p>
                      <a:pPr algn="ctr"/>
                      <a:r>
                        <a:rPr lang="en-US" sz="2400" b="0">
                          <a:latin typeface="Arial Narrow" panose="020B0606020202030204" pitchFamily="34" charset="0"/>
                        </a:rPr>
                        <a:t>Number of Shares Held</a:t>
                      </a:r>
                    </a:p>
                  </a:txBody>
                  <a:tcPr anchor="ctr">
                    <a:lnL w="12700">
                      <a:solidFill>
                        <a:schemeClr val="tx1"/>
                      </a:solidFill>
                    </a:lnL>
                    <a:lnR w="12700">
                      <a:solidFill>
                        <a:schemeClr val="tx1"/>
                      </a:solidFill>
                    </a:lnR>
                    <a:lnT w="12700">
                      <a:solidFill>
                        <a:schemeClr val="tx1"/>
                      </a:solidFill>
                    </a:lnT>
                    <a:lnB w="12700">
                      <a:solidFill>
                        <a:schemeClr val="tx1"/>
                      </a:solidFill>
                    </a:lnB>
                  </a:tcPr>
                </a:tc>
                <a:tc>
                  <a:txBody>
                    <a:bodyPr/>
                    <a:lstStyle/>
                    <a:p>
                      <a:pPr algn="ctr"/>
                      <a:r>
                        <a:rPr lang="en-US" sz="2400">
                          <a:latin typeface="Arial Narrow" panose="020B0606020202030204" pitchFamily="34" charset="0"/>
                        </a:rPr>
                        <a:t>150</a:t>
                      </a:r>
                    </a:p>
                  </a:txBody>
                  <a:tcPr anchor="ctr">
                    <a:lnL w="12700">
                      <a:solidFill>
                        <a:schemeClr val="tx1"/>
                      </a:solidFill>
                    </a:lnL>
                    <a:lnR w="12700">
                      <a:solidFill>
                        <a:schemeClr val="tx1"/>
                      </a:solidFill>
                    </a:lnR>
                    <a:lnT w="12700">
                      <a:solidFill>
                        <a:schemeClr val="tx1"/>
                      </a:solidFill>
                    </a:lnT>
                    <a:lnB w="12700">
                      <a:solidFill>
                        <a:schemeClr val="tx1"/>
                      </a:solidFill>
                    </a:lnB>
                  </a:tcPr>
                </a:tc>
                <a:extLst>
                  <a:ext uri="{0D108BD9-81ED-4DB2-BD59-A6C34878D82A}">
                    <a16:rowId xmlns:a16="http://schemas.microsoft.com/office/drawing/2014/main" val="2499436881"/>
                  </a:ext>
                </a:extLst>
              </a:tr>
              <a:tr h="506493">
                <a:tc>
                  <a:txBody>
                    <a:bodyPr/>
                    <a:lstStyle/>
                    <a:p>
                      <a:pPr algn="ctr"/>
                      <a:r>
                        <a:rPr lang="en-US" sz="2400" b="0">
                          <a:latin typeface="Arial Narrow" panose="020B0606020202030204" pitchFamily="34" charset="0"/>
                        </a:rPr>
                        <a:t>Acquisition Price</a:t>
                      </a:r>
                    </a:p>
                  </a:txBody>
                  <a:tcPr anchor="ctr">
                    <a:lnL w="12700">
                      <a:solidFill>
                        <a:schemeClr val="tx1"/>
                      </a:solidFill>
                    </a:lnL>
                    <a:lnR w="12700">
                      <a:solidFill>
                        <a:schemeClr val="tx1"/>
                      </a:solidFill>
                    </a:lnR>
                    <a:lnT w="12700">
                      <a:solidFill>
                        <a:schemeClr val="tx1"/>
                      </a:solidFill>
                    </a:lnT>
                    <a:lnB w="12700">
                      <a:solidFill>
                        <a:schemeClr val="tx1"/>
                      </a:solidFill>
                    </a:lnB>
                  </a:tcPr>
                </a:tc>
                <a:tc>
                  <a:txBody>
                    <a:bodyPr/>
                    <a:lstStyle/>
                    <a:p>
                      <a:pPr lvl="0" algn="ctr">
                        <a:buNone/>
                      </a:pPr>
                      <a:r>
                        <a:rPr lang="en-US" sz="2400" b="0" i="0" u="none" strike="noStrike" noProof="0">
                          <a:latin typeface="Arial Narrow" panose="020B0606020202030204" pitchFamily="34" charset="0"/>
                        </a:rPr>
                        <a:t>$68.33</a:t>
                      </a:r>
                    </a:p>
                  </a:txBody>
                  <a:tcPr anchor="ctr">
                    <a:lnL w="12700">
                      <a:solidFill>
                        <a:schemeClr val="tx1"/>
                      </a:solidFill>
                    </a:lnL>
                    <a:lnR w="12700">
                      <a:solidFill>
                        <a:schemeClr val="tx1"/>
                      </a:solidFill>
                    </a:lnR>
                    <a:lnT w="12700">
                      <a:solidFill>
                        <a:schemeClr val="tx1"/>
                      </a:solidFill>
                    </a:lnT>
                    <a:lnB w="12700">
                      <a:solidFill>
                        <a:schemeClr val="tx1"/>
                      </a:solidFill>
                    </a:lnB>
                  </a:tcPr>
                </a:tc>
                <a:extLst>
                  <a:ext uri="{0D108BD9-81ED-4DB2-BD59-A6C34878D82A}">
                    <a16:rowId xmlns:a16="http://schemas.microsoft.com/office/drawing/2014/main" val="2877541336"/>
                  </a:ext>
                </a:extLst>
              </a:tr>
              <a:tr h="506493">
                <a:tc>
                  <a:txBody>
                    <a:bodyPr/>
                    <a:lstStyle/>
                    <a:p>
                      <a:pPr algn="ctr"/>
                      <a:r>
                        <a:rPr lang="en-US" sz="2400" b="1">
                          <a:latin typeface="Arial Narrow" panose="020B0606020202030204" pitchFamily="34" charset="0"/>
                        </a:rPr>
                        <a:t>Cost Basis</a:t>
                      </a:r>
                    </a:p>
                  </a:txBody>
                  <a:tcPr anchor="ctr">
                    <a:lnT w="12700">
                      <a:solidFill>
                        <a:schemeClr val="tx1"/>
                      </a:solidFill>
                    </a:lnT>
                  </a:tcPr>
                </a:tc>
                <a:tc>
                  <a:txBody>
                    <a:bodyPr/>
                    <a:lstStyle/>
                    <a:p>
                      <a:pPr lvl="0" algn="ctr">
                        <a:buNone/>
                      </a:pPr>
                      <a:r>
                        <a:rPr lang="en-US" sz="2400" b="1" i="0" u="none" strike="noStrike" noProof="0" dirty="0">
                          <a:latin typeface="Arial Narrow" panose="020B0606020202030204" pitchFamily="34" charset="0"/>
                        </a:rPr>
                        <a:t>$10,250.13</a:t>
                      </a:r>
                    </a:p>
                  </a:txBody>
                  <a:tcPr anchor="ctr">
                    <a:lnT w="12700">
                      <a:solidFill>
                        <a:schemeClr val="tx1"/>
                      </a:solidFill>
                    </a:lnT>
                  </a:tcPr>
                </a:tc>
                <a:extLst>
                  <a:ext uri="{0D108BD9-81ED-4DB2-BD59-A6C34878D82A}">
                    <a16:rowId xmlns:a16="http://schemas.microsoft.com/office/drawing/2014/main" val="2531461660"/>
                  </a:ext>
                </a:extLst>
              </a:tr>
            </a:tbl>
          </a:graphicData>
        </a:graphic>
      </p:graphicFrame>
      <p:sp>
        <p:nvSpPr>
          <p:cNvPr id="10" name="Subtitle 1">
            <a:extLst>
              <a:ext uri="{FF2B5EF4-FFF2-40B4-BE49-F238E27FC236}">
                <a16:creationId xmlns:a16="http://schemas.microsoft.com/office/drawing/2014/main" id="{AF920D90-6080-7D28-9602-A9B4800C6B3C}"/>
              </a:ext>
            </a:extLst>
          </p:cNvPr>
          <p:cNvSpPr txBox="1">
            <a:spLocks/>
          </p:cNvSpPr>
          <p:nvPr/>
        </p:nvSpPr>
        <p:spPr>
          <a:xfrm>
            <a:off x="1006445" y="8499223"/>
            <a:ext cx="18288915" cy="990027"/>
          </a:xfrm>
          <a:prstGeom prst="rect">
            <a:avLst/>
          </a:prstGeom>
        </p:spPr>
        <p:txBody>
          <a:bodyPr lIns="91440" tIns="45720" rIns="91440" bIns="45720" anchor="ctr"/>
          <a:lstStyle>
            <a:lvl1pPr marL="0" indent="0" algn="l">
              <a:buNone/>
              <a:defRPr sz="3958" b="0" i="0">
                <a:latin typeface="Arial Narrow" panose="020B0604020202020204" pitchFamily="34" charset="0"/>
                <a:ea typeface="+mn-ea"/>
                <a:cs typeface="+mn-cs"/>
              </a:defRPr>
            </a:lvl1pPr>
            <a:lvl2pPr marL="753969" indent="0" algn="ctr">
              <a:buNone/>
              <a:defRPr sz="3298">
                <a:latin typeface="+mn-lt"/>
                <a:ea typeface="+mn-ea"/>
                <a:cs typeface="+mn-cs"/>
              </a:defRPr>
            </a:lvl2pPr>
            <a:lvl3pPr marL="1507937" indent="0" algn="ctr">
              <a:buNone/>
              <a:defRPr sz="2968">
                <a:latin typeface="+mn-lt"/>
                <a:ea typeface="+mn-ea"/>
                <a:cs typeface="+mn-cs"/>
              </a:defRPr>
            </a:lvl3pPr>
            <a:lvl4pPr marL="2261906" indent="0" algn="ctr">
              <a:buNone/>
              <a:defRPr sz="2639">
                <a:latin typeface="+mn-lt"/>
                <a:ea typeface="+mn-ea"/>
                <a:cs typeface="+mn-cs"/>
              </a:defRPr>
            </a:lvl4pPr>
            <a:lvl5pPr marL="3015874" indent="0" algn="ctr">
              <a:buNone/>
              <a:defRPr sz="2639">
                <a:latin typeface="+mn-lt"/>
                <a:ea typeface="+mn-ea"/>
                <a:cs typeface="+mn-cs"/>
              </a:defRPr>
            </a:lvl5pPr>
            <a:lvl6pPr marL="3769843" indent="0" algn="ctr">
              <a:buNone/>
              <a:defRPr sz="2639">
                <a:latin typeface="+mn-lt"/>
                <a:ea typeface="+mn-ea"/>
                <a:cs typeface="+mn-cs"/>
              </a:defRPr>
            </a:lvl6pPr>
            <a:lvl7pPr marL="4523811" indent="0" algn="ctr">
              <a:buNone/>
              <a:defRPr sz="2639">
                <a:latin typeface="+mn-lt"/>
                <a:ea typeface="+mn-ea"/>
                <a:cs typeface="+mn-cs"/>
              </a:defRPr>
            </a:lvl7pPr>
            <a:lvl8pPr marL="5277780" indent="0" algn="ctr">
              <a:buNone/>
              <a:defRPr sz="2639">
                <a:latin typeface="+mn-lt"/>
                <a:ea typeface="+mn-ea"/>
                <a:cs typeface="+mn-cs"/>
              </a:defRPr>
            </a:lvl8pPr>
            <a:lvl9pPr marL="6031748" indent="0" algn="ctr">
              <a:buNone/>
              <a:defRPr sz="2639">
                <a:latin typeface="+mn-lt"/>
                <a:ea typeface="+mn-ea"/>
                <a:cs typeface="+mn-cs"/>
              </a:defRPr>
            </a:lvl9pPr>
          </a:lstStyle>
          <a:p>
            <a:pPr algn="ctr" defTabSz="914400"/>
            <a:r>
              <a:rPr lang="en-US" sz="3950" b="1" kern="0" dirty="0">
                <a:latin typeface="Arial Narrow"/>
              </a:rPr>
              <a:t>Market Value (11/30/2022): $66.28 </a:t>
            </a:r>
            <a:r>
              <a:rPr lang="en-US" sz="3950" b="1" kern="0" dirty="0">
                <a:solidFill>
                  <a:srgbClr val="FF0000"/>
                </a:solidFill>
                <a:latin typeface="Arial Narrow"/>
              </a:rPr>
              <a:t>-$2.03 (-3.01%)</a:t>
            </a:r>
            <a:endParaRPr lang="en-US" sz="3950" dirty="0">
              <a:solidFill>
                <a:srgbClr val="FF0000"/>
              </a:solidFill>
            </a:endParaRPr>
          </a:p>
        </p:txBody>
      </p:sp>
      <p:sp>
        <p:nvSpPr>
          <p:cNvPr id="11" name="Subtitle 1">
            <a:extLst>
              <a:ext uri="{FF2B5EF4-FFF2-40B4-BE49-F238E27FC236}">
                <a16:creationId xmlns:a16="http://schemas.microsoft.com/office/drawing/2014/main" id="{B69E9CD1-48DC-BB81-B40F-08CE24E1AAE1}"/>
              </a:ext>
            </a:extLst>
          </p:cNvPr>
          <p:cNvSpPr txBox="1">
            <a:spLocks/>
          </p:cNvSpPr>
          <p:nvPr/>
        </p:nvSpPr>
        <p:spPr>
          <a:xfrm>
            <a:off x="1009360" y="294191"/>
            <a:ext cx="4713801" cy="645363"/>
          </a:xfrm>
          <a:prstGeom prst="rect">
            <a:avLst/>
          </a:prstGeom>
        </p:spPr>
        <p:txBody>
          <a:bodyPr lIns="91440" tIns="45720" rIns="91440" bIns="45720" anchor="b"/>
          <a:lstStyle>
            <a:lvl1pPr marL="0" indent="0" algn="l">
              <a:buNone/>
              <a:defRPr sz="3958" b="0" i="0">
                <a:latin typeface="Arial Narrow" panose="020B0604020202020204" pitchFamily="34" charset="0"/>
                <a:ea typeface="+mn-ea"/>
                <a:cs typeface="+mn-cs"/>
              </a:defRPr>
            </a:lvl1pPr>
            <a:lvl2pPr marL="753969" indent="0" algn="ctr">
              <a:buNone/>
              <a:defRPr sz="3298">
                <a:latin typeface="+mn-lt"/>
                <a:ea typeface="+mn-ea"/>
                <a:cs typeface="+mn-cs"/>
              </a:defRPr>
            </a:lvl2pPr>
            <a:lvl3pPr marL="1507937" indent="0" algn="ctr">
              <a:buNone/>
              <a:defRPr sz="2968">
                <a:latin typeface="+mn-lt"/>
                <a:ea typeface="+mn-ea"/>
                <a:cs typeface="+mn-cs"/>
              </a:defRPr>
            </a:lvl3pPr>
            <a:lvl4pPr marL="2261906" indent="0" algn="ctr">
              <a:buNone/>
              <a:defRPr sz="2639">
                <a:latin typeface="+mn-lt"/>
                <a:ea typeface="+mn-ea"/>
                <a:cs typeface="+mn-cs"/>
              </a:defRPr>
            </a:lvl4pPr>
            <a:lvl5pPr marL="3015874" indent="0" algn="ctr">
              <a:buNone/>
              <a:defRPr sz="2639">
                <a:latin typeface="+mn-lt"/>
                <a:ea typeface="+mn-ea"/>
                <a:cs typeface="+mn-cs"/>
              </a:defRPr>
            </a:lvl5pPr>
            <a:lvl6pPr marL="3769843" indent="0" algn="ctr">
              <a:buNone/>
              <a:defRPr sz="2639">
                <a:latin typeface="+mn-lt"/>
                <a:ea typeface="+mn-ea"/>
                <a:cs typeface="+mn-cs"/>
              </a:defRPr>
            </a:lvl6pPr>
            <a:lvl7pPr marL="4523811" indent="0" algn="ctr">
              <a:buNone/>
              <a:defRPr sz="2639">
                <a:latin typeface="+mn-lt"/>
                <a:ea typeface="+mn-ea"/>
                <a:cs typeface="+mn-cs"/>
              </a:defRPr>
            </a:lvl7pPr>
            <a:lvl8pPr marL="5277780" indent="0" algn="ctr">
              <a:buNone/>
              <a:defRPr sz="2639">
                <a:latin typeface="+mn-lt"/>
                <a:ea typeface="+mn-ea"/>
                <a:cs typeface="+mn-cs"/>
              </a:defRPr>
            </a:lvl8pPr>
            <a:lvl9pPr marL="6031748" indent="0" algn="ctr">
              <a:buNone/>
              <a:defRPr sz="2639">
                <a:latin typeface="+mn-lt"/>
                <a:ea typeface="+mn-ea"/>
                <a:cs typeface="+mn-cs"/>
              </a:defRPr>
            </a:lvl9pPr>
          </a:lstStyle>
          <a:p>
            <a:pPr defTabSz="914400"/>
            <a:r>
              <a:rPr lang="en-US" sz="3200" i="1" kern="0">
                <a:latin typeface="Arial Narrow"/>
              </a:rPr>
              <a:t>Consumer Defensive</a:t>
            </a:r>
            <a:endParaRPr lang="en-US" sz="3200" i="1" kern="0"/>
          </a:p>
        </p:txBody>
      </p:sp>
      <p:pic>
        <p:nvPicPr>
          <p:cNvPr id="12" name="Picture 12" descr="Logo&#10;&#10;Description automatically generated">
            <a:extLst>
              <a:ext uri="{FF2B5EF4-FFF2-40B4-BE49-F238E27FC236}">
                <a16:creationId xmlns:a16="http://schemas.microsoft.com/office/drawing/2014/main" id="{A0E85A0D-74F2-3DA2-3FC6-F2ABF4F0411A}"/>
              </a:ext>
            </a:extLst>
          </p:cNvPr>
          <p:cNvPicPr>
            <a:picLocks noChangeAspect="1"/>
          </p:cNvPicPr>
          <p:nvPr/>
        </p:nvPicPr>
        <p:blipFill>
          <a:blip r:embed="rId2"/>
          <a:stretch>
            <a:fillRect/>
          </a:stretch>
        </p:blipFill>
        <p:spPr>
          <a:xfrm>
            <a:off x="17532863" y="637775"/>
            <a:ext cx="1762497" cy="1026210"/>
          </a:xfrm>
          <a:prstGeom prst="rect">
            <a:avLst/>
          </a:prstGeom>
        </p:spPr>
      </p:pic>
      <p:sp>
        <p:nvSpPr>
          <p:cNvPr id="6" name="Subtitle 1">
            <a:extLst>
              <a:ext uri="{FF2B5EF4-FFF2-40B4-BE49-F238E27FC236}">
                <a16:creationId xmlns:a16="http://schemas.microsoft.com/office/drawing/2014/main" id="{20253201-1620-9158-DE56-E3D4AB423EC4}"/>
              </a:ext>
            </a:extLst>
          </p:cNvPr>
          <p:cNvSpPr txBox="1">
            <a:spLocks/>
          </p:cNvSpPr>
          <p:nvPr/>
        </p:nvSpPr>
        <p:spPr>
          <a:xfrm>
            <a:off x="10037825" y="1828335"/>
            <a:ext cx="9061070" cy="6967825"/>
          </a:xfrm>
          <a:prstGeom prst="rect">
            <a:avLst/>
          </a:prstGeom>
        </p:spPr>
        <p:txBody>
          <a:bodyPr lIns="91440" tIns="45720" rIns="91440" bIns="45720" anchor="t"/>
          <a:lstStyle>
            <a:lvl1pPr marL="0" indent="0" algn="l">
              <a:buNone/>
              <a:defRPr sz="3958" b="0" i="0">
                <a:latin typeface="Arial Narrow" panose="020B0604020202020204" pitchFamily="34" charset="0"/>
                <a:ea typeface="+mn-ea"/>
                <a:cs typeface="+mn-cs"/>
              </a:defRPr>
            </a:lvl1pPr>
            <a:lvl2pPr marL="753969" indent="0" algn="ctr">
              <a:buNone/>
              <a:defRPr sz="3298">
                <a:latin typeface="+mn-lt"/>
                <a:ea typeface="+mn-ea"/>
                <a:cs typeface="+mn-cs"/>
              </a:defRPr>
            </a:lvl2pPr>
            <a:lvl3pPr marL="1507937" indent="0" algn="ctr">
              <a:buNone/>
              <a:defRPr sz="2968">
                <a:latin typeface="+mn-lt"/>
                <a:ea typeface="+mn-ea"/>
                <a:cs typeface="+mn-cs"/>
              </a:defRPr>
            </a:lvl3pPr>
            <a:lvl4pPr marL="2261906" indent="0" algn="ctr">
              <a:buNone/>
              <a:defRPr sz="2639">
                <a:latin typeface="+mn-lt"/>
                <a:ea typeface="+mn-ea"/>
                <a:cs typeface="+mn-cs"/>
              </a:defRPr>
            </a:lvl4pPr>
            <a:lvl5pPr marL="3015874" indent="0" algn="ctr">
              <a:buNone/>
              <a:defRPr sz="2639">
                <a:latin typeface="+mn-lt"/>
                <a:ea typeface="+mn-ea"/>
                <a:cs typeface="+mn-cs"/>
              </a:defRPr>
            </a:lvl5pPr>
            <a:lvl6pPr marL="3769843" indent="0" algn="ctr">
              <a:buNone/>
              <a:defRPr sz="2639">
                <a:latin typeface="+mn-lt"/>
                <a:ea typeface="+mn-ea"/>
                <a:cs typeface="+mn-cs"/>
              </a:defRPr>
            </a:lvl6pPr>
            <a:lvl7pPr marL="4523811" indent="0" algn="ctr">
              <a:buNone/>
              <a:defRPr sz="2639">
                <a:latin typeface="+mn-lt"/>
                <a:ea typeface="+mn-ea"/>
                <a:cs typeface="+mn-cs"/>
              </a:defRPr>
            </a:lvl7pPr>
            <a:lvl8pPr marL="5277780" indent="0" algn="ctr">
              <a:buNone/>
              <a:defRPr sz="2639">
                <a:latin typeface="+mn-lt"/>
                <a:ea typeface="+mn-ea"/>
                <a:cs typeface="+mn-cs"/>
              </a:defRPr>
            </a:lvl8pPr>
            <a:lvl9pPr marL="6031748" indent="0" algn="ctr">
              <a:buNone/>
              <a:defRPr sz="2639">
                <a:latin typeface="+mn-lt"/>
                <a:ea typeface="+mn-ea"/>
                <a:cs typeface="+mn-cs"/>
              </a:defRPr>
            </a:lvl9pPr>
          </a:lstStyle>
          <a:p>
            <a:pPr marL="571500" indent="-571500">
              <a:buFont typeface="Arial"/>
              <a:buChar char="•"/>
            </a:pPr>
            <a:r>
              <a:rPr lang="en-US" sz="3200" b="1" dirty="0">
                <a:latin typeface="Arial Narrow" panose="020B0606020202030204" pitchFamily="34" charset="0"/>
                <a:cs typeface="Arial"/>
              </a:rPr>
              <a:t>Tyson Foods</a:t>
            </a:r>
            <a:r>
              <a:rPr lang="en-US" sz="3200" dirty="0">
                <a:latin typeface="Arial Narrow" panose="020B0606020202030204" pitchFamily="34" charset="0"/>
                <a:cs typeface="Arial"/>
              </a:rPr>
              <a:t> is a meat producer, accounting for 20% of US beef, chicken, and pork with 137,000 employees</a:t>
            </a:r>
            <a:endParaRPr lang="en-US" sz="3200" dirty="0">
              <a:solidFill>
                <a:srgbClr val="000000"/>
              </a:solidFill>
              <a:latin typeface="Arial Narrow" panose="020B0606020202030204" pitchFamily="34" charset="0"/>
              <a:cs typeface="Arial"/>
            </a:endParaRPr>
          </a:p>
          <a:p>
            <a:pPr marL="571500" indent="-571500">
              <a:buFont typeface="Arial"/>
              <a:buChar char="•"/>
            </a:pPr>
            <a:r>
              <a:rPr lang="en-US" sz="3200" dirty="0">
                <a:latin typeface="Arial Narrow" panose="020B0606020202030204" pitchFamily="34" charset="0"/>
                <a:cs typeface="Arial"/>
              </a:rPr>
              <a:t>Total sales came in at $13,495 million, up 8.2% from $12,478 million reported in the year-ago quarter with EPS gaining 1%</a:t>
            </a:r>
          </a:p>
          <a:p>
            <a:pPr marL="571500" indent="-571500">
              <a:buFont typeface="Arial"/>
              <a:buChar char="•"/>
            </a:pPr>
            <a:r>
              <a:rPr lang="en-US" sz="3200" dirty="0">
                <a:latin typeface="Arial Narrow" panose="020B0606020202030204" pitchFamily="34" charset="0"/>
                <a:cs typeface="Arial"/>
              </a:rPr>
              <a:t>Tyson products come in with a low price point, which contributed to their increased sales as people's budgets tighten</a:t>
            </a:r>
          </a:p>
          <a:p>
            <a:pPr marL="571500" indent="-571500">
              <a:buFont typeface="Arial"/>
              <a:buChar char="•"/>
            </a:pPr>
            <a:r>
              <a:rPr lang="en-US" sz="3200" dirty="0">
                <a:latin typeface="Arial Narrow" panose="020B0606020202030204" pitchFamily="34" charset="0"/>
                <a:cs typeface="Arial"/>
              </a:rPr>
              <a:t>They are developing more </a:t>
            </a:r>
            <a:r>
              <a:rPr lang="en-US" sz="3200" b="1" dirty="0">
                <a:latin typeface="Arial Narrow" panose="020B0606020202030204" pitchFamily="34" charset="0"/>
                <a:cs typeface="Arial"/>
              </a:rPr>
              <a:t>plant-based foods </a:t>
            </a:r>
            <a:r>
              <a:rPr lang="en-US" sz="3200" dirty="0">
                <a:latin typeface="Arial Narrow" panose="020B0606020202030204" pitchFamily="34" charset="0"/>
                <a:cs typeface="Arial"/>
              </a:rPr>
              <a:t>to capitalize on a growing market through acquisitions and their own research</a:t>
            </a:r>
          </a:p>
          <a:p>
            <a:pPr marL="571500" indent="-571500">
              <a:buFont typeface="Arial"/>
              <a:buChar char="•"/>
            </a:pPr>
            <a:r>
              <a:rPr lang="en-US" sz="3200" dirty="0">
                <a:latin typeface="Arial Narrow" panose="020B0606020202030204" pitchFamily="34" charset="0"/>
                <a:cs typeface="Arial"/>
              </a:rPr>
              <a:t>Along with plant-based foods, Tyson is improving their </a:t>
            </a:r>
            <a:r>
              <a:rPr lang="en-US" sz="3200" b="1" dirty="0">
                <a:latin typeface="Arial Narrow" panose="020B0606020202030204" pitchFamily="34" charset="0"/>
                <a:cs typeface="Arial"/>
              </a:rPr>
              <a:t>international</a:t>
            </a:r>
            <a:r>
              <a:rPr lang="en-US" sz="3200" dirty="0">
                <a:latin typeface="Arial Narrow" panose="020B0606020202030204" pitchFamily="34" charset="0"/>
                <a:cs typeface="Arial"/>
              </a:rPr>
              <a:t> presence to greater establish themselves outside the US</a:t>
            </a:r>
          </a:p>
          <a:p>
            <a:pPr marL="571500" indent="-571500">
              <a:buFont typeface="Arial"/>
              <a:buChar char="•"/>
            </a:pPr>
            <a:endParaRPr lang="en-US" sz="3200" dirty="0">
              <a:latin typeface="Arial Narrow" panose="020B0606020202030204" pitchFamily="34" charset="0"/>
            </a:endParaRPr>
          </a:p>
          <a:p>
            <a:pPr marL="457200" indent="-457200">
              <a:buFont typeface="Arial"/>
              <a:buChar char="•"/>
            </a:pPr>
            <a:endParaRPr lang="en-US" sz="3200" dirty="0">
              <a:latin typeface="Arial Narrow" panose="020B0606020202030204" pitchFamily="34" charset="0"/>
            </a:endParaRPr>
          </a:p>
          <a:p>
            <a:pPr marL="571500" indent="-571500">
              <a:buFont typeface="Arial"/>
              <a:buChar char="•"/>
            </a:pPr>
            <a:endParaRPr lang="en-US" sz="3200" dirty="0">
              <a:latin typeface="Arial Narrow" panose="020B0606020202030204" pitchFamily="34" charset="0"/>
            </a:endParaRPr>
          </a:p>
          <a:p>
            <a:pPr marL="571500" indent="-571500">
              <a:buFont typeface="Arial"/>
              <a:buChar char="•"/>
            </a:pPr>
            <a:endParaRPr lang="en-US" sz="3200" dirty="0">
              <a:latin typeface="Arial Narrow" panose="020B0606020202030204" pitchFamily="34" charset="0"/>
            </a:endParaRPr>
          </a:p>
          <a:p>
            <a:pPr marL="285750" indent="-285750">
              <a:buFont typeface="Arial,Sans-Serif"/>
              <a:buChar char="•"/>
            </a:pPr>
            <a:endParaRPr lang="en-US" sz="3200" kern="0" dirty="0">
              <a:solidFill>
                <a:sysClr val="windowText" lastClr="000000"/>
              </a:solidFill>
              <a:latin typeface="Arial Narrow" panose="020B0606020202030204" pitchFamily="34" charset="0"/>
            </a:endParaRPr>
          </a:p>
          <a:p>
            <a:pPr defTabSz="914400"/>
            <a:endParaRPr lang="en-US" sz="3200" kern="0" dirty="0">
              <a:solidFill>
                <a:sysClr val="windowText" lastClr="000000"/>
              </a:solidFill>
              <a:latin typeface="Arial Narrow" panose="020B0606020202030204" pitchFamily="34" charset="0"/>
            </a:endParaRPr>
          </a:p>
        </p:txBody>
      </p:sp>
      <p:pic>
        <p:nvPicPr>
          <p:cNvPr id="13" name="Picture 12">
            <a:extLst>
              <a:ext uri="{FF2B5EF4-FFF2-40B4-BE49-F238E27FC236}">
                <a16:creationId xmlns:a16="http://schemas.microsoft.com/office/drawing/2014/main" id="{CC54DF05-8E4A-F1F4-DD17-D32D9F9035DF}"/>
              </a:ext>
            </a:extLst>
          </p:cNvPr>
          <p:cNvPicPr>
            <a:picLocks noChangeAspect="1"/>
          </p:cNvPicPr>
          <p:nvPr/>
        </p:nvPicPr>
        <p:blipFill rotWithShape="1">
          <a:blip r:embed="rId3"/>
          <a:srcRect b="61847"/>
          <a:stretch/>
        </p:blipFill>
        <p:spPr>
          <a:xfrm>
            <a:off x="1000487" y="2007569"/>
            <a:ext cx="8613648" cy="3286326"/>
          </a:xfrm>
          <a:prstGeom prst="rect">
            <a:avLst/>
          </a:prstGeom>
        </p:spPr>
      </p:pic>
    </p:spTree>
    <p:extLst>
      <p:ext uri="{BB962C8B-B14F-4D97-AF65-F5344CB8AC3E}">
        <p14:creationId xmlns:p14="http://schemas.microsoft.com/office/powerpoint/2010/main" val="71696870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E2FA8F6-6DDE-1036-5389-6B13202B478F}"/>
              </a:ext>
            </a:extLst>
          </p:cNvPr>
          <p:cNvSpPr>
            <a:spLocks noGrp="1"/>
          </p:cNvSpPr>
          <p:nvPr>
            <p:ph type="ctrTitle"/>
          </p:nvPr>
        </p:nvSpPr>
        <p:spPr>
          <a:xfrm>
            <a:off x="990980" y="646830"/>
            <a:ext cx="18093690" cy="1081670"/>
          </a:xfrm>
        </p:spPr>
        <p:txBody>
          <a:bodyPr lIns="91440" tIns="45720" rIns="91440" bIns="45720" anchor="b"/>
          <a:lstStyle/>
          <a:p>
            <a:r>
              <a:rPr lang="en-US" sz="6000">
                <a:latin typeface="Arial Black"/>
              </a:rPr>
              <a:t>The Walt Disney Co (DIS)</a:t>
            </a:r>
            <a:endParaRPr lang="en-US"/>
          </a:p>
        </p:txBody>
      </p:sp>
      <p:graphicFrame>
        <p:nvGraphicFramePr>
          <p:cNvPr id="8" name="Table 5">
            <a:extLst>
              <a:ext uri="{FF2B5EF4-FFF2-40B4-BE49-F238E27FC236}">
                <a16:creationId xmlns:a16="http://schemas.microsoft.com/office/drawing/2014/main" id="{33516FCF-0CAF-7550-BF89-4EBDE7744427}"/>
              </a:ext>
            </a:extLst>
          </p:cNvPr>
          <p:cNvGraphicFramePr>
            <a:graphicFrameLocks noGrp="1"/>
          </p:cNvGraphicFramePr>
          <p:nvPr>
            <p:extLst>
              <p:ext uri="{D42A27DB-BD31-4B8C-83A1-F6EECF244321}">
                <p14:modId xmlns:p14="http://schemas.microsoft.com/office/powerpoint/2010/main" val="2231404505"/>
              </p:ext>
            </p:extLst>
          </p:nvPr>
        </p:nvGraphicFramePr>
        <p:xfrm>
          <a:off x="1002593" y="6273581"/>
          <a:ext cx="8611542" cy="2025972"/>
        </p:xfrm>
        <a:graphic>
          <a:graphicData uri="http://schemas.openxmlformats.org/drawingml/2006/table">
            <a:tbl>
              <a:tblPr firstRow="1" bandRow="1">
                <a:tableStyleId>{D7AC3CCA-C797-4891-BE02-D94E43425B78}</a:tableStyleId>
              </a:tblPr>
              <a:tblGrid>
                <a:gridCol w="4305771">
                  <a:extLst>
                    <a:ext uri="{9D8B030D-6E8A-4147-A177-3AD203B41FA5}">
                      <a16:colId xmlns:a16="http://schemas.microsoft.com/office/drawing/2014/main" val="263714738"/>
                    </a:ext>
                  </a:extLst>
                </a:gridCol>
                <a:gridCol w="4305771">
                  <a:extLst>
                    <a:ext uri="{9D8B030D-6E8A-4147-A177-3AD203B41FA5}">
                      <a16:colId xmlns:a16="http://schemas.microsoft.com/office/drawing/2014/main" val="4267350143"/>
                    </a:ext>
                  </a:extLst>
                </a:gridCol>
              </a:tblGrid>
              <a:tr h="506493">
                <a:tc>
                  <a:txBody>
                    <a:bodyPr/>
                    <a:lstStyle/>
                    <a:p>
                      <a:pPr lvl="0" algn="ctr">
                        <a:buNone/>
                      </a:pPr>
                      <a:r>
                        <a:rPr lang="en-US" sz="2400" b="0">
                          <a:latin typeface="Arial Narrow" panose="020B0606020202030204" pitchFamily="34" charset="0"/>
                        </a:rPr>
                        <a:t>Date Purchased</a:t>
                      </a:r>
                    </a:p>
                  </a:txBody>
                  <a:tcPr anchor="ctr">
                    <a:lnL w="12700">
                      <a:solidFill>
                        <a:schemeClr val="tx1"/>
                      </a:solidFill>
                    </a:lnL>
                    <a:lnR w="12700">
                      <a:solidFill>
                        <a:schemeClr val="tx1"/>
                      </a:solidFill>
                    </a:lnR>
                    <a:lnT w="12700">
                      <a:solidFill>
                        <a:schemeClr val="tx1"/>
                      </a:solidFill>
                    </a:lnT>
                    <a:lnB w="12700">
                      <a:solidFill>
                        <a:schemeClr val="tx1"/>
                      </a:solidFill>
                    </a:lnB>
                  </a:tcPr>
                </a:tc>
                <a:tc>
                  <a:txBody>
                    <a:bodyPr/>
                    <a:lstStyle/>
                    <a:p>
                      <a:pPr algn="ctr"/>
                      <a:r>
                        <a:rPr lang="en-US" sz="2400" b="0">
                          <a:latin typeface="Arial Narrow" panose="020B0606020202030204" pitchFamily="34" charset="0"/>
                        </a:rPr>
                        <a:t>11/02/2022</a:t>
                      </a:r>
                    </a:p>
                  </a:txBody>
                  <a:tcPr anchor="ctr">
                    <a:lnL w="12700">
                      <a:solidFill>
                        <a:schemeClr val="tx1"/>
                      </a:solidFill>
                    </a:lnL>
                    <a:lnR w="12700">
                      <a:solidFill>
                        <a:schemeClr val="tx1"/>
                      </a:solidFill>
                    </a:lnR>
                    <a:lnT w="12700">
                      <a:solidFill>
                        <a:schemeClr val="tx1"/>
                      </a:solidFill>
                    </a:lnT>
                    <a:lnB w="12700">
                      <a:solidFill>
                        <a:schemeClr val="tx1"/>
                      </a:solidFill>
                    </a:lnB>
                  </a:tcPr>
                </a:tc>
                <a:extLst>
                  <a:ext uri="{0D108BD9-81ED-4DB2-BD59-A6C34878D82A}">
                    <a16:rowId xmlns:a16="http://schemas.microsoft.com/office/drawing/2014/main" val="1800712312"/>
                  </a:ext>
                </a:extLst>
              </a:tr>
              <a:tr h="506493">
                <a:tc>
                  <a:txBody>
                    <a:bodyPr/>
                    <a:lstStyle/>
                    <a:p>
                      <a:pPr algn="ctr"/>
                      <a:r>
                        <a:rPr lang="en-US" sz="2400" b="0">
                          <a:latin typeface="Arial Narrow" panose="020B0606020202030204" pitchFamily="34" charset="0"/>
                        </a:rPr>
                        <a:t>Number of Shares Held</a:t>
                      </a:r>
                    </a:p>
                  </a:txBody>
                  <a:tcPr anchor="ctr">
                    <a:lnL w="12700">
                      <a:solidFill>
                        <a:schemeClr val="tx1"/>
                      </a:solidFill>
                    </a:lnL>
                    <a:lnR w="12700">
                      <a:solidFill>
                        <a:schemeClr val="tx1"/>
                      </a:solidFill>
                    </a:lnR>
                    <a:lnT w="12700">
                      <a:solidFill>
                        <a:schemeClr val="tx1"/>
                      </a:solidFill>
                    </a:lnT>
                    <a:lnB w="12700">
                      <a:solidFill>
                        <a:schemeClr val="tx1"/>
                      </a:solidFill>
                    </a:lnB>
                  </a:tcPr>
                </a:tc>
                <a:tc>
                  <a:txBody>
                    <a:bodyPr/>
                    <a:lstStyle/>
                    <a:p>
                      <a:pPr algn="ctr"/>
                      <a:r>
                        <a:rPr lang="en-US" sz="2400">
                          <a:latin typeface="Arial Narrow" panose="020B0606020202030204" pitchFamily="34" charset="0"/>
                        </a:rPr>
                        <a:t>110</a:t>
                      </a:r>
                    </a:p>
                  </a:txBody>
                  <a:tcPr anchor="ctr">
                    <a:lnL w="12700">
                      <a:solidFill>
                        <a:schemeClr val="tx1"/>
                      </a:solidFill>
                    </a:lnL>
                    <a:lnR w="12700">
                      <a:solidFill>
                        <a:schemeClr val="tx1"/>
                      </a:solidFill>
                    </a:lnR>
                    <a:lnT w="12700">
                      <a:solidFill>
                        <a:schemeClr val="tx1"/>
                      </a:solidFill>
                    </a:lnT>
                    <a:lnB w="12700">
                      <a:solidFill>
                        <a:schemeClr val="tx1"/>
                      </a:solidFill>
                    </a:lnB>
                  </a:tcPr>
                </a:tc>
                <a:extLst>
                  <a:ext uri="{0D108BD9-81ED-4DB2-BD59-A6C34878D82A}">
                    <a16:rowId xmlns:a16="http://schemas.microsoft.com/office/drawing/2014/main" val="2499436881"/>
                  </a:ext>
                </a:extLst>
              </a:tr>
              <a:tr h="506493">
                <a:tc>
                  <a:txBody>
                    <a:bodyPr/>
                    <a:lstStyle/>
                    <a:p>
                      <a:pPr algn="ctr"/>
                      <a:r>
                        <a:rPr lang="en-US" sz="2400" b="0">
                          <a:latin typeface="Arial Narrow" panose="020B0606020202030204" pitchFamily="34" charset="0"/>
                        </a:rPr>
                        <a:t>Acquisition Price</a:t>
                      </a:r>
                    </a:p>
                  </a:txBody>
                  <a:tcPr anchor="ctr">
                    <a:lnL w="12700">
                      <a:solidFill>
                        <a:schemeClr val="tx1"/>
                      </a:solidFill>
                    </a:lnL>
                    <a:lnR w="12700">
                      <a:solidFill>
                        <a:schemeClr val="tx1"/>
                      </a:solidFill>
                    </a:lnR>
                    <a:lnT w="12700">
                      <a:solidFill>
                        <a:schemeClr val="tx1"/>
                      </a:solidFill>
                    </a:lnT>
                    <a:lnB w="12700">
                      <a:solidFill>
                        <a:schemeClr val="tx1"/>
                      </a:solidFill>
                    </a:lnB>
                  </a:tcPr>
                </a:tc>
                <a:tc>
                  <a:txBody>
                    <a:bodyPr/>
                    <a:lstStyle/>
                    <a:p>
                      <a:pPr lvl="0" algn="ctr">
                        <a:buNone/>
                      </a:pPr>
                      <a:r>
                        <a:rPr lang="en-US" sz="2400" b="0" i="0" u="none" strike="noStrike" noProof="0">
                          <a:latin typeface="Arial Narrow" panose="020B0606020202030204" pitchFamily="34" charset="0"/>
                        </a:rPr>
                        <a:t>$104.54</a:t>
                      </a:r>
                    </a:p>
                  </a:txBody>
                  <a:tcPr anchor="ctr">
                    <a:lnL w="12700">
                      <a:solidFill>
                        <a:schemeClr val="tx1"/>
                      </a:solidFill>
                    </a:lnL>
                    <a:lnR w="12700">
                      <a:solidFill>
                        <a:schemeClr val="tx1"/>
                      </a:solidFill>
                    </a:lnR>
                    <a:lnT w="12700">
                      <a:solidFill>
                        <a:schemeClr val="tx1"/>
                      </a:solidFill>
                    </a:lnT>
                    <a:lnB w="12700">
                      <a:solidFill>
                        <a:schemeClr val="tx1"/>
                      </a:solidFill>
                    </a:lnB>
                  </a:tcPr>
                </a:tc>
                <a:extLst>
                  <a:ext uri="{0D108BD9-81ED-4DB2-BD59-A6C34878D82A}">
                    <a16:rowId xmlns:a16="http://schemas.microsoft.com/office/drawing/2014/main" val="2877541336"/>
                  </a:ext>
                </a:extLst>
              </a:tr>
              <a:tr h="506493">
                <a:tc>
                  <a:txBody>
                    <a:bodyPr/>
                    <a:lstStyle/>
                    <a:p>
                      <a:pPr algn="ctr"/>
                      <a:r>
                        <a:rPr lang="en-US" sz="2400" b="1">
                          <a:latin typeface="Arial Narrow" panose="020B0606020202030204" pitchFamily="34" charset="0"/>
                        </a:rPr>
                        <a:t>Cost Basis</a:t>
                      </a:r>
                    </a:p>
                  </a:txBody>
                  <a:tcPr anchor="ctr">
                    <a:lnT w="12700">
                      <a:solidFill>
                        <a:schemeClr val="tx1"/>
                      </a:solidFill>
                    </a:lnT>
                  </a:tcPr>
                </a:tc>
                <a:tc>
                  <a:txBody>
                    <a:bodyPr/>
                    <a:lstStyle/>
                    <a:p>
                      <a:pPr lvl="0" algn="ctr">
                        <a:buNone/>
                      </a:pPr>
                      <a:r>
                        <a:rPr lang="en-US" sz="2400" b="1" i="0" u="none" strike="noStrike" noProof="0" dirty="0">
                          <a:latin typeface="Arial Narrow" panose="020B0606020202030204" pitchFamily="34" charset="0"/>
                        </a:rPr>
                        <a:t>$11,499.40</a:t>
                      </a:r>
                    </a:p>
                  </a:txBody>
                  <a:tcPr anchor="ctr">
                    <a:lnT w="12700">
                      <a:solidFill>
                        <a:schemeClr val="tx1"/>
                      </a:solidFill>
                    </a:lnT>
                  </a:tcPr>
                </a:tc>
                <a:extLst>
                  <a:ext uri="{0D108BD9-81ED-4DB2-BD59-A6C34878D82A}">
                    <a16:rowId xmlns:a16="http://schemas.microsoft.com/office/drawing/2014/main" val="2531461660"/>
                  </a:ext>
                </a:extLst>
              </a:tr>
            </a:tbl>
          </a:graphicData>
        </a:graphic>
      </p:graphicFrame>
      <p:sp>
        <p:nvSpPr>
          <p:cNvPr id="10" name="Subtitle 1">
            <a:extLst>
              <a:ext uri="{FF2B5EF4-FFF2-40B4-BE49-F238E27FC236}">
                <a16:creationId xmlns:a16="http://schemas.microsoft.com/office/drawing/2014/main" id="{AF920D90-6080-7D28-9602-A9B4800C6B3C}"/>
              </a:ext>
            </a:extLst>
          </p:cNvPr>
          <p:cNvSpPr txBox="1">
            <a:spLocks/>
          </p:cNvSpPr>
          <p:nvPr/>
        </p:nvSpPr>
        <p:spPr>
          <a:xfrm>
            <a:off x="1006445" y="8499223"/>
            <a:ext cx="18288915" cy="990027"/>
          </a:xfrm>
          <a:prstGeom prst="rect">
            <a:avLst/>
          </a:prstGeom>
        </p:spPr>
        <p:txBody>
          <a:bodyPr lIns="91440" tIns="45720" rIns="91440" bIns="45720" anchor="ctr"/>
          <a:lstStyle>
            <a:lvl1pPr marL="0" indent="0" algn="l">
              <a:buNone/>
              <a:defRPr sz="3958" b="0" i="0">
                <a:latin typeface="Arial Narrow" panose="020B0604020202020204" pitchFamily="34" charset="0"/>
                <a:ea typeface="+mn-ea"/>
                <a:cs typeface="+mn-cs"/>
              </a:defRPr>
            </a:lvl1pPr>
            <a:lvl2pPr marL="753969" indent="0" algn="ctr">
              <a:buNone/>
              <a:defRPr sz="3298">
                <a:latin typeface="+mn-lt"/>
                <a:ea typeface="+mn-ea"/>
                <a:cs typeface="+mn-cs"/>
              </a:defRPr>
            </a:lvl2pPr>
            <a:lvl3pPr marL="1507937" indent="0" algn="ctr">
              <a:buNone/>
              <a:defRPr sz="2968">
                <a:latin typeface="+mn-lt"/>
                <a:ea typeface="+mn-ea"/>
                <a:cs typeface="+mn-cs"/>
              </a:defRPr>
            </a:lvl3pPr>
            <a:lvl4pPr marL="2261906" indent="0" algn="ctr">
              <a:buNone/>
              <a:defRPr sz="2639">
                <a:latin typeface="+mn-lt"/>
                <a:ea typeface="+mn-ea"/>
                <a:cs typeface="+mn-cs"/>
              </a:defRPr>
            </a:lvl4pPr>
            <a:lvl5pPr marL="3015874" indent="0" algn="ctr">
              <a:buNone/>
              <a:defRPr sz="2639">
                <a:latin typeface="+mn-lt"/>
                <a:ea typeface="+mn-ea"/>
                <a:cs typeface="+mn-cs"/>
              </a:defRPr>
            </a:lvl5pPr>
            <a:lvl6pPr marL="3769843" indent="0" algn="ctr">
              <a:buNone/>
              <a:defRPr sz="2639">
                <a:latin typeface="+mn-lt"/>
                <a:ea typeface="+mn-ea"/>
                <a:cs typeface="+mn-cs"/>
              </a:defRPr>
            </a:lvl6pPr>
            <a:lvl7pPr marL="4523811" indent="0" algn="ctr">
              <a:buNone/>
              <a:defRPr sz="2639">
                <a:latin typeface="+mn-lt"/>
                <a:ea typeface="+mn-ea"/>
                <a:cs typeface="+mn-cs"/>
              </a:defRPr>
            </a:lvl7pPr>
            <a:lvl8pPr marL="5277780" indent="0" algn="ctr">
              <a:buNone/>
              <a:defRPr sz="2639">
                <a:latin typeface="+mn-lt"/>
                <a:ea typeface="+mn-ea"/>
                <a:cs typeface="+mn-cs"/>
              </a:defRPr>
            </a:lvl8pPr>
            <a:lvl9pPr marL="6031748" indent="0" algn="ctr">
              <a:buNone/>
              <a:defRPr sz="2639">
                <a:latin typeface="+mn-lt"/>
                <a:ea typeface="+mn-ea"/>
                <a:cs typeface="+mn-cs"/>
              </a:defRPr>
            </a:lvl9pPr>
          </a:lstStyle>
          <a:p>
            <a:pPr algn="ctr" defTabSz="914400"/>
            <a:r>
              <a:rPr lang="en-US" sz="3950" b="1" kern="0" dirty="0">
                <a:latin typeface="Arial Narrow"/>
              </a:rPr>
              <a:t>Market Value (11/30/2022): $97.87 </a:t>
            </a:r>
            <a:r>
              <a:rPr lang="en-US" sz="3950" b="1" kern="0" dirty="0">
                <a:solidFill>
                  <a:srgbClr val="FF0000"/>
                </a:solidFill>
                <a:latin typeface="Arial Narrow"/>
              </a:rPr>
              <a:t>-$6.67 (-6.38%)</a:t>
            </a:r>
          </a:p>
        </p:txBody>
      </p:sp>
      <p:sp>
        <p:nvSpPr>
          <p:cNvPr id="11" name="Subtitle 1">
            <a:extLst>
              <a:ext uri="{FF2B5EF4-FFF2-40B4-BE49-F238E27FC236}">
                <a16:creationId xmlns:a16="http://schemas.microsoft.com/office/drawing/2014/main" id="{B69E9CD1-48DC-BB81-B40F-08CE24E1AAE1}"/>
              </a:ext>
            </a:extLst>
          </p:cNvPr>
          <p:cNvSpPr txBox="1">
            <a:spLocks/>
          </p:cNvSpPr>
          <p:nvPr/>
        </p:nvSpPr>
        <p:spPr>
          <a:xfrm>
            <a:off x="1009360" y="294191"/>
            <a:ext cx="7240118" cy="645363"/>
          </a:xfrm>
          <a:prstGeom prst="rect">
            <a:avLst/>
          </a:prstGeom>
        </p:spPr>
        <p:txBody>
          <a:bodyPr lIns="91440" tIns="45720" rIns="91440" bIns="45720" anchor="b"/>
          <a:lstStyle>
            <a:lvl1pPr marL="0" indent="0" algn="l">
              <a:buNone/>
              <a:defRPr sz="3958" b="0" i="0">
                <a:latin typeface="Arial Narrow" panose="020B0604020202020204" pitchFamily="34" charset="0"/>
                <a:ea typeface="+mn-ea"/>
                <a:cs typeface="+mn-cs"/>
              </a:defRPr>
            </a:lvl1pPr>
            <a:lvl2pPr marL="753969" indent="0" algn="ctr">
              <a:buNone/>
              <a:defRPr sz="3298">
                <a:latin typeface="+mn-lt"/>
                <a:ea typeface="+mn-ea"/>
                <a:cs typeface="+mn-cs"/>
              </a:defRPr>
            </a:lvl2pPr>
            <a:lvl3pPr marL="1507937" indent="0" algn="ctr">
              <a:buNone/>
              <a:defRPr sz="2968">
                <a:latin typeface="+mn-lt"/>
                <a:ea typeface="+mn-ea"/>
                <a:cs typeface="+mn-cs"/>
              </a:defRPr>
            </a:lvl3pPr>
            <a:lvl4pPr marL="2261906" indent="0" algn="ctr">
              <a:buNone/>
              <a:defRPr sz="2639">
                <a:latin typeface="+mn-lt"/>
                <a:ea typeface="+mn-ea"/>
                <a:cs typeface="+mn-cs"/>
              </a:defRPr>
            </a:lvl4pPr>
            <a:lvl5pPr marL="3015874" indent="0" algn="ctr">
              <a:buNone/>
              <a:defRPr sz="2639">
                <a:latin typeface="+mn-lt"/>
                <a:ea typeface="+mn-ea"/>
                <a:cs typeface="+mn-cs"/>
              </a:defRPr>
            </a:lvl5pPr>
            <a:lvl6pPr marL="3769843" indent="0" algn="ctr">
              <a:buNone/>
              <a:defRPr sz="2639">
                <a:latin typeface="+mn-lt"/>
                <a:ea typeface="+mn-ea"/>
                <a:cs typeface="+mn-cs"/>
              </a:defRPr>
            </a:lvl6pPr>
            <a:lvl7pPr marL="4523811" indent="0" algn="ctr">
              <a:buNone/>
              <a:defRPr sz="2639">
                <a:latin typeface="+mn-lt"/>
                <a:ea typeface="+mn-ea"/>
                <a:cs typeface="+mn-cs"/>
              </a:defRPr>
            </a:lvl7pPr>
            <a:lvl8pPr marL="5277780" indent="0" algn="ctr">
              <a:buNone/>
              <a:defRPr sz="2639">
                <a:latin typeface="+mn-lt"/>
                <a:ea typeface="+mn-ea"/>
                <a:cs typeface="+mn-cs"/>
              </a:defRPr>
            </a:lvl8pPr>
            <a:lvl9pPr marL="6031748" indent="0" algn="ctr">
              <a:buNone/>
              <a:defRPr sz="2639">
                <a:latin typeface="+mn-lt"/>
                <a:ea typeface="+mn-ea"/>
                <a:cs typeface="+mn-cs"/>
              </a:defRPr>
            </a:lvl9pPr>
          </a:lstStyle>
          <a:p>
            <a:pPr defTabSz="914400"/>
            <a:r>
              <a:rPr lang="en-US" sz="3200" i="1" kern="0" dirty="0">
                <a:latin typeface="Arial Narrow"/>
              </a:rPr>
              <a:t>Communication Services</a:t>
            </a:r>
            <a:endParaRPr lang="en-US" sz="3200" i="1" dirty="0"/>
          </a:p>
        </p:txBody>
      </p:sp>
      <p:sp>
        <p:nvSpPr>
          <p:cNvPr id="6" name="Subtitle 1">
            <a:extLst>
              <a:ext uri="{FF2B5EF4-FFF2-40B4-BE49-F238E27FC236}">
                <a16:creationId xmlns:a16="http://schemas.microsoft.com/office/drawing/2014/main" id="{7B8CAD18-F165-B47A-788E-C2F73457CC8C}"/>
              </a:ext>
            </a:extLst>
          </p:cNvPr>
          <p:cNvSpPr txBox="1">
            <a:spLocks/>
          </p:cNvSpPr>
          <p:nvPr/>
        </p:nvSpPr>
        <p:spPr>
          <a:xfrm>
            <a:off x="10037825" y="1828336"/>
            <a:ext cx="9948346" cy="6670888"/>
          </a:xfrm>
          <a:prstGeom prst="rect">
            <a:avLst/>
          </a:prstGeom>
        </p:spPr>
        <p:txBody>
          <a:bodyPr lIns="91440" tIns="45720" rIns="91440" bIns="45720" anchor="t"/>
          <a:lstStyle>
            <a:lvl1pPr marL="0" indent="0" algn="l">
              <a:buNone/>
              <a:defRPr sz="3958" b="0" i="0">
                <a:latin typeface="Arial Narrow" panose="020B0604020202020204" pitchFamily="34" charset="0"/>
                <a:ea typeface="+mn-ea"/>
                <a:cs typeface="+mn-cs"/>
              </a:defRPr>
            </a:lvl1pPr>
            <a:lvl2pPr marL="753969" indent="0" algn="ctr">
              <a:buNone/>
              <a:defRPr sz="3298">
                <a:latin typeface="+mn-lt"/>
                <a:ea typeface="+mn-ea"/>
                <a:cs typeface="+mn-cs"/>
              </a:defRPr>
            </a:lvl2pPr>
            <a:lvl3pPr marL="1507937" indent="0" algn="ctr">
              <a:buNone/>
              <a:defRPr sz="2968">
                <a:latin typeface="+mn-lt"/>
                <a:ea typeface="+mn-ea"/>
                <a:cs typeface="+mn-cs"/>
              </a:defRPr>
            </a:lvl3pPr>
            <a:lvl4pPr marL="2261906" indent="0" algn="ctr">
              <a:buNone/>
              <a:defRPr sz="2639">
                <a:latin typeface="+mn-lt"/>
                <a:ea typeface="+mn-ea"/>
                <a:cs typeface="+mn-cs"/>
              </a:defRPr>
            </a:lvl4pPr>
            <a:lvl5pPr marL="3015874" indent="0" algn="ctr">
              <a:buNone/>
              <a:defRPr sz="2639">
                <a:latin typeface="+mn-lt"/>
                <a:ea typeface="+mn-ea"/>
                <a:cs typeface="+mn-cs"/>
              </a:defRPr>
            </a:lvl5pPr>
            <a:lvl6pPr marL="3769843" indent="0" algn="ctr">
              <a:buNone/>
              <a:defRPr sz="2639">
                <a:latin typeface="+mn-lt"/>
                <a:ea typeface="+mn-ea"/>
                <a:cs typeface="+mn-cs"/>
              </a:defRPr>
            </a:lvl6pPr>
            <a:lvl7pPr marL="4523811" indent="0" algn="ctr">
              <a:buNone/>
              <a:defRPr sz="2639">
                <a:latin typeface="+mn-lt"/>
                <a:ea typeface="+mn-ea"/>
                <a:cs typeface="+mn-cs"/>
              </a:defRPr>
            </a:lvl7pPr>
            <a:lvl8pPr marL="5277780" indent="0" algn="ctr">
              <a:buNone/>
              <a:defRPr sz="2639">
                <a:latin typeface="+mn-lt"/>
                <a:ea typeface="+mn-ea"/>
                <a:cs typeface="+mn-cs"/>
              </a:defRPr>
            </a:lvl8pPr>
            <a:lvl9pPr marL="6031748" indent="0" algn="ctr">
              <a:buNone/>
              <a:defRPr sz="2639">
                <a:latin typeface="+mn-lt"/>
                <a:ea typeface="+mn-ea"/>
                <a:cs typeface="+mn-cs"/>
              </a:defRPr>
            </a:lvl9pPr>
          </a:lstStyle>
          <a:p>
            <a:pPr marL="571500" indent="-571500">
              <a:buFont typeface="Arial"/>
              <a:buChar char="•"/>
            </a:pPr>
            <a:r>
              <a:rPr lang="en-US" sz="2900" b="1" dirty="0">
                <a:latin typeface="Arial Narrow" panose="020B0606020202030204" pitchFamily="34" charset="0"/>
                <a:cs typeface="Arial"/>
              </a:rPr>
              <a:t>The </a:t>
            </a:r>
            <a:r>
              <a:rPr lang="en-US" sz="2900" b="1" dirty="0">
                <a:solidFill>
                  <a:srgbClr val="000000"/>
                </a:solidFill>
                <a:latin typeface="Arial Narrow"/>
                <a:cs typeface="Calibri"/>
              </a:rPr>
              <a:t>Walt Disney Company’s </a:t>
            </a:r>
            <a:r>
              <a:rPr lang="en-US" sz="2900" dirty="0">
                <a:solidFill>
                  <a:srgbClr val="000000"/>
                </a:solidFill>
                <a:latin typeface="Arial Narrow"/>
                <a:cs typeface="Calibri"/>
              </a:rPr>
              <a:t>mission</a:t>
            </a:r>
            <a:r>
              <a:rPr lang="en-US" sz="2900" b="1" dirty="0">
                <a:solidFill>
                  <a:srgbClr val="000000"/>
                </a:solidFill>
                <a:latin typeface="Arial Narrow"/>
                <a:cs typeface="Calibri"/>
              </a:rPr>
              <a:t> </a:t>
            </a:r>
            <a:r>
              <a:rPr lang="en-US" sz="2900" dirty="0">
                <a:solidFill>
                  <a:srgbClr val="000000"/>
                </a:solidFill>
                <a:latin typeface="Arial Narrow"/>
                <a:cs typeface="Calibri"/>
              </a:rPr>
              <a:t>is to entertain, inform and inspire people around the globe through the power of unparalleled storytelling, reflecting the iconic brands, creative minds and innovative technologies that make ours the world’s premier entertainment company</a:t>
            </a:r>
          </a:p>
          <a:p>
            <a:pPr marL="571500" indent="-571500">
              <a:buFont typeface="Arial"/>
              <a:buChar char="•"/>
            </a:pPr>
            <a:r>
              <a:rPr lang="en-US" sz="2900" dirty="0">
                <a:solidFill>
                  <a:srgbClr val="000000"/>
                </a:solidFill>
                <a:latin typeface="Arial Narrow"/>
                <a:cs typeface="Calibri"/>
              </a:rPr>
              <a:t>Their main segments are Linear Networks, Parks Experiences and Products, Direct-to-consumer, and Content Sales/Licensing and Other</a:t>
            </a:r>
            <a:endParaRPr lang="en-US" sz="2900" dirty="0">
              <a:latin typeface="Arial Narrow"/>
            </a:endParaRPr>
          </a:p>
          <a:p>
            <a:pPr marL="571500" indent="-571500">
              <a:buFont typeface="Arial"/>
              <a:buChar char="•"/>
            </a:pPr>
            <a:r>
              <a:rPr lang="en-US" sz="2900" dirty="0">
                <a:solidFill>
                  <a:srgbClr val="000000"/>
                </a:solidFill>
                <a:latin typeface="Arial Narrow"/>
                <a:cs typeface="Calibri"/>
              </a:rPr>
              <a:t>The main reason for the large decline on the November 8</a:t>
            </a:r>
            <a:r>
              <a:rPr lang="en-US" sz="2900" baseline="30000" dirty="0">
                <a:solidFill>
                  <a:srgbClr val="000000"/>
                </a:solidFill>
                <a:latin typeface="Arial Narrow"/>
                <a:cs typeface="Calibri"/>
              </a:rPr>
              <a:t>th</a:t>
            </a:r>
            <a:r>
              <a:rPr lang="en-US" sz="2900" dirty="0">
                <a:solidFill>
                  <a:srgbClr val="000000"/>
                </a:solidFill>
                <a:latin typeface="Arial Narrow"/>
                <a:cs typeface="Calibri"/>
              </a:rPr>
              <a:t> was poor 2022 Q4 earnings with a -46.87% miss on EPS and a -5.98% miss on revenue </a:t>
            </a:r>
          </a:p>
          <a:p>
            <a:pPr marL="1325469" lvl="1" indent="-571500" algn="l">
              <a:buFont typeface="Arial"/>
              <a:buChar char="•"/>
            </a:pPr>
            <a:r>
              <a:rPr lang="en-US" sz="2900" dirty="0">
                <a:solidFill>
                  <a:srgbClr val="000000"/>
                </a:solidFill>
                <a:latin typeface="Arial Narrow"/>
                <a:cs typeface="Calibri"/>
              </a:rPr>
              <a:t>This was due to weaker than expected results of their streaming service segment</a:t>
            </a:r>
            <a:endParaRPr lang="en-US" sz="2900" dirty="0">
              <a:latin typeface="Arial Narrow"/>
            </a:endParaRPr>
          </a:p>
          <a:p>
            <a:pPr marL="571500" indent="-571500">
              <a:buFont typeface="Arial"/>
              <a:buChar char="•"/>
            </a:pPr>
            <a:r>
              <a:rPr lang="en-US" sz="2900" dirty="0">
                <a:solidFill>
                  <a:srgbClr val="000000"/>
                </a:solidFill>
                <a:latin typeface="Arial Narrow"/>
                <a:cs typeface="Calibri"/>
              </a:rPr>
              <a:t>Soon after the poor earnings call, CEO Bob Chapek, was replaced with former Disney CEO </a:t>
            </a:r>
            <a:r>
              <a:rPr lang="en-US" sz="2900" b="1" dirty="0">
                <a:solidFill>
                  <a:srgbClr val="000000"/>
                </a:solidFill>
                <a:latin typeface="Arial Narrow"/>
                <a:cs typeface="Calibri"/>
              </a:rPr>
              <a:t>Bob Iger </a:t>
            </a:r>
            <a:r>
              <a:rPr lang="en-US" sz="2900" dirty="0">
                <a:solidFill>
                  <a:srgbClr val="000000"/>
                </a:solidFill>
                <a:latin typeface="Arial Narrow"/>
                <a:cs typeface="Calibri"/>
              </a:rPr>
              <a:t>which led to a rally</a:t>
            </a:r>
          </a:p>
          <a:p>
            <a:pPr marL="571500" indent="-571500">
              <a:buFont typeface="Arial"/>
              <a:buChar char="•"/>
            </a:pPr>
            <a:endParaRPr lang="en-US" sz="2900" dirty="0">
              <a:latin typeface="Arial Narrow" panose="020B0606020202030204" pitchFamily="34" charset="0"/>
            </a:endParaRPr>
          </a:p>
          <a:p>
            <a:pPr marL="457200" indent="-457200">
              <a:buFont typeface="Arial"/>
              <a:buChar char="•"/>
            </a:pPr>
            <a:endParaRPr lang="en-US" sz="2900" dirty="0">
              <a:latin typeface="Arial Narrow" panose="020B0606020202030204" pitchFamily="34" charset="0"/>
            </a:endParaRPr>
          </a:p>
          <a:p>
            <a:pPr marL="571500" indent="-571500">
              <a:buFont typeface="Arial"/>
              <a:buChar char="•"/>
            </a:pPr>
            <a:endParaRPr lang="en-US" sz="2900" dirty="0">
              <a:latin typeface="Arial Narrow" panose="020B0606020202030204" pitchFamily="34" charset="0"/>
            </a:endParaRPr>
          </a:p>
          <a:p>
            <a:pPr marL="571500" indent="-571500">
              <a:buFont typeface="Arial"/>
              <a:buChar char="•"/>
            </a:pPr>
            <a:endParaRPr lang="en-US" sz="2900" dirty="0">
              <a:latin typeface="Arial Narrow" panose="020B0606020202030204" pitchFamily="34" charset="0"/>
            </a:endParaRPr>
          </a:p>
          <a:p>
            <a:pPr marL="285750" indent="-285750">
              <a:buFont typeface="Arial,Sans-Serif"/>
              <a:buChar char="•"/>
            </a:pPr>
            <a:endParaRPr lang="en-US" sz="2900" kern="0" dirty="0">
              <a:solidFill>
                <a:sysClr val="windowText" lastClr="000000"/>
              </a:solidFill>
              <a:latin typeface="Arial Narrow" panose="020B0606020202030204" pitchFamily="34" charset="0"/>
            </a:endParaRPr>
          </a:p>
          <a:p>
            <a:pPr defTabSz="914400"/>
            <a:endParaRPr lang="en-US" sz="2900" kern="0" dirty="0">
              <a:solidFill>
                <a:sysClr val="windowText" lastClr="000000"/>
              </a:solidFill>
              <a:latin typeface="Arial Narrow" panose="020B0606020202030204" pitchFamily="34" charset="0"/>
            </a:endParaRPr>
          </a:p>
        </p:txBody>
      </p:sp>
      <p:pic>
        <p:nvPicPr>
          <p:cNvPr id="8194" name="Picture 2">
            <a:extLst>
              <a:ext uri="{FF2B5EF4-FFF2-40B4-BE49-F238E27FC236}">
                <a16:creationId xmlns:a16="http://schemas.microsoft.com/office/drawing/2014/main" id="{DA1A9A2D-E411-FAC2-1F56-D5470452FE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10612" y="893274"/>
            <a:ext cx="3884748" cy="58878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E19C960F-1684-F8EA-DF8E-DB80002213BA}"/>
              </a:ext>
            </a:extLst>
          </p:cNvPr>
          <p:cNvPicPr>
            <a:picLocks noChangeAspect="1"/>
          </p:cNvPicPr>
          <p:nvPr/>
        </p:nvPicPr>
        <p:blipFill rotWithShape="1">
          <a:blip r:embed="rId3"/>
          <a:srcRect b="60487"/>
          <a:stretch/>
        </p:blipFill>
        <p:spPr>
          <a:xfrm>
            <a:off x="1002593" y="2081139"/>
            <a:ext cx="8613648" cy="3403496"/>
          </a:xfrm>
          <a:prstGeom prst="rect">
            <a:avLst/>
          </a:prstGeom>
        </p:spPr>
      </p:pic>
    </p:spTree>
    <p:extLst>
      <p:ext uri="{BB962C8B-B14F-4D97-AF65-F5344CB8AC3E}">
        <p14:creationId xmlns:p14="http://schemas.microsoft.com/office/powerpoint/2010/main" val="218073564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E2FA8F6-6DDE-1036-5389-6B13202B478F}"/>
              </a:ext>
            </a:extLst>
          </p:cNvPr>
          <p:cNvSpPr>
            <a:spLocks noGrp="1"/>
          </p:cNvSpPr>
          <p:nvPr>
            <p:ph type="ctrTitle"/>
          </p:nvPr>
        </p:nvSpPr>
        <p:spPr>
          <a:xfrm>
            <a:off x="1005205" y="610045"/>
            <a:ext cx="18093690" cy="1081670"/>
          </a:xfrm>
        </p:spPr>
        <p:txBody>
          <a:bodyPr lIns="91440" tIns="45720" rIns="91440" bIns="45720" anchor="b"/>
          <a:lstStyle/>
          <a:p>
            <a:r>
              <a:rPr lang="en-US" sz="6000">
                <a:latin typeface="Arial Black"/>
              </a:rPr>
              <a:t>Microsoft (MSFT)</a:t>
            </a:r>
            <a:endParaRPr lang="en-US" sz="6000"/>
          </a:p>
        </p:txBody>
      </p:sp>
      <p:graphicFrame>
        <p:nvGraphicFramePr>
          <p:cNvPr id="8" name="Table 5">
            <a:extLst>
              <a:ext uri="{FF2B5EF4-FFF2-40B4-BE49-F238E27FC236}">
                <a16:creationId xmlns:a16="http://schemas.microsoft.com/office/drawing/2014/main" id="{33516FCF-0CAF-7550-BF89-4EBDE7744427}"/>
              </a:ext>
            </a:extLst>
          </p:cNvPr>
          <p:cNvGraphicFramePr>
            <a:graphicFrameLocks noGrp="1"/>
          </p:cNvGraphicFramePr>
          <p:nvPr>
            <p:extLst>
              <p:ext uri="{D42A27DB-BD31-4B8C-83A1-F6EECF244321}">
                <p14:modId xmlns:p14="http://schemas.microsoft.com/office/powerpoint/2010/main" val="3165312083"/>
              </p:ext>
            </p:extLst>
          </p:nvPr>
        </p:nvGraphicFramePr>
        <p:xfrm>
          <a:off x="1002593" y="6273581"/>
          <a:ext cx="8611542" cy="2025972"/>
        </p:xfrm>
        <a:graphic>
          <a:graphicData uri="http://schemas.openxmlformats.org/drawingml/2006/table">
            <a:tbl>
              <a:tblPr firstRow="1" bandRow="1">
                <a:tableStyleId>{D7AC3CCA-C797-4891-BE02-D94E43425B78}</a:tableStyleId>
              </a:tblPr>
              <a:tblGrid>
                <a:gridCol w="4305771">
                  <a:extLst>
                    <a:ext uri="{9D8B030D-6E8A-4147-A177-3AD203B41FA5}">
                      <a16:colId xmlns:a16="http://schemas.microsoft.com/office/drawing/2014/main" val="263714738"/>
                    </a:ext>
                  </a:extLst>
                </a:gridCol>
                <a:gridCol w="4305771">
                  <a:extLst>
                    <a:ext uri="{9D8B030D-6E8A-4147-A177-3AD203B41FA5}">
                      <a16:colId xmlns:a16="http://schemas.microsoft.com/office/drawing/2014/main" val="4267350143"/>
                    </a:ext>
                  </a:extLst>
                </a:gridCol>
              </a:tblGrid>
              <a:tr h="506493">
                <a:tc>
                  <a:txBody>
                    <a:bodyPr/>
                    <a:lstStyle/>
                    <a:p>
                      <a:pPr lvl="0" algn="ctr">
                        <a:buNone/>
                      </a:pPr>
                      <a:r>
                        <a:rPr lang="en-US" sz="2400" b="0">
                          <a:latin typeface="Arial Narrow" panose="020B0606020202030204" pitchFamily="34" charset="0"/>
                        </a:rPr>
                        <a:t>Date Purchased</a:t>
                      </a:r>
                    </a:p>
                  </a:txBody>
                  <a:tcPr anchor="ctr">
                    <a:lnL w="12700">
                      <a:solidFill>
                        <a:schemeClr val="tx1"/>
                      </a:solidFill>
                    </a:lnL>
                    <a:lnR w="12700">
                      <a:solidFill>
                        <a:schemeClr val="tx1"/>
                      </a:solidFill>
                    </a:lnR>
                    <a:lnT w="12700">
                      <a:solidFill>
                        <a:schemeClr val="tx1"/>
                      </a:solidFill>
                    </a:lnT>
                    <a:lnB w="12700">
                      <a:solidFill>
                        <a:schemeClr val="tx1"/>
                      </a:solidFill>
                    </a:lnB>
                  </a:tcPr>
                </a:tc>
                <a:tc>
                  <a:txBody>
                    <a:bodyPr/>
                    <a:lstStyle/>
                    <a:p>
                      <a:pPr algn="ctr"/>
                      <a:r>
                        <a:rPr lang="en-US" sz="2400" b="0">
                          <a:latin typeface="Arial Narrow" panose="020B0606020202030204" pitchFamily="34" charset="0"/>
                        </a:rPr>
                        <a:t>11/8/2022</a:t>
                      </a:r>
                    </a:p>
                  </a:txBody>
                  <a:tcPr anchor="ctr">
                    <a:lnL w="12700">
                      <a:solidFill>
                        <a:schemeClr val="tx1"/>
                      </a:solidFill>
                    </a:lnL>
                    <a:lnR w="12700">
                      <a:solidFill>
                        <a:schemeClr val="tx1"/>
                      </a:solidFill>
                    </a:lnR>
                    <a:lnT w="12700">
                      <a:solidFill>
                        <a:schemeClr val="tx1"/>
                      </a:solidFill>
                    </a:lnT>
                    <a:lnB w="12700">
                      <a:solidFill>
                        <a:schemeClr val="tx1"/>
                      </a:solidFill>
                    </a:lnB>
                  </a:tcPr>
                </a:tc>
                <a:extLst>
                  <a:ext uri="{0D108BD9-81ED-4DB2-BD59-A6C34878D82A}">
                    <a16:rowId xmlns:a16="http://schemas.microsoft.com/office/drawing/2014/main" val="1800712312"/>
                  </a:ext>
                </a:extLst>
              </a:tr>
              <a:tr h="506493">
                <a:tc>
                  <a:txBody>
                    <a:bodyPr/>
                    <a:lstStyle/>
                    <a:p>
                      <a:pPr algn="ctr"/>
                      <a:r>
                        <a:rPr lang="en-US" sz="2400" b="0">
                          <a:latin typeface="Arial Narrow" panose="020B0606020202030204" pitchFamily="34" charset="0"/>
                        </a:rPr>
                        <a:t>Number of Shares Held</a:t>
                      </a:r>
                    </a:p>
                  </a:txBody>
                  <a:tcPr anchor="ctr">
                    <a:lnL w="12700">
                      <a:solidFill>
                        <a:schemeClr val="tx1"/>
                      </a:solidFill>
                    </a:lnL>
                    <a:lnR w="12700">
                      <a:solidFill>
                        <a:schemeClr val="tx1"/>
                      </a:solidFill>
                    </a:lnR>
                    <a:lnT w="12700">
                      <a:solidFill>
                        <a:schemeClr val="tx1"/>
                      </a:solidFill>
                    </a:lnT>
                    <a:lnB w="12700">
                      <a:solidFill>
                        <a:schemeClr val="tx1"/>
                      </a:solidFill>
                    </a:lnB>
                  </a:tcPr>
                </a:tc>
                <a:tc>
                  <a:txBody>
                    <a:bodyPr/>
                    <a:lstStyle/>
                    <a:p>
                      <a:pPr algn="ctr"/>
                      <a:r>
                        <a:rPr lang="en-US" sz="2400">
                          <a:latin typeface="Arial Narrow" panose="020B0606020202030204" pitchFamily="34" charset="0"/>
                        </a:rPr>
                        <a:t>68</a:t>
                      </a:r>
                    </a:p>
                  </a:txBody>
                  <a:tcPr anchor="ctr">
                    <a:lnL w="12700">
                      <a:solidFill>
                        <a:schemeClr val="tx1"/>
                      </a:solidFill>
                    </a:lnL>
                    <a:lnR w="12700">
                      <a:solidFill>
                        <a:schemeClr val="tx1"/>
                      </a:solidFill>
                    </a:lnR>
                    <a:lnT w="12700">
                      <a:solidFill>
                        <a:schemeClr val="tx1"/>
                      </a:solidFill>
                    </a:lnT>
                    <a:lnB w="12700">
                      <a:solidFill>
                        <a:schemeClr val="tx1"/>
                      </a:solidFill>
                    </a:lnB>
                  </a:tcPr>
                </a:tc>
                <a:extLst>
                  <a:ext uri="{0D108BD9-81ED-4DB2-BD59-A6C34878D82A}">
                    <a16:rowId xmlns:a16="http://schemas.microsoft.com/office/drawing/2014/main" val="2499436881"/>
                  </a:ext>
                </a:extLst>
              </a:tr>
              <a:tr h="506493">
                <a:tc>
                  <a:txBody>
                    <a:bodyPr/>
                    <a:lstStyle/>
                    <a:p>
                      <a:pPr algn="ctr"/>
                      <a:r>
                        <a:rPr lang="en-US" sz="2400" b="0">
                          <a:latin typeface="Arial Narrow" panose="020B0606020202030204" pitchFamily="34" charset="0"/>
                        </a:rPr>
                        <a:t>Acquisition Price</a:t>
                      </a:r>
                    </a:p>
                  </a:txBody>
                  <a:tcPr anchor="ctr">
                    <a:lnL w="12700">
                      <a:solidFill>
                        <a:schemeClr val="tx1"/>
                      </a:solidFill>
                    </a:lnL>
                    <a:lnR w="12700">
                      <a:solidFill>
                        <a:schemeClr val="tx1"/>
                      </a:solidFill>
                    </a:lnR>
                    <a:lnT w="12700">
                      <a:solidFill>
                        <a:schemeClr val="tx1"/>
                      </a:solidFill>
                    </a:lnT>
                    <a:lnB w="12700">
                      <a:solidFill>
                        <a:schemeClr val="tx1"/>
                      </a:solidFill>
                    </a:lnB>
                  </a:tcPr>
                </a:tc>
                <a:tc>
                  <a:txBody>
                    <a:bodyPr/>
                    <a:lstStyle/>
                    <a:p>
                      <a:pPr lvl="0" algn="ctr">
                        <a:buNone/>
                      </a:pPr>
                      <a:r>
                        <a:rPr lang="en-US" sz="2400" b="0" i="0" u="none" strike="noStrike" noProof="0">
                          <a:latin typeface="Arial Narrow" panose="020B0606020202030204" pitchFamily="34" charset="0"/>
                        </a:rPr>
                        <a:t>$229.45</a:t>
                      </a:r>
                    </a:p>
                  </a:txBody>
                  <a:tcPr anchor="ctr">
                    <a:lnL w="12700">
                      <a:solidFill>
                        <a:schemeClr val="tx1"/>
                      </a:solidFill>
                    </a:lnL>
                    <a:lnR w="12700">
                      <a:solidFill>
                        <a:schemeClr val="tx1"/>
                      </a:solidFill>
                    </a:lnR>
                    <a:lnT w="12700">
                      <a:solidFill>
                        <a:schemeClr val="tx1"/>
                      </a:solidFill>
                    </a:lnT>
                    <a:lnB w="12700">
                      <a:solidFill>
                        <a:schemeClr val="tx1"/>
                      </a:solidFill>
                    </a:lnB>
                  </a:tcPr>
                </a:tc>
                <a:extLst>
                  <a:ext uri="{0D108BD9-81ED-4DB2-BD59-A6C34878D82A}">
                    <a16:rowId xmlns:a16="http://schemas.microsoft.com/office/drawing/2014/main" val="2877541336"/>
                  </a:ext>
                </a:extLst>
              </a:tr>
              <a:tr h="506493">
                <a:tc>
                  <a:txBody>
                    <a:bodyPr/>
                    <a:lstStyle/>
                    <a:p>
                      <a:pPr algn="ctr"/>
                      <a:r>
                        <a:rPr lang="en-US" sz="2400" b="1">
                          <a:latin typeface="Arial Narrow" panose="020B0606020202030204" pitchFamily="34" charset="0"/>
                        </a:rPr>
                        <a:t>Cost Basis</a:t>
                      </a:r>
                    </a:p>
                  </a:txBody>
                  <a:tcPr anchor="ctr">
                    <a:lnT w="12700">
                      <a:solidFill>
                        <a:schemeClr val="tx1"/>
                      </a:solidFill>
                    </a:lnT>
                  </a:tcPr>
                </a:tc>
                <a:tc>
                  <a:txBody>
                    <a:bodyPr/>
                    <a:lstStyle/>
                    <a:p>
                      <a:pPr lvl="0" algn="ctr">
                        <a:buNone/>
                      </a:pPr>
                      <a:r>
                        <a:rPr lang="en-US" sz="2400" b="1" i="0" u="none" strike="noStrike" noProof="0" dirty="0">
                          <a:latin typeface="Arial Narrow" panose="020B0606020202030204" pitchFamily="34" charset="0"/>
                        </a:rPr>
                        <a:t>$15,602.26</a:t>
                      </a:r>
                    </a:p>
                  </a:txBody>
                  <a:tcPr anchor="ctr">
                    <a:lnT w="12700">
                      <a:solidFill>
                        <a:schemeClr val="tx1"/>
                      </a:solidFill>
                    </a:lnT>
                  </a:tcPr>
                </a:tc>
                <a:extLst>
                  <a:ext uri="{0D108BD9-81ED-4DB2-BD59-A6C34878D82A}">
                    <a16:rowId xmlns:a16="http://schemas.microsoft.com/office/drawing/2014/main" val="2531461660"/>
                  </a:ext>
                </a:extLst>
              </a:tr>
            </a:tbl>
          </a:graphicData>
        </a:graphic>
      </p:graphicFrame>
      <p:sp>
        <p:nvSpPr>
          <p:cNvPr id="10" name="Subtitle 1">
            <a:extLst>
              <a:ext uri="{FF2B5EF4-FFF2-40B4-BE49-F238E27FC236}">
                <a16:creationId xmlns:a16="http://schemas.microsoft.com/office/drawing/2014/main" id="{AF920D90-6080-7D28-9602-A9B4800C6B3C}"/>
              </a:ext>
            </a:extLst>
          </p:cNvPr>
          <p:cNvSpPr txBox="1">
            <a:spLocks/>
          </p:cNvSpPr>
          <p:nvPr/>
        </p:nvSpPr>
        <p:spPr>
          <a:xfrm>
            <a:off x="1006445" y="8499223"/>
            <a:ext cx="18288915" cy="990027"/>
          </a:xfrm>
          <a:prstGeom prst="rect">
            <a:avLst/>
          </a:prstGeom>
        </p:spPr>
        <p:txBody>
          <a:bodyPr lIns="91440" tIns="45720" rIns="91440" bIns="45720" anchor="ctr"/>
          <a:lstStyle>
            <a:lvl1pPr marL="0" indent="0" algn="l">
              <a:buNone/>
              <a:defRPr sz="3958" b="0" i="0">
                <a:latin typeface="Arial Narrow" panose="020B0604020202020204" pitchFamily="34" charset="0"/>
                <a:ea typeface="+mn-ea"/>
                <a:cs typeface="+mn-cs"/>
              </a:defRPr>
            </a:lvl1pPr>
            <a:lvl2pPr marL="753969" indent="0" algn="ctr">
              <a:buNone/>
              <a:defRPr sz="3298">
                <a:latin typeface="+mn-lt"/>
                <a:ea typeface="+mn-ea"/>
                <a:cs typeface="+mn-cs"/>
              </a:defRPr>
            </a:lvl2pPr>
            <a:lvl3pPr marL="1507937" indent="0" algn="ctr">
              <a:buNone/>
              <a:defRPr sz="2968">
                <a:latin typeface="+mn-lt"/>
                <a:ea typeface="+mn-ea"/>
                <a:cs typeface="+mn-cs"/>
              </a:defRPr>
            </a:lvl3pPr>
            <a:lvl4pPr marL="2261906" indent="0" algn="ctr">
              <a:buNone/>
              <a:defRPr sz="2639">
                <a:latin typeface="+mn-lt"/>
                <a:ea typeface="+mn-ea"/>
                <a:cs typeface="+mn-cs"/>
              </a:defRPr>
            </a:lvl4pPr>
            <a:lvl5pPr marL="3015874" indent="0" algn="ctr">
              <a:buNone/>
              <a:defRPr sz="2639">
                <a:latin typeface="+mn-lt"/>
                <a:ea typeface="+mn-ea"/>
                <a:cs typeface="+mn-cs"/>
              </a:defRPr>
            </a:lvl5pPr>
            <a:lvl6pPr marL="3769843" indent="0" algn="ctr">
              <a:buNone/>
              <a:defRPr sz="2639">
                <a:latin typeface="+mn-lt"/>
                <a:ea typeface="+mn-ea"/>
                <a:cs typeface="+mn-cs"/>
              </a:defRPr>
            </a:lvl6pPr>
            <a:lvl7pPr marL="4523811" indent="0" algn="ctr">
              <a:buNone/>
              <a:defRPr sz="2639">
                <a:latin typeface="+mn-lt"/>
                <a:ea typeface="+mn-ea"/>
                <a:cs typeface="+mn-cs"/>
              </a:defRPr>
            </a:lvl7pPr>
            <a:lvl8pPr marL="5277780" indent="0" algn="ctr">
              <a:buNone/>
              <a:defRPr sz="2639">
                <a:latin typeface="+mn-lt"/>
                <a:ea typeface="+mn-ea"/>
                <a:cs typeface="+mn-cs"/>
              </a:defRPr>
            </a:lvl8pPr>
            <a:lvl9pPr marL="6031748" indent="0" algn="ctr">
              <a:buNone/>
              <a:defRPr sz="2639">
                <a:latin typeface="+mn-lt"/>
                <a:ea typeface="+mn-ea"/>
                <a:cs typeface="+mn-cs"/>
              </a:defRPr>
            </a:lvl9pPr>
          </a:lstStyle>
          <a:p>
            <a:pPr algn="ctr" defTabSz="914400"/>
            <a:r>
              <a:rPr lang="en-US" sz="3950" b="1" kern="0" dirty="0">
                <a:latin typeface="Arial Narrow"/>
              </a:rPr>
              <a:t>Market Value (11/30/2022): $255.14 </a:t>
            </a:r>
            <a:r>
              <a:rPr lang="en-US" sz="3950" b="1" kern="0" dirty="0">
                <a:solidFill>
                  <a:srgbClr val="00B050"/>
                </a:solidFill>
                <a:latin typeface="Arial Narrow"/>
              </a:rPr>
              <a:t>+$25.69 (+11.20%)</a:t>
            </a:r>
          </a:p>
        </p:txBody>
      </p:sp>
      <p:sp>
        <p:nvSpPr>
          <p:cNvPr id="11" name="Subtitle 1">
            <a:extLst>
              <a:ext uri="{FF2B5EF4-FFF2-40B4-BE49-F238E27FC236}">
                <a16:creationId xmlns:a16="http://schemas.microsoft.com/office/drawing/2014/main" id="{B69E9CD1-48DC-BB81-B40F-08CE24E1AAE1}"/>
              </a:ext>
            </a:extLst>
          </p:cNvPr>
          <p:cNvSpPr txBox="1">
            <a:spLocks/>
          </p:cNvSpPr>
          <p:nvPr/>
        </p:nvSpPr>
        <p:spPr>
          <a:xfrm>
            <a:off x="1009360" y="294191"/>
            <a:ext cx="4713801" cy="645363"/>
          </a:xfrm>
          <a:prstGeom prst="rect">
            <a:avLst/>
          </a:prstGeom>
        </p:spPr>
        <p:txBody>
          <a:bodyPr lIns="91440" tIns="45720" rIns="91440" bIns="45720" anchor="b"/>
          <a:lstStyle>
            <a:lvl1pPr marL="0" indent="0" algn="l">
              <a:buNone/>
              <a:defRPr sz="3958" b="0" i="0">
                <a:latin typeface="Arial Narrow" panose="020B0604020202020204" pitchFamily="34" charset="0"/>
                <a:ea typeface="+mn-ea"/>
                <a:cs typeface="+mn-cs"/>
              </a:defRPr>
            </a:lvl1pPr>
            <a:lvl2pPr marL="753969" indent="0" algn="ctr">
              <a:buNone/>
              <a:defRPr sz="3298">
                <a:latin typeface="+mn-lt"/>
                <a:ea typeface="+mn-ea"/>
                <a:cs typeface="+mn-cs"/>
              </a:defRPr>
            </a:lvl2pPr>
            <a:lvl3pPr marL="1507937" indent="0" algn="ctr">
              <a:buNone/>
              <a:defRPr sz="2968">
                <a:latin typeface="+mn-lt"/>
                <a:ea typeface="+mn-ea"/>
                <a:cs typeface="+mn-cs"/>
              </a:defRPr>
            </a:lvl3pPr>
            <a:lvl4pPr marL="2261906" indent="0" algn="ctr">
              <a:buNone/>
              <a:defRPr sz="2639">
                <a:latin typeface="+mn-lt"/>
                <a:ea typeface="+mn-ea"/>
                <a:cs typeface="+mn-cs"/>
              </a:defRPr>
            </a:lvl4pPr>
            <a:lvl5pPr marL="3015874" indent="0" algn="ctr">
              <a:buNone/>
              <a:defRPr sz="2639">
                <a:latin typeface="+mn-lt"/>
                <a:ea typeface="+mn-ea"/>
                <a:cs typeface="+mn-cs"/>
              </a:defRPr>
            </a:lvl5pPr>
            <a:lvl6pPr marL="3769843" indent="0" algn="ctr">
              <a:buNone/>
              <a:defRPr sz="2639">
                <a:latin typeface="+mn-lt"/>
                <a:ea typeface="+mn-ea"/>
                <a:cs typeface="+mn-cs"/>
              </a:defRPr>
            </a:lvl6pPr>
            <a:lvl7pPr marL="4523811" indent="0" algn="ctr">
              <a:buNone/>
              <a:defRPr sz="2639">
                <a:latin typeface="+mn-lt"/>
                <a:ea typeface="+mn-ea"/>
                <a:cs typeface="+mn-cs"/>
              </a:defRPr>
            </a:lvl7pPr>
            <a:lvl8pPr marL="5277780" indent="0" algn="ctr">
              <a:buNone/>
              <a:defRPr sz="2639">
                <a:latin typeface="+mn-lt"/>
                <a:ea typeface="+mn-ea"/>
                <a:cs typeface="+mn-cs"/>
              </a:defRPr>
            </a:lvl8pPr>
            <a:lvl9pPr marL="6031748" indent="0" algn="ctr">
              <a:buNone/>
              <a:defRPr sz="2639">
                <a:latin typeface="+mn-lt"/>
                <a:ea typeface="+mn-ea"/>
                <a:cs typeface="+mn-cs"/>
              </a:defRPr>
            </a:lvl9pPr>
          </a:lstStyle>
          <a:p>
            <a:pPr defTabSz="914400"/>
            <a:r>
              <a:rPr lang="en-US" sz="3200" i="1" kern="0" dirty="0">
                <a:latin typeface="Arial Narrow"/>
              </a:rPr>
              <a:t>Information-Technology</a:t>
            </a:r>
            <a:endParaRPr lang="en-US" sz="3200" i="1" dirty="0"/>
          </a:p>
        </p:txBody>
      </p:sp>
      <p:pic>
        <p:nvPicPr>
          <p:cNvPr id="5" name="Picture 6">
            <a:extLst>
              <a:ext uri="{FF2B5EF4-FFF2-40B4-BE49-F238E27FC236}">
                <a16:creationId xmlns:a16="http://schemas.microsoft.com/office/drawing/2014/main" id="{161142BD-2E8C-1D1A-8F2E-41450AB67708}"/>
              </a:ext>
            </a:extLst>
          </p:cNvPr>
          <p:cNvPicPr>
            <a:picLocks noChangeAspect="1"/>
          </p:cNvPicPr>
          <p:nvPr/>
        </p:nvPicPr>
        <p:blipFill>
          <a:blip r:embed="rId2"/>
          <a:stretch>
            <a:fillRect/>
          </a:stretch>
        </p:blipFill>
        <p:spPr>
          <a:xfrm>
            <a:off x="15296325" y="730647"/>
            <a:ext cx="4001301" cy="840466"/>
          </a:xfrm>
          <a:prstGeom prst="rect">
            <a:avLst/>
          </a:prstGeom>
        </p:spPr>
      </p:pic>
      <p:sp>
        <p:nvSpPr>
          <p:cNvPr id="6" name="Subtitle 1">
            <a:extLst>
              <a:ext uri="{FF2B5EF4-FFF2-40B4-BE49-F238E27FC236}">
                <a16:creationId xmlns:a16="http://schemas.microsoft.com/office/drawing/2014/main" id="{A916C513-BB1F-7F4E-2A32-1B9F223D2F0F}"/>
              </a:ext>
            </a:extLst>
          </p:cNvPr>
          <p:cNvSpPr txBox="1">
            <a:spLocks/>
          </p:cNvSpPr>
          <p:nvPr/>
        </p:nvSpPr>
        <p:spPr>
          <a:xfrm>
            <a:off x="10037825" y="1828335"/>
            <a:ext cx="9061070" cy="6967825"/>
          </a:xfrm>
          <a:prstGeom prst="rect">
            <a:avLst/>
          </a:prstGeom>
        </p:spPr>
        <p:txBody>
          <a:bodyPr lIns="91440" tIns="45720" rIns="91440" bIns="45720" anchor="t"/>
          <a:lstStyle>
            <a:lvl1pPr marL="0" indent="0" algn="l">
              <a:buNone/>
              <a:defRPr sz="3958" b="0" i="0">
                <a:latin typeface="Arial Narrow" panose="020B0604020202020204" pitchFamily="34" charset="0"/>
                <a:ea typeface="+mn-ea"/>
                <a:cs typeface="+mn-cs"/>
              </a:defRPr>
            </a:lvl1pPr>
            <a:lvl2pPr marL="753969" indent="0" algn="ctr">
              <a:buNone/>
              <a:defRPr sz="3298">
                <a:latin typeface="+mn-lt"/>
                <a:ea typeface="+mn-ea"/>
                <a:cs typeface="+mn-cs"/>
              </a:defRPr>
            </a:lvl2pPr>
            <a:lvl3pPr marL="1507937" indent="0" algn="ctr">
              <a:buNone/>
              <a:defRPr sz="2968">
                <a:latin typeface="+mn-lt"/>
                <a:ea typeface="+mn-ea"/>
                <a:cs typeface="+mn-cs"/>
              </a:defRPr>
            </a:lvl3pPr>
            <a:lvl4pPr marL="2261906" indent="0" algn="ctr">
              <a:buNone/>
              <a:defRPr sz="2639">
                <a:latin typeface="+mn-lt"/>
                <a:ea typeface="+mn-ea"/>
                <a:cs typeface="+mn-cs"/>
              </a:defRPr>
            </a:lvl4pPr>
            <a:lvl5pPr marL="3015874" indent="0" algn="ctr">
              <a:buNone/>
              <a:defRPr sz="2639">
                <a:latin typeface="+mn-lt"/>
                <a:ea typeface="+mn-ea"/>
                <a:cs typeface="+mn-cs"/>
              </a:defRPr>
            </a:lvl5pPr>
            <a:lvl6pPr marL="3769843" indent="0" algn="ctr">
              <a:buNone/>
              <a:defRPr sz="2639">
                <a:latin typeface="+mn-lt"/>
                <a:ea typeface="+mn-ea"/>
                <a:cs typeface="+mn-cs"/>
              </a:defRPr>
            </a:lvl6pPr>
            <a:lvl7pPr marL="4523811" indent="0" algn="ctr">
              <a:buNone/>
              <a:defRPr sz="2639">
                <a:latin typeface="+mn-lt"/>
                <a:ea typeface="+mn-ea"/>
                <a:cs typeface="+mn-cs"/>
              </a:defRPr>
            </a:lvl7pPr>
            <a:lvl8pPr marL="5277780" indent="0" algn="ctr">
              <a:buNone/>
              <a:defRPr sz="2639">
                <a:latin typeface="+mn-lt"/>
                <a:ea typeface="+mn-ea"/>
                <a:cs typeface="+mn-cs"/>
              </a:defRPr>
            </a:lvl8pPr>
            <a:lvl9pPr marL="6031748" indent="0" algn="ctr">
              <a:buNone/>
              <a:defRPr sz="2639">
                <a:latin typeface="+mn-lt"/>
                <a:ea typeface="+mn-ea"/>
                <a:cs typeface="+mn-cs"/>
              </a:defRPr>
            </a:lvl9pPr>
          </a:lstStyle>
          <a:p>
            <a:pPr marL="285750" indent="-285750">
              <a:spcBef>
                <a:spcPts val="1000"/>
              </a:spcBef>
              <a:buFont typeface="Arial"/>
              <a:buChar char="•"/>
            </a:pPr>
            <a:r>
              <a:rPr lang="en-US" sz="2800" b="1" dirty="0">
                <a:latin typeface="Arial Narrow"/>
              </a:rPr>
              <a:t>Microsoft</a:t>
            </a:r>
            <a:r>
              <a:rPr lang="en-US" sz="2800" dirty="0">
                <a:latin typeface="Arial Narrow"/>
              </a:rPr>
              <a:t> operates through the following segments: Productivity and Business Processes, Intelligent Cloud, and More Personal Computing</a:t>
            </a:r>
            <a:endParaRPr lang="en-US" sz="2800" dirty="0">
              <a:solidFill>
                <a:srgbClr val="000000"/>
              </a:solidFill>
              <a:latin typeface="Arial Narrow"/>
            </a:endParaRPr>
          </a:p>
          <a:p>
            <a:pPr marL="285750" indent="-285750">
              <a:spcBef>
                <a:spcPts val="1000"/>
              </a:spcBef>
              <a:buFont typeface="Arial"/>
              <a:buChar char="•"/>
            </a:pPr>
            <a:r>
              <a:rPr lang="en-US" sz="2800" dirty="0">
                <a:solidFill>
                  <a:srgbClr val="000000"/>
                </a:solidFill>
                <a:latin typeface="Arial Narrow"/>
              </a:rPr>
              <a:t>Microsoft owns a competitive advantage in its market share. </a:t>
            </a:r>
            <a:r>
              <a:rPr lang="en-US" sz="2800" dirty="0">
                <a:latin typeface="Arial Narrow"/>
              </a:rPr>
              <a:t>Microsoft has 20% of the cloud services market and 75% of the desktop operating services market. Additionally,</a:t>
            </a:r>
            <a:r>
              <a:rPr lang="en-US" sz="2800" b="1" dirty="0">
                <a:latin typeface="Arial Narrow"/>
              </a:rPr>
              <a:t> Microsoft Azure</a:t>
            </a:r>
            <a:r>
              <a:rPr lang="en-US" sz="2800" dirty="0">
                <a:latin typeface="Arial Narrow"/>
              </a:rPr>
              <a:t> is a leading service in the future of enterprise computing</a:t>
            </a:r>
          </a:p>
          <a:p>
            <a:pPr marL="285750" indent="-285750">
              <a:spcBef>
                <a:spcPts val="1000"/>
              </a:spcBef>
              <a:buFont typeface="Arial"/>
              <a:buChar char="•"/>
            </a:pPr>
            <a:r>
              <a:rPr lang="en-US" sz="2800" dirty="0">
                <a:latin typeface="Arial Narrow"/>
              </a:rPr>
              <a:t>Microsoft also holds a competitive advantage in its revenue breakdown. P&amp;B processes accounts for 32% of their revenue, with Intelligent Cloud accounting for 38%, and then Personal Computing accounting for 30% of their revenue. Microsoft is healthy with a diversified revenue breakdown. </a:t>
            </a:r>
          </a:p>
          <a:p>
            <a:pPr marL="285750" indent="-285750">
              <a:spcBef>
                <a:spcPts val="1000"/>
              </a:spcBef>
              <a:buFont typeface="Arial"/>
              <a:buChar char="•"/>
            </a:pPr>
            <a:r>
              <a:rPr lang="en-US" sz="2800" dirty="0">
                <a:solidFill>
                  <a:srgbClr val="000000"/>
                </a:solidFill>
                <a:latin typeface="Arial Narrow"/>
              </a:rPr>
              <a:t>Microsoft is significantly </a:t>
            </a:r>
            <a:r>
              <a:rPr lang="en-US" sz="2800" b="1" dirty="0">
                <a:solidFill>
                  <a:srgbClr val="000000"/>
                </a:solidFill>
                <a:latin typeface="Arial Narrow"/>
              </a:rPr>
              <a:t>undervalued</a:t>
            </a:r>
            <a:r>
              <a:rPr lang="en-US" sz="2800" dirty="0">
                <a:solidFill>
                  <a:srgbClr val="000000"/>
                </a:solidFill>
                <a:latin typeface="Arial Narrow"/>
              </a:rPr>
              <a:t> per MorningStar and </a:t>
            </a:r>
            <a:r>
              <a:rPr lang="en-US" sz="2800" dirty="0">
                <a:latin typeface="Arial Narrow"/>
              </a:rPr>
              <a:t>outperforms technology sector comfortably over last 5 years</a:t>
            </a:r>
          </a:p>
          <a:p>
            <a:pPr marL="285750" indent="-285750">
              <a:spcBef>
                <a:spcPts val="1000"/>
              </a:spcBef>
              <a:buFont typeface="Arial"/>
              <a:buChar char="•"/>
            </a:pPr>
            <a:endParaRPr lang="en-US" sz="2800" dirty="0">
              <a:solidFill>
                <a:srgbClr val="000000"/>
              </a:solidFill>
              <a:latin typeface="Arial Narrow"/>
            </a:endParaRPr>
          </a:p>
          <a:p>
            <a:pPr marL="285750" indent="-285750">
              <a:spcBef>
                <a:spcPts val="1000"/>
              </a:spcBef>
              <a:buFont typeface="Arial"/>
              <a:buChar char="•"/>
            </a:pPr>
            <a:endParaRPr lang="en-US" sz="2800" dirty="0">
              <a:solidFill>
                <a:srgbClr val="000000"/>
              </a:solidFill>
              <a:latin typeface="Arial Narrow"/>
            </a:endParaRPr>
          </a:p>
          <a:p>
            <a:pPr marL="571500" indent="-571500">
              <a:buFont typeface="Arial"/>
              <a:buChar char="•"/>
            </a:pPr>
            <a:endParaRPr lang="en-US" sz="2800" dirty="0">
              <a:latin typeface="Arial Narrow" panose="020B0606020202030204" pitchFamily="34" charset="0"/>
            </a:endParaRPr>
          </a:p>
          <a:p>
            <a:pPr marL="457200" indent="-457200">
              <a:buFont typeface="Arial"/>
              <a:buChar char="•"/>
            </a:pPr>
            <a:endParaRPr lang="en-US" sz="2800" dirty="0">
              <a:latin typeface="Arial Narrow" panose="020B0606020202030204" pitchFamily="34" charset="0"/>
            </a:endParaRPr>
          </a:p>
          <a:p>
            <a:pPr marL="571500" indent="-571500">
              <a:buFont typeface="Arial"/>
              <a:buChar char="•"/>
            </a:pPr>
            <a:endParaRPr lang="en-US" sz="2800" dirty="0">
              <a:latin typeface="Arial Narrow" panose="020B0606020202030204" pitchFamily="34" charset="0"/>
            </a:endParaRPr>
          </a:p>
          <a:p>
            <a:pPr marL="571500" indent="-571500">
              <a:buFont typeface="Arial"/>
              <a:buChar char="•"/>
            </a:pPr>
            <a:endParaRPr lang="en-US" sz="2800" dirty="0">
              <a:latin typeface="Arial Narrow" panose="020B0606020202030204" pitchFamily="34" charset="0"/>
            </a:endParaRPr>
          </a:p>
          <a:p>
            <a:pPr marL="285750" indent="-285750">
              <a:buFont typeface="Arial,Sans-Serif"/>
              <a:buChar char="•"/>
            </a:pPr>
            <a:endParaRPr lang="en-US" sz="2800" kern="0" dirty="0">
              <a:solidFill>
                <a:sysClr val="windowText" lastClr="000000"/>
              </a:solidFill>
              <a:latin typeface="Arial Narrow" panose="020B0606020202030204" pitchFamily="34" charset="0"/>
            </a:endParaRPr>
          </a:p>
          <a:p>
            <a:pPr defTabSz="914400"/>
            <a:endParaRPr lang="en-US" sz="2800" kern="0" dirty="0">
              <a:solidFill>
                <a:sysClr val="windowText" lastClr="000000"/>
              </a:solidFill>
              <a:latin typeface="Arial Narrow" panose="020B0606020202030204" pitchFamily="34" charset="0"/>
            </a:endParaRPr>
          </a:p>
        </p:txBody>
      </p:sp>
      <p:pic>
        <p:nvPicPr>
          <p:cNvPr id="13" name="Picture 12">
            <a:extLst>
              <a:ext uri="{FF2B5EF4-FFF2-40B4-BE49-F238E27FC236}">
                <a16:creationId xmlns:a16="http://schemas.microsoft.com/office/drawing/2014/main" id="{DD2D4C24-0ED3-301D-FE43-ECFAD477FC98}"/>
              </a:ext>
            </a:extLst>
          </p:cNvPr>
          <p:cNvPicPr>
            <a:picLocks noChangeAspect="1"/>
          </p:cNvPicPr>
          <p:nvPr/>
        </p:nvPicPr>
        <p:blipFill rotWithShape="1">
          <a:blip r:embed="rId3"/>
          <a:srcRect b="61568"/>
          <a:stretch/>
        </p:blipFill>
        <p:spPr>
          <a:xfrm>
            <a:off x="996635" y="2007569"/>
            <a:ext cx="8613648" cy="3310389"/>
          </a:xfrm>
          <a:prstGeom prst="rect">
            <a:avLst/>
          </a:prstGeom>
        </p:spPr>
      </p:pic>
    </p:spTree>
    <p:extLst>
      <p:ext uri="{BB962C8B-B14F-4D97-AF65-F5344CB8AC3E}">
        <p14:creationId xmlns:p14="http://schemas.microsoft.com/office/powerpoint/2010/main" val="272982826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E2FA8F6-6DDE-1036-5389-6B13202B478F}"/>
              </a:ext>
            </a:extLst>
          </p:cNvPr>
          <p:cNvSpPr>
            <a:spLocks noGrp="1"/>
          </p:cNvSpPr>
          <p:nvPr>
            <p:ph type="ctrTitle"/>
          </p:nvPr>
        </p:nvSpPr>
        <p:spPr>
          <a:xfrm>
            <a:off x="1005205" y="610045"/>
            <a:ext cx="18093690" cy="1081670"/>
          </a:xfrm>
        </p:spPr>
        <p:txBody>
          <a:bodyPr lIns="91440" tIns="45720" rIns="91440" bIns="45720" anchor="b"/>
          <a:lstStyle/>
          <a:p>
            <a:r>
              <a:rPr lang="en-US" sz="6000" dirty="0">
                <a:latin typeface="Arial Black"/>
              </a:rPr>
              <a:t>Comcast (cmcsa)</a:t>
            </a:r>
            <a:endParaRPr lang="en-US" dirty="0"/>
          </a:p>
        </p:txBody>
      </p:sp>
      <p:graphicFrame>
        <p:nvGraphicFramePr>
          <p:cNvPr id="8" name="Table 5">
            <a:extLst>
              <a:ext uri="{FF2B5EF4-FFF2-40B4-BE49-F238E27FC236}">
                <a16:creationId xmlns:a16="http://schemas.microsoft.com/office/drawing/2014/main" id="{33516FCF-0CAF-7550-BF89-4EBDE7744427}"/>
              </a:ext>
            </a:extLst>
          </p:cNvPr>
          <p:cNvGraphicFramePr>
            <a:graphicFrameLocks noGrp="1"/>
          </p:cNvGraphicFramePr>
          <p:nvPr>
            <p:extLst>
              <p:ext uri="{D42A27DB-BD31-4B8C-83A1-F6EECF244321}">
                <p14:modId xmlns:p14="http://schemas.microsoft.com/office/powerpoint/2010/main" val="1083880432"/>
              </p:ext>
            </p:extLst>
          </p:nvPr>
        </p:nvGraphicFramePr>
        <p:xfrm>
          <a:off x="1002593" y="6273581"/>
          <a:ext cx="8611542" cy="2025972"/>
        </p:xfrm>
        <a:graphic>
          <a:graphicData uri="http://schemas.openxmlformats.org/drawingml/2006/table">
            <a:tbl>
              <a:tblPr firstRow="1" bandRow="1">
                <a:tableStyleId>{D7AC3CCA-C797-4891-BE02-D94E43425B78}</a:tableStyleId>
              </a:tblPr>
              <a:tblGrid>
                <a:gridCol w="4305771">
                  <a:extLst>
                    <a:ext uri="{9D8B030D-6E8A-4147-A177-3AD203B41FA5}">
                      <a16:colId xmlns:a16="http://schemas.microsoft.com/office/drawing/2014/main" val="263714738"/>
                    </a:ext>
                  </a:extLst>
                </a:gridCol>
                <a:gridCol w="4305771">
                  <a:extLst>
                    <a:ext uri="{9D8B030D-6E8A-4147-A177-3AD203B41FA5}">
                      <a16:colId xmlns:a16="http://schemas.microsoft.com/office/drawing/2014/main" val="4267350143"/>
                    </a:ext>
                  </a:extLst>
                </a:gridCol>
              </a:tblGrid>
              <a:tr h="506493">
                <a:tc>
                  <a:txBody>
                    <a:bodyPr/>
                    <a:lstStyle/>
                    <a:p>
                      <a:pPr lvl="0" algn="ctr">
                        <a:buNone/>
                      </a:pPr>
                      <a:r>
                        <a:rPr lang="en-US" sz="2400" b="0">
                          <a:latin typeface="Arial Narrow" panose="020B0606020202030204" pitchFamily="34" charset="0"/>
                        </a:rPr>
                        <a:t>Date Purchased</a:t>
                      </a:r>
                    </a:p>
                  </a:txBody>
                  <a:tcPr anchor="ctr">
                    <a:lnL w="12700">
                      <a:solidFill>
                        <a:schemeClr val="tx1"/>
                      </a:solidFill>
                    </a:lnL>
                    <a:lnR w="12700">
                      <a:solidFill>
                        <a:schemeClr val="tx1"/>
                      </a:solidFill>
                    </a:lnR>
                    <a:lnT w="12700">
                      <a:solidFill>
                        <a:schemeClr val="tx1"/>
                      </a:solidFill>
                    </a:lnT>
                    <a:lnB w="12700">
                      <a:solidFill>
                        <a:schemeClr val="tx1"/>
                      </a:solidFill>
                    </a:lnB>
                  </a:tcPr>
                </a:tc>
                <a:tc>
                  <a:txBody>
                    <a:bodyPr/>
                    <a:lstStyle/>
                    <a:p>
                      <a:pPr algn="ctr"/>
                      <a:r>
                        <a:rPr lang="en-US" sz="2400" b="0">
                          <a:latin typeface="Arial Narrow" panose="020B0606020202030204" pitchFamily="34" charset="0"/>
                        </a:rPr>
                        <a:t>11/18/2022</a:t>
                      </a:r>
                    </a:p>
                  </a:txBody>
                  <a:tcPr anchor="ctr">
                    <a:lnL w="12700">
                      <a:solidFill>
                        <a:schemeClr val="tx1"/>
                      </a:solidFill>
                    </a:lnL>
                    <a:lnR w="12700">
                      <a:solidFill>
                        <a:schemeClr val="tx1"/>
                      </a:solidFill>
                    </a:lnR>
                    <a:lnT w="12700">
                      <a:solidFill>
                        <a:schemeClr val="tx1"/>
                      </a:solidFill>
                    </a:lnT>
                    <a:lnB w="12700">
                      <a:solidFill>
                        <a:schemeClr val="tx1"/>
                      </a:solidFill>
                    </a:lnB>
                  </a:tcPr>
                </a:tc>
                <a:extLst>
                  <a:ext uri="{0D108BD9-81ED-4DB2-BD59-A6C34878D82A}">
                    <a16:rowId xmlns:a16="http://schemas.microsoft.com/office/drawing/2014/main" val="1800712312"/>
                  </a:ext>
                </a:extLst>
              </a:tr>
              <a:tr h="506493">
                <a:tc>
                  <a:txBody>
                    <a:bodyPr/>
                    <a:lstStyle/>
                    <a:p>
                      <a:pPr algn="ctr"/>
                      <a:r>
                        <a:rPr lang="en-US" sz="2400" b="0">
                          <a:latin typeface="Arial Narrow" panose="020B0606020202030204" pitchFamily="34" charset="0"/>
                        </a:rPr>
                        <a:t>Number of Shares Held</a:t>
                      </a:r>
                    </a:p>
                  </a:txBody>
                  <a:tcPr anchor="ctr">
                    <a:lnL w="12700">
                      <a:solidFill>
                        <a:schemeClr val="tx1"/>
                      </a:solidFill>
                    </a:lnL>
                    <a:lnR w="12700">
                      <a:solidFill>
                        <a:schemeClr val="tx1"/>
                      </a:solidFill>
                    </a:lnR>
                    <a:lnT w="12700">
                      <a:solidFill>
                        <a:schemeClr val="tx1"/>
                      </a:solidFill>
                    </a:lnT>
                    <a:lnB w="12700">
                      <a:solidFill>
                        <a:schemeClr val="tx1"/>
                      </a:solidFill>
                    </a:lnB>
                  </a:tcPr>
                </a:tc>
                <a:tc>
                  <a:txBody>
                    <a:bodyPr/>
                    <a:lstStyle/>
                    <a:p>
                      <a:pPr algn="ctr"/>
                      <a:r>
                        <a:rPr lang="en-US" sz="2400">
                          <a:latin typeface="Arial Narrow" panose="020B0606020202030204" pitchFamily="34" charset="0"/>
                        </a:rPr>
                        <a:t>300</a:t>
                      </a:r>
                    </a:p>
                  </a:txBody>
                  <a:tcPr anchor="ctr">
                    <a:lnL w="12700">
                      <a:solidFill>
                        <a:schemeClr val="tx1"/>
                      </a:solidFill>
                    </a:lnL>
                    <a:lnR w="12700">
                      <a:solidFill>
                        <a:schemeClr val="tx1"/>
                      </a:solidFill>
                    </a:lnR>
                    <a:lnT w="12700">
                      <a:solidFill>
                        <a:schemeClr val="tx1"/>
                      </a:solidFill>
                    </a:lnT>
                    <a:lnB w="12700">
                      <a:solidFill>
                        <a:schemeClr val="tx1"/>
                      </a:solidFill>
                    </a:lnB>
                  </a:tcPr>
                </a:tc>
                <a:extLst>
                  <a:ext uri="{0D108BD9-81ED-4DB2-BD59-A6C34878D82A}">
                    <a16:rowId xmlns:a16="http://schemas.microsoft.com/office/drawing/2014/main" val="2499436881"/>
                  </a:ext>
                </a:extLst>
              </a:tr>
              <a:tr h="506493">
                <a:tc>
                  <a:txBody>
                    <a:bodyPr/>
                    <a:lstStyle/>
                    <a:p>
                      <a:pPr algn="ctr"/>
                      <a:r>
                        <a:rPr lang="en-US" sz="2400" b="0">
                          <a:latin typeface="Arial Narrow" panose="020B0606020202030204" pitchFamily="34" charset="0"/>
                        </a:rPr>
                        <a:t>Acquisition Price</a:t>
                      </a:r>
                    </a:p>
                  </a:txBody>
                  <a:tcPr anchor="ctr">
                    <a:lnL w="12700">
                      <a:solidFill>
                        <a:schemeClr val="tx1"/>
                      </a:solidFill>
                    </a:lnL>
                    <a:lnR w="12700">
                      <a:solidFill>
                        <a:schemeClr val="tx1"/>
                      </a:solidFill>
                    </a:lnR>
                    <a:lnT w="12700">
                      <a:solidFill>
                        <a:schemeClr val="tx1"/>
                      </a:solidFill>
                    </a:lnT>
                    <a:lnB w="12700">
                      <a:solidFill>
                        <a:schemeClr val="tx1"/>
                      </a:solidFill>
                    </a:lnB>
                  </a:tcPr>
                </a:tc>
                <a:tc>
                  <a:txBody>
                    <a:bodyPr/>
                    <a:lstStyle/>
                    <a:p>
                      <a:pPr lvl="0" algn="ctr">
                        <a:buNone/>
                      </a:pPr>
                      <a:r>
                        <a:rPr lang="en-US" sz="2400" b="0" i="0" u="none" strike="noStrike" noProof="0">
                          <a:latin typeface="Arial Narrow" panose="020B0606020202030204" pitchFamily="34" charset="0"/>
                        </a:rPr>
                        <a:t>$34.13</a:t>
                      </a:r>
                    </a:p>
                  </a:txBody>
                  <a:tcPr anchor="ctr">
                    <a:lnL w="12700">
                      <a:solidFill>
                        <a:schemeClr val="tx1"/>
                      </a:solidFill>
                    </a:lnL>
                    <a:lnR w="12700">
                      <a:solidFill>
                        <a:schemeClr val="tx1"/>
                      </a:solidFill>
                    </a:lnR>
                    <a:lnT w="12700">
                      <a:solidFill>
                        <a:schemeClr val="tx1"/>
                      </a:solidFill>
                    </a:lnT>
                    <a:lnB w="12700">
                      <a:solidFill>
                        <a:schemeClr val="tx1"/>
                      </a:solidFill>
                    </a:lnB>
                  </a:tcPr>
                </a:tc>
                <a:extLst>
                  <a:ext uri="{0D108BD9-81ED-4DB2-BD59-A6C34878D82A}">
                    <a16:rowId xmlns:a16="http://schemas.microsoft.com/office/drawing/2014/main" val="2877541336"/>
                  </a:ext>
                </a:extLst>
              </a:tr>
              <a:tr h="506493">
                <a:tc>
                  <a:txBody>
                    <a:bodyPr/>
                    <a:lstStyle/>
                    <a:p>
                      <a:pPr algn="ctr"/>
                      <a:r>
                        <a:rPr lang="en-US" sz="2400" b="1">
                          <a:latin typeface="Arial Narrow" panose="020B0606020202030204" pitchFamily="34" charset="0"/>
                        </a:rPr>
                        <a:t>Cost Basis</a:t>
                      </a:r>
                    </a:p>
                  </a:txBody>
                  <a:tcPr anchor="ctr">
                    <a:lnT w="12700">
                      <a:solidFill>
                        <a:schemeClr val="tx1"/>
                      </a:solidFill>
                    </a:lnT>
                  </a:tcPr>
                </a:tc>
                <a:tc>
                  <a:txBody>
                    <a:bodyPr/>
                    <a:lstStyle/>
                    <a:p>
                      <a:pPr lvl="0" algn="ctr">
                        <a:buNone/>
                      </a:pPr>
                      <a:r>
                        <a:rPr lang="en-US" sz="2400" b="1" i="0" u="none" strike="noStrike" noProof="0" dirty="0">
                          <a:latin typeface="Arial Narrow" panose="020B0606020202030204" pitchFamily="34" charset="0"/>
                        </a:rPr>
                        <a:t>$10,239.03</a:t>
                      </a:r>
                    </a:p>
                  </a:txBody>
                  <a:tcPr anchor="ctr">
                    <a:lnT w="12700">
                      <a:solidFill>
                        <a:schemeClr val="tx1"/>
                      </a:solidFill>
                    </a:lnT>
                  </a:tcPr>
                </a:tc>
                <a:extLst>
                  <a:ext uri="{0D108BD9-81ED-4DB2-BD59-A6C34878D82A}">
                    <a16:rowId xmlns:a16="http://schemas.microsoft.com/office/drawing/2014/main" val="2531461660"/>
                  </a:ext>
                </a:extLst>
              </a:tr>
            </a:tbl>
          </a:graphicData>
        </a:graphic>
      </p:graphicFrame>
      <p:sp>
        <p:nvSpPr>
          <p:cNvPr id="10" name="Subtitle 1">
            <a:extLst>
              <a:ext uri="{FF2B5EF4-FFF2-40B4-BE49-F238E27FC236}">
                <a16:creationId xmlns:a16="http://schemas.microsoft.com/office/drawing/2014/main" id="{AF920D90-6080-7D28-9602-A9B4800C6B3C}"/>
              </a:ext>
            </a:extLst>
          </p:cNvPr>
          <p:cNvSpPr txBox="1">
            <a:spLocks/>
          </p:cNvSpPr>
          <p:nvPr/>
        </p:nvSpPr>
        <p:spPr>
          <a:xfrm>
            <a:off x="1006445" y="8499223"/>
            <a:ext cx="18288915" cy="990027"/>
          </a:xfrm>
          <a:prstGeom prst="rect">
            <a:avLst/>
          </a:prstGeom>
        </p:spPr>
        <p:txBody>
          <a:bodyPr lIns="91440" tIns="45720" rIns="91440" bIns="45720" anchor="ctr"/>
          <a:lstStyle>
            <a:lvl1pPr marL="0" indent="0" algn="l">
              <a:buNone/>
              <a:defRPr sz="3958" b="0" i="0">
                <a:latin typeface="Arial Narrow" panose="020B0604020202020204" pitchFamily="34" charset="0"/>
                <a:ea typeface="+mn-ea"/>
                <a:cs typeface="+mn-cs"/>
              </a:defRPr>
            </a:lvl1pPr>
            <a:lvl2pPr marL="753969" indent="0" algn="ctr">
              <a:buNone/>
              <a:defRPr sz="3298">
                <a:latin typeface="+mn-lt"/>
                <a:ea typeface="+mn-ea"/>
                <a:cs typeface="+mn-cs"/>
              </a:defRPr>
            </a:lvl2pPr>
            <a:lvl3pPr marL="1507937" indent="0" algn="ctr">
              <a:buNone/>
              <a:defRPr sz="2968">
                <a:latin typeface="+mn-lt"/>
                <a:ea typeface="+mn-ea"/>
                <a:cs typeface="+mn-cs"/>
              </a:defRPr>
            </a:lvl3pPr>
            <a:lvl4pPr marL="2261906" indent="0" algn="ctr">
              <a:buNone/>
              <a:defRPr sz="2639">
                <a:latin typeface="+mn-lt"/>
                <a:ea typeface="+mn-ea"/>
                <a:cs typeface="+mn-cs"/>
              </a:defRPr>
            </a:lvl4pPr>
            <a:lvl5pPr marL="3015874" indent="0" algn="ctr">
              <a:buNone/>
              <a:defRPr sz="2639">
                <a:latin typeface="+mn-lt"/>
                <a:ea typeface="+mn-ea"/>
                <a:cs typeface="+mn-cs"/>
              </a:defRPr>
            </a:lvl5pPr>
            <a:lvl6pPr marL="3769843" indent="0" algn="ctr">
              <a:buNone/>
              <a:defRPr sz="2639">
                <a:latin typeface="+mn-lt"/>
                <a:ea typeface="+mn-ea"/>
                <a:cs typeface="+mn-cs"/>
              </a:defRPr>
            </a:lvl6pPr>
            <a:lvl7pPr marL="4523811" indent="0" algn="ctr">
              <a:buNone/>
              <a:defRPr sz="2639">
                <a:latin typeface="+mn-lt"/>
                <a:ea typeface="+mn-ea"/>
                <a:cs typeface="+mn-cs"/>
              </a:defRPr>
            </a:lvl7pPr>
            <a:lvl8pPr marL="5277780" indent="0" algn="ctr">
              <a:buNone/>
              <a:defRPr sz="2639">
                <a:latin typeface="+mn-lt"/>
                <a:ea typeface="+mn-ea"/>
                <a:cs typeface="+mn-cs"/>
              </a:defRPr>
            </a:lvl8pPr>
            <a:lvl9pPr marL="6031748" indent="0" algn="ctr">
              <a:buNone/>
              <a:defRPr sz="2639">
                <a:latin typeface="+mn-lt"/>
                <a:ea typeface="+mn-ea"/>
                <a:cs typeface="+mn-cs"/>
              </a:defRPr>
            </a:lvl9pPr>
          </a:lstStyle>
          <a:p>
            <a:pPr algn="ctr" defTabSz="914400"/>
            <a:r>
              <a:rPr lang="en-US" sz="3950" b="1" kern="0" dirty="0">
                <a:latin typeface="Arial Narrow"/>
              </a:rPr>
              <a:t>Market Value (11/30/2022): $36.64 </a:t>
            </a:r>
            <a:r>
              <a:rPr lang="en-US" sz="3950" b="1" kern="0" dirty="0">
                <a:solidFill>
                  <a:srgbClr val="00B050"/>
                </a:solidFill>
                <a:latin typeface="Arial Narrow"/>
              </a:rPr>
              <a:t>+$2.51 (+7.35%)</a:t>
            </a:r>
          </a:p>
        </p:txBody>
      </p:sp>
      <p:sp>
        <p:nvSpPr>
          <p:cNvPr id="11" name="Subtitle 1">
            <a:extLst>
              <a:ext uri="{FF2B5EF4-FFF2-40B4-BE49-F238E27FC236}">
                <a16:creationId xmlns:a16="http://schemas.microsoft.com/office/drawing/2014/main" id="{B69E9CD1-48DC-BB81-B40F-08CE24E1AAE1}"/>
              </a:ext>
            </a:extLst>
          </p:cNvPr>
          <p:cNvSpPr txBox="1">
            <a:spLocks/>
          </p:cNvSpPr>
          <p:nvPr/>
        </p:nvSpPr>
        <p:spPr>
          <a:xfrm>
            <a:off x="1009360" y="294191"/>
            <a:ext cx="4713801" cy="645363"/>
          </a:xfrm>
          <a:prstGeom prst="rect">
            <a:avLst/>
          </a:prstGeom>
        </p:spPr>
        <p:txBody>
          <a:bodyPr lIns="91440" tIns="45720" rIns="91440" bIns="45720" anchor="b"/>
          <a:lstStyle>
            <a:lvl1pPr marL="0" indent="0" algn="l">
              <a:buNone/>
              <a:defRPr sz="3958" b="0" i="0">
                <a:latin typeface="Arial Narrow" panose="020B0604020202020204" pitchFamily="34" charset="0"/>
                <a:ea typeface="+mn-ea"/>
                <a:cs typeface="+mn-cs"/>
              </a:defRPr>
            </a:lvl1pPr>
            <a:lvl2pPr marL="753969" indent="0" algn="ctr">
              <a:buNone/>
              <a:defRPr sz="3298">
                <a:latin typeface="+mn-lt"/>
                <a:ea typeface="+mn-ea"/>
                <a:cs typeface="+mn-cs"/>
              </a:defRPr>
            </a:lvl2pPr>
            <a:lvl3pPr marL="1507937" indent="0" algn="ctr">
              <a:buNone/>
              <a:defRPr sz="2968">
                <a:latin typeface="+mn-lt"/>
                <a:ea typeface="+mn-ea"/>
                <a:cs typeface="+mn-cs"/>
              </a:defRPr>
            </a:lvl3pPr>
            <a:lvl4pPr marL="2261906" indent="0" algn="ctr">
              <a:buNone/>
              <a:defRPr sz="2639">
                <a:latin typeface="+mn-lt"/>
                <a:ea typeface="+mn-ea"/>
                <a:cs typeface="+mn-cs"/>
              </a:defRPr>
            </a:lvl4pPr>
            <a:lvl5pPr marL="3015874" indent="0" algn="ctr">
              <a:buNone/>
              <a:defRPr sz="2639">
                <a:latin typeface="+mn-lt"/>
                <a:ea typeface="+mn-ea"/>
                <a:cs typeface="+mn-cs"/>
              </a:defRPr>
            </a:lvl5pPr>
            <a:lvl6pPr marL="3769843" indent="0" algn="ctr">
              <a:buNone/>
              <a:defRPr sz="2639">
                <a:latin typeface="+mn-lt"/>
                <a:ea typeface="+mn-ea"/>
                <a:cs typeface="+mn-cs"/>
              </a:defRPr>
            </a:lvl6pPr>
            <a:lvl7pPr marL="4523811" indent="0" algn="ctr">
              <a:buNone/>
              <a:defRPr sz="2639">
                <a:latin typeface="+mn-lt"/>
                <a:ea typeface="+mn-ea"/>
                <a:cs typeface="+mn-cs"/>
              </a:defRPr>
            </a:lvl7pPr>
            <a:lvl8pPr marL="5277780" indent="0" algn="ctr">
              <a:buNone/>
              <a:defRPr sz="2639">
                <a:latin typeface="+mn-lt"/>
                <a:ea typeface="+mn-ea"/>
                <a:cs typeface="+mn-cs"/>
              </a:defRPr>
            </a:lvl8pPr>
            <a:lvl9pPr marL="6031748" indent="0" algn="ctr">
              <a:buNone/>
              <a:defRPr sz="2639">
                <a:latin typeface="+mn-lt"/>
                <a:ea typeface="+mn-ea"/>
                <a:cs typeface="+mn-cs"/>
              </a:defRPr>
            </a:lvl9pPr>
          </a:lstStyle>
          <a:p>
            <a:pPr defTabSz="914400"/>
            <a:r>
              <a:rPr lang="en-US" sz="3200" i="1" kern="0" dirty="0">
                <a:latin typeface="Arial Narrow"/>
              </a:rPr>
              <a:t>Communication Services</a:t>
            </a:r>
            <a:endParaRPr lang="en-US" sz="3200" i="1" dirty="0"/>
          </a:p>
        </p:txBody>
      </p:sp>
      <p:pic>
        <p:nvPicPr>
          <p:cNvPr id="5" name="Picture 4">
            <a:extLst>
              <a:ext uri="{FF2B5EF4-FFF2-40B4-BE49-F238E27FC236}">
                <a16:creationId xmlns:a16="http://schemas.microsoft.com/office/drawing/2014/main" id="{2FE2BE37-031D-1BFF-C47F-7DAB1EC32223}"/>
              </a:ext>
            </a:extLst>
          </p:cNvPr>
          <p:cNvPicPr>
            <a:picLocks noChangeAspect="1"/>
          </p:cNvPicPr>
          <p:nvPr/>
        </p:nvPicPr>
        <p:blipFill>
          <a:blip r:embed="rId2"/>
          <a:stretch>
            <a:fillRect/>
          </a:stretch>
        </p:blipFill>
        <p:spPr>
          <a:xfrm>
            <a:off x="16336466" y="662795"/>
            <a:ext cx="2758274" cy="976170"/>
          </a:xfrm>
          <a:prstGeom prst="rect">
            <a:avLst/>
          </a:prstGeom>
        </p:spPr>
      </p:pic>
      <p:sp>
        <p:nvSpPr>
          <p:cNvPr id="7" name="Subtitle 1">
            <a:extLst>
              <a:ext uri="{FF2B5EF4-FFF2-40B4-BE49-F238E27FC236}">
                <a16:creationId xmlns:a16="http://schemas.microsoft.com/office/drawing/2014/main" id="{D1715A3D-F733-8FF4-17E6-AA1CD2F8732C}"/>
              </a:ext>
            </a:extLst>
          </p:cNvPr>
          <p:cNvSpPr txBox="1">
            <a:spLocks/>
          </p:cNvSpPr>
          <p:nvPr/>
        </p:nvSpPr>
        <p:spPr>
          <a:xfrm>
            <a:off x="10037825" y="1828335"/>
            <a:ext cx="9061070" cy="6967825"/>
          </a:xfrm>
          <a:prstGeom prst="rect">
            <a:avLst/>
          </a:prstGeom>
        </p:spPr>
        <p:txBody>
          <a:bodyPr lIns="91440" tIns="45720" rIns="91440" bIns="45720" anchor="t"/>
          <a:lstStyle>
            <a:lvl1pPr marL="0" indent="0" algn="l">
              <a:buNone/>
              <a:defRPr sz="3958" b="0" i="0">
                <a:latin typeface="Arial Narrow" panose="020B0604020202020204" pitchFamily="34" charset="0"/>
                <a:ea typeface="+mn-ea"/>
                <a:cs typeface="+mn-cs"/>
              </a:defRPr>
            </a:lvl1pPr>
            <a:lvl2pPr marL="753969" indent="0" algn="ctr">
              <a:buNone/>
              <a:defRPr sz="3298">
                <a:latin typeface="+mn-lt"/>
                <a:ea typeface="+mn-ea"/>
                <a:cs typeface="+mn-cs"/>
              </a:defRPr>
            </a:lvl2pPr>
            <a:lvl3pPr marL="1507937" indent="0" algn="ctr">
              <a:buNone/>
              <a:defRPr sz="2968">
                <a:latin typeface="+mn-lt"/>
                <a:ea typeface="+mn-ea"/>
                <a:cs typeface="+mn-cs"/>
              </a:defRPr>
            </a:lvl3pPr>
            <a:lvl4pPr marL="2261906" indent="0" algn="ctr">
              <a:buNone/>
              <a:defRPr sz="2639">
                <a:latin typeface="+mn-lt"/>
                <a:ea typeface="+mn-ea"/>
                <a:cs typeface="+mn-cs"/>
              </a:defRPr>
            </a:lvl4pPr>
            <a:lvl5pPr marL="3015874" indent="0" algn="ctr">
              <a:buNone/>
              <a:defRPr sz="2639">
                <a:latin typeface="+mn-lt"/>
                <a:ea typeface="+mn-ea"/>
                <a:cs typeface="+mn-cs"/>
              </a:defRPr>
            </a:lvl5pPr>
            <a:lvl6pPr marL="3769843" indent="0" algn="ctr">
              <a:buNone/>
              <a:defRPr sz="2639">
                <a:latin typeface="+mn-lt"/>
                <a:ea typeface="+mn-ea"/>
                <a:cs typeface="+mn-cs"/>
              </a:defRPr>
            </a:lvl6pPr>
            <a:lvl7pPr marL="4523811" indent="0" algn="ctr">
              <a:buNone/>
              <a:defRPr sz="2639">
                <a:latin typeface="+mn-lt"/>
                <a:ea typeface="+mn-ea"/>
                <a:cs typeface="+mn-cs"/>
              </a:defRPr>
            </a:lvl7pPr>
            <a:lvl8pPr marL="5277780" indent="0" algn="ctr">
              <a:buNone/>
              <a:defRPr sz="2639">
                <a:latin typeface="+mn-lt"/>
                <a:ea typeface="+mn-ea"/>
                <a:cs typeface="+mn-cs"/>
              </a:defRPr>
            </a:lvl8pPr>
            <a:lvl9pPr marL="6031748" indent="0" algn="ctr">
              <a:buNone/>
              <a:defRPr sz="2639">
                <a:latin typeface="+mn-lt"/>
                <a:ea typeface="+mn-ea"/>
                <a:cs typeface="+mn-cs"/>
              </a:defRPr>
            </a:lvl9pPr>
          </a:lstStyle>
          <a:p>
            <a:pPr marL="571500" indent="-571500">
              <a:buFont typeface="Arial"/>
              <a:buChar char="•"/>
            </a:pPr>
            <a:r>
              <a:rPr lang="en-US" sz="3200" b="1" dirty="0">
                <a:latin typeface="Arial Narrow"/>
              </a:rPr>
              <a:t>Comcast</a:t>
            </a:r>
            <a:r>
              <a:rPr lang="en-US" sz="3200" dirty="0">
                <a:latin typeface="Arial Narrow"/>
              </a:rPr>
              <a:t> is a major American provider of cable TV, entertainment, and communication products/ services</a:t>
            </a:r>
            <a:endParaRPr lang="en-US" sz="3200" dirty="0">
              <a:solidFill>
                <a:srgbClr val="000000"/>
              </a:solidFill>
              <a:latin typeface="Arial Narrow"/>
            </a:endParaRPr>
          </a:p>
          <a:p>
            <a:pPr marL="571500" indent="-571500">
              <a:buFont typeface="Arial"/>
              <a:buChar char="•"/>
            </a:pPr>
            <a:r>
              <a:rPr lang="en-US" sz="3200" dirty="0">
                <a:latin typeface="Arial Narrow"/>
              </a:rPr>
              <a:t>Their major business segments are cable communications, media (television and streaming platforms), studios (Universal, Dreamworks Animation, Illumination, etc.), theme parks, and Sky, a top entertainment company in Europe</a:t>
            </a:r>
          </a:p>
          <a:p>
            <a:pPr marL="571500" indent="-571500">
              <a:buFont typeface="Arial"/>
              <a:buChar char="•"/>
            </a:pPr>
            <a:r>
              <a:rPr lang="en-US" sz="3200" dirty="0">
                <a:latin typeface="Arial Narrow"/>
              </a:rPr>
              <a:t>Comcast presented strong Q3 earnings (beat EPS by 6.61% &amp; revenue by 0.50%), and the financial outlook is positive, with theme parks coming back to full capacity and media segments improving (Peacock surpassing 15 million paid subscribers, NBC Universal Movie Studio (TV section) revenue increasing by $3.2 billion) </a:t>
            </a:r>
          </a:p>
          <a:p>
            <a:pPr marL="571500" indent="-571500">
              <a:buFont typeface="Arial"/>
              <a:buChar char="•"/>
            </a:pPr>
            <a:endParaRPr lang="en-US" sz="3600" dirty="0">
              <a:latin typeface="Arial Narrow"/>
            </a:endParaRPr>
          </a:p>
          <a:p>
            <a:pPr marL="571500" indent="-571500">
              <a:buFont typeface="Arial"/>
              <a:buChar char="•"/>
            </a:pPr>
            <a:endParaRPr lang="en-US" sz="3200" dirty="0">
              <a:latin typeface="Arial Narrow" panose="020B0606020202030204" pitchFamily="34" charset="0"/>
            </a:endParaRPr>
          </a:p>
          <a:p>
            <a:pPr marL="457200" indent="-457200">
              <a:buFont typeface="Arial"/>
              <a:buChar char="•"/>
            </a:pPr>
            <a:endParaRPr lang="en-US" sz="3200" dirty="0">
              <a:latin typeface="Arial Narrow" panose="020B0606020202030204" pitchFamily="34" charset="0"/>
            </a:endParaRPr>
          </a:p>
          <a:p>
            <a:pPr marL="571500" indent="-571500">
              <a:buFont typeface="Arial"/>
              <a:buChar char="•"/>
            </a:pPr>
            <a:endParaRPr lang="en-US" sz="3200" dirty="0">
              <a:latin typeface="Arial Narrow" panose="020B0606020202030204" pitchFamily="34" charset="0"/>
            </a:endParaRPr>
          </a:p>
          <a:p>
            <a:pPr marL="571500" indent="-571500">
              <a:buFont typeface="Arial"/>
              <a:buChar char="•"/>
            </a:pPr>
            <a:endParaRPr lang="en-US" sz="3200" dirty="0">
              <a:latin typeface="Arial Narrow" panose="020B0606020202030204" pitchFamily="34" charset="0"/>
            </a:endParaRPr>
          </a:p>
          <a:p>
            <a:pPr marL="285750" indent="-285750">
              <a:buFont typeface="Arial,Sans-Serif"/>
              <a:buChar char="•"/>
            </a:pPr>
            <a:endParaRPr lang="en-US" sz="3200" kern="0" dirty="0">
              <a:solidFill>
                <a:sysClr val="windowText" lastClr="000000"/>
              </a:solidFill>
              <a:latin typeface="Arial Narrow" panose="020B0606020202030204" pitchFamily="34" charset="0"/>
            </a:endParaRPr>
          </a:p>
          <a:p>
            <a:pPr defTabSz="914400"/>
            <a:endParaRPr lang="en-US" sz="3200" kern="0" dirty="0">
              <a:solidFill>
                <a:sysClr val="windowText" lastClr="000000"/>
              </a:solidFill>
              <a:latin typeface="Arial Narrow" panose="020B0606020202030204" pitchFamily="34" charset="0"/>
            </a:endParaRPr>
          </a:p>
        </p:txBody>
      </p:sp>
      <p:pic>
        <p:nvPicPr>
          <p:cNvPr id="13" name="Picture 12">
            <a:extLst>
              <a:ext uri="{FF2B5EF4-FFF2-40B4-BE49-F238E27FC236}">
                <a16:creationId xmlns:a16="http://schemas.microsoft.com/office/drawing/2014/main" id="{A485E5A5-A8DC-AC79-1BCA-F1115442CDBE}"/>
              </a:ext>
            </a:extLst>
          </p:cNvPr>
          <p:cNvPicPr>
            <a:picLocks noChangeAspect="1"/>
          </p:cNvPicPr>
          <p:nvPr/>
        </p:nvPicPr>
        <p:blipFill rotWithShape="1">
          <a:blip r:embed="rId3"/>
          <a:srcRect b="62286"/>
          <a:stretch/>
        </p:blipFill>
        <p:spPr>
          <a:xfrm>
            <a:off x="1000487" y="2007569"/>
            <a:ext cx="8613648" cy="3248526"/>
          </a:xfrm>
          <a:prstGeom prst="rect">
            <a:avLst/>
          </a:prstGeom>
        </p:spPr>
      </p:pic>
    </p:spTree>
    <p:extLst>
      <p:ext uri="{BB962C8B-B14F-4D97-AF65-F5344CB8AC3E}">
        <p14:creationId xmlns:p14="http://schemas.microsoft.com/office/powerpoint/2010/main" val="109884933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E2FA8F6-6DDE-1036-5389-6B13202B478F}"/>
              </a:ext>
            </a:extLst>
          </p:cNvPr>
          <p:cNvSpPr>
            <a:spLocks noGrp="1"/>
          </p:cNvSpPr>
          <p:nvPr>
            <p:ph type="ctrTitle"/>
          </p:nvPr>
        </p:nvSpPr>
        <p:spPr>
          <a:xfrm>
            <a:off x="1005205" y="610045"/>
            <a:ext cx="18093690" cy="1081670"/>
          </a:xfrm>
        </p:spPr>
        <p:txBody>
          <a:bodyPr lIns="91440" tIns="45720" rIns="91440" bIns="45720" anchor="b"/>
          <a:lstStyle/>
          <a:p>
            <a:r>
              <a:rPr lang="en-US" sz="6000">
                <a:latin typeface="Arial Black"/>
              </a:rPr>
              <a:t>ALPHABET INC (GOOGL)</a:t>
            </a:r>
            <a:endParaRPr lang="en-US"/>
          </a:p>
        </p:txBody>
      </p:sp>
      <p:graphicFrame>
        <p:nvGraphicFramePr>
          <p:cNvPr id="8" name="Table 5">
            <a:extLst>
              <a:ext uri="{FF2B5EF4-FFF2-40B4-BE49-F238E27FC236}">
                <a16:creationId xmlns:a16="http://schemas.microsoft.com/office/drawing/2014/main" id="{33516FCF-0CAF-7550-BF89-4EBDE7744427}"/>
              </a:ext>
            </a:extLst>
          </p:cNvPr>
          <p:cNvGraphicFramePr>
            <a:graphicFrameLocks noGrp="1"/>
          </p:cNvGraphicFramePr>
          <p:nvPr>
            <p:extLst>
              <p:ext uri="{D42A27DB-BD31-4B8C-83A1-F6EECF244321}">
                <p14:modId xmlns:p14="http://schemas.microsoft.com/office/powerpoint/2010/main" val="3241049315"/>
              </p:ext>
            </p:extLst>
          </p:nvPr>
        </p:nvGraphicFramePr>
        <p:xfrm>
          <a:off x="1002593" y="6273581"/>
          <a:ext cx="8611542" cy="2025972"/>
        </p:xfrm>
        <a:graphic>
          <a:graphicData uri="http://schemas.openxmlformats.org/drawingml/2006/table">
            <a:tbl>
              <a:tblPr firstRow="1" bandRow="1">
                <a:tableStyleId>{D7AC3CCA-C797-4891-BE02-D94E43425B78}</a:tableStyleId>
              </a:tblPr>
              <a:tblGrid>
                <a:gridCol w="4305771">
                  <a:extLst>
                    <a:ext uri="{9D8B030D-6E8A-4147-A177-3AD203B41FA5}">
                      <a16:colId xmlns:a16="http://schemas.microsoft.com/office/drawing/2014/main" val="263714738"/>
                    </a:ext>
                  </a:extLst>
                </a:gridCol>
                <a:gridCol w="4305771">
                  <a:extLst>
                    <a:ext uri="{9D8B030D-6E8A-4147-A177-3AD203B41FA5}">
                      <a16:colId xmlns:a16="http://schemas.microsoft.com/office/drawing/2014/main" val="4267350143"/>
                    </a:ext>
                  </a:extLst>
                </a:gridCol>
              </a:tblGrid>
              <a:tr h="506493">
                <a:tc>
                  <a:txBody>
                    <a:bodyPr/>
                    <a:lstStyle/>
                    <a:p>
                      <a:pPr lvl="0" algn="ctr">
                        <a:buNone/>
                      </a:pPr>
                      <a:r>
                        <a:rPr lang="en-US" sz="2400" b="0">
                          <a:latin typeface="Arial Narrow" panose="020B0606020202030204" pitchFamily="34" charset="0"/>
                        </a:rPr>
                        <a:t>Date Purchased</a:t>
                      </a:r>
                    </a:p>
                  </a:txBody>
                  <a:tcPr anchor="ctr">
                    <a:lnL w="12700">
                      <a:solidFill>
                        <a:schemeClr val="tx1"/>
                      </a:solidFill>
                    </a:lnL>
                    <a:lnR w="12700">
                      <a:solidFill>
                        <a:schemeClr val="tx1"/>
                      </a:solidFill>
                    </a:lnR>
                    <a:lnT w="12700">
                      <a:solidFill>
                        <a:schemeClr val="tx1"/>
                      </a:solidFill>
                    </a:lnT>
                    <a:lnB w="12700">
                      <a:solidFill>
                        <a:schemeClr val="tx1"/>
                      </a:solidFill>
                    </a:lnB>
                  </a:tcPr>
                </a:tc>
                <a:tc>
                  <a:txBody>
                    <a:bodyPr/>
                    <a:lstStyle/>
                    <a:p>
                      <a:pPr algn="ctr"/>
                      <a:r>
                        <a:rPr lang="en-US" sz="2400" b="0">
                          <a:latin typeface="Arial Narrow" panose="020B0606020202030204" pitchFamily="34" charset="0"/>
                        </a:rPr>
                        <a:t>11/22/2022</a:t>
                      </a:r>
                    </a:p>
                  </a:txBody>
                  <a:tcPr anchor="ctr">
                    <a:lnL w="12700">
                      <a:solidFill>
                        <a:schemeClr val="tx1"/>
                      </a:solidFill>
                    </a:lnL>
                    <a:lnR w="12700">
                      <a:solidFill>
                        <a:schemeClr val="tx1"/>
                      </a:solidFill>
                    </a:lnR>
                    <a:lnT w="12700">
                      <a:solidFill>
                        <a:schemeClr val="tx1"/>
                      </a:solidFill>
                    </a:lnT>
                    <a:lnB w="12700">
                      <a:solidFill>
                        <a:schemeClr val="tx1"/>
                      </a:solidFill>
                    </a:lnB>
                  </a:tcPr>
                </a:tc>
                <a:extLst>
                  <a:ext uri="{0D108BD9-81ED-4DB2-BD59-A6C34878D82A}">
                    <a16:rowId xmlns:a16="http://schemas.microsoft.com/office/drawing/2014/main" val="1800712312"/>
                  </a:ext>
                </a:extLst>
              </a:tr>
              <a:tr h="506493">
                <a:tc>
                  <a:txBody>
                    <a:bodyPr/>
                    <a:lstStyle/>
                    <a:p>
                      <a:pPr algn="ctr"/>
                      <a:r>
                        <a:rPr lang="en-US" sz="2400" b="0">
                          <a:latin typeface="Arial Narrow" panose="020B0606020202030204" pitchFamily="34" charset="0"/>
                        </a:rPr>
                        <a:t>Number of Shares Held</a:t>
                      </a:r>
                    </a:p>
                  </a:txBody>
                  <a:tcPr anchor="ctr">
                    <a:lnL w="12700">
                      <a:solidFill>
                        <a:schemeClr val="tx1"/>
                      </a:solidFill>
                    </a:lnL>
                    <a:lnR w="12700">
                      <a:solidFill>
                        <a:schemeClr val="tx1"/>
                      </a:solidFill>
                    </a:lnR>
                    <a:lnT w="12700">
                      <a:solidFill>
                        <a:schemeClr val="tx1"/>
                      </a:solidFill>
                    </a:lnT>
                    <a:lnB w="12700">
                      <a:solidFill>
                        <a:schemeClr val="tx1"/>
                      </a:solidFill>
                    </a:lnB>
                  </a:tcPr>
                </a:tc>
                <a:tc>
                  <a:txBody>
                    <a:bodyPr/>
                    <a:lstStyle/>
                    <a:p>
                      <a:pPr algn="ctr"/>
                      <a:r>
                        <a:rPr lang="en-US" sz="2400">
                          <a:latin typeface="Arial Narrow" panose="020B0606020202030204" pitchFamily="34" charset="0"/>
                        </a:rPr>
                        <a:t>160.00</a:t>
                      </a:r>
                    </a:p>
                  </a:txBody>
                  <a:tcPr anchor="ctr">
                    <a:lnL w="12700">
                      <a:solidFill>
                        <a:schemeClr val="tx1"/>
                      </a:solidFill>
                    </a:lnL>
                    <a:lnR w="12700">
                      <a:solidFill>
                        <a:schemeClr val="tx1"/>
                      </a:solidFill>
                    </a:lnR>
                    <a:lnT w="12700">
                      <a:solidFill>
                        <a:schemeClr val="tx1"/>
                      </a:solidFill>
                    </a:lnT>
                    <a:lnB w="12700">
                      <a:solidFill>
                        <a:schemeClr val="tx1"/>
                      </a:solidFill>
                    </a:lnB>
                  </a:tcPr>
                </a:tc>
                <a:extLst>
                  <a:ext uri="{0D108BD9-81ED-4DB2-BD59-A6C34878D82A}">
                    <a16:rowId xmlns:a16="http://schemas.microsoft.com/office/drawing/2014/main" val="2499436881"/>
                  </a:ext>
                </a:extLst>
              </a:tr>
              <a:tr h="506493">
                <a:tc>
                  <a:txBody>
                    <a:bodyPr/>
                    <a:lstStyle/>
                    <a:p>
                      <a:pPr algn="ctr"/>
                      <a:r>
                        <a:rPr lang="en-US" sz="2400" b="0">
                          <a:latin typeface="Arial Narrow" panose="020B0606020202030204" pitchFamily="34" charset="0"/>
                        </a:rPr>
                        <a:t>Acquisition Price</a:t>
                      </a:r>
                    </a:p>
                  </a:txBody>
                  <a:tcPr anchor="ctr">
                    <a:lnL w="12700">
                      <a:solidFill>
                        <a:schemeClr val="tx1"/>
                      </a:solidFill>
                    </a:lnL>
                    <a:lnR w="12700">
                      <a:solidFill>
                        <a:schemeClr val="tx1"/>
                      </a:solidFill>
                    </a:lnR>
                    <a:lnT w="12700">
                      <a:solidFill>
                        <a:schemeClr val="tx1"/>
                      </a:solidFill>
                    </a:lnT>
                    <a:lnB w="12700">
                      <a:solidFill>
                        <a:schemeClr val="tx1"/>
                      </a:solidFill>
                    </a:lnB>
                  </a:tcPr>
                </a:tc>
                <a:tc>
                  <a:txBody>
                    <a:bodyPr/>
                    <a:lstStyle/>
                    <a:p>
                      <a:pPr lvl="0" algn="ctr">
                        <a:buNone/>
                      </a:pPr>
                      <a:r>
                        <a:rPr lang="en-US" sz="2400" b="0" i="0" u="none" strike="noStrike" noProof="0">
                          <a:latin typeface="Arial Narrow" panose="020B0606020202030204" pitchFamily="34" charset="0"/>
                        </a:rPr>
                        <a:t>$97.13</a:t>
                      </a:r>
                    </a:p>
                  </a:txBody>
                  <a:tcPr anchor="ctr">
                    <a:lnL w="12700">
                      <a:solidFill>
                        <a:schemeClr val="tx1"/>
                      </a:solidFill>
                    </a:lnL>
                    <a:lnR w="12700">
                      <a:solidFill>
                        <a:schemeClr val="tx1"/>
                      </a:solidFill>
                    </a:lnR>
                    <a:lnT w="12700">
                      <a:solidFill>
                        <a:schemeClr val="tx1"/>
                      </a:solidFill>
                    </a:lnT>
                    <a:lnB w="12700">
                      <a:solidFill>
                        <a:schemeClr val="tx1"/>
                      </a:solidFill>
                    </a:lnB>
                  </a:tcPr>
                </a:tc>
                <a:extLst>
                  <a:ext uri="{0D108BD9-81ED-4DB2-BD59-A6C34878D82A}">
                    <a16:rowId xmlns:a16="http://schemas.microsoft.com/office/drawing/2014/main" val="2877541336"/>
                  </a:ext>
                </a:extLst>
              </a:tr>
              <a:tr h="506493">
                <a:tc>
                  <a:txBody>
                    <a:bodyPr/>
                    <a:lstStyle/>
                    <a:p>
                      <a:pPr algn="ctr"/>
                      <a:r>
                        <a:rPr lang="en-US" sz="2400" b="1">
                          <a:latin typeface="Arial Narrow" panose="020B0606020202030204" pitchFamily="34" charset="0"/>
                        </a:rPr>
                        <a:t>Cost Basis</a:t>
                      </a:r>
                    </a:p>
                  </a:txBody>
                  <a:tcPr anchor="ctr">
                    <a:lnT w="12700">
                      <a:solidFill>
                        <a:schemeClr val="tx1"/>
                      </a:solidFill>
                    </a:lnT>
                  </a:tcPr>
                </a:tc>
                <a:tc>
                  <a:txBody>
                    <a:bodyPr/>
                    <a:lstStyle/>
                    <a:p>
                      <a:pPr lvl="0" algn="ctr">
                        <a:buNone/>
                      </a:pPr>
                      <a:r>
                        <a:rPr lang="en-US" sz="2400" b="1" i="0" u="none" strike="noStrike" noProof="0" dirty="0">
                          <a:latin typeface="Arial Narrow" panose="020B0606020202030204" pitchFamily="34" charset="0"/>
                        </a:rPr>
                        <a:t>$15,540.62</a:t>
                      </a:r>
                    </a:p>
                  </a:txBody>
                  <a:tcPr anchor="ctr">
                    <a:lnT w="12700">
                      <a:solidFill>
                        <a:schemeClr val="tx1"/>
                      </a:solidFill>
                    </a:lnT>
                  </a:tcPr>
                </a:tc>
                <a:extLst>
                  <a:ext uri="{0D108BD9-81ED-4DB2-BD59-A6C34878D82A}">
                    <a16:rowId xmlns:a16="http://schemas.microsoft.com/office/drawing/2014/main" val="2531461660"/>
                  </a:ext>
                </a:extLst>
              </a:tr>
            </a:tbl>
          </a:graphicData>
        </a:graphic>
      </p:graphicFrame>
      <p:sp>
        <p:nvSpPr>
          <p:cNvPr id="10" name="Subtitle 1">
            <a:extLst>
              <a:ext uri="{FF2B5EF4-FFF2-40B4-BE49-F238E27FC236}">
                <a16:creationId xmlns:a16="http://schemas.microsoft.com/office/drawing/2014/main" id="{AF920D90-6080-7D28-9602-A9B4800C6B3C}"/>
              </a:ext>
            </a:extLst>
          </p:cNvPr>
          <p:cNvSpPr txBox="1">
            <a:spLocks/>
          </p:cNvSpPr>
          <p:nvPr/>
        </p:nvSpPr>
        <p:spPr>
          <a:xfrm>
            <a:off x="1006445" y="8499223"/>
            <a:ext cx="18288915" cy="990027"/>
          </a:xfrm>
          <a:prstGeom prst="rect">
            <a:avLst/>
          </a:prstGeom>
        </p:spPr>
        <p:txBody>
          <a:bodyPr lIns="91440" tIns="45720" rIns="91440" bIns="45720" anchor="ctr"/>
          <a:lstStyle>
            <a:lvl1pPr marL="0" indent="0" algn="l">
              <a:buNone/>
              <a:defRPr sz="3958" b="0" i="0">
                <a:latin typeface="Arial Narrow" panose="020B0604020202020204" pitchFamily="34" charset="0"/>
                <a:ea typeface="+mn-ea"/>
                <a:cs typeface="+mn-cs"/>
              </a:defRPr>
            </a:lvl1pPr>
            <a:lvl2pPr marL="753969" indent="0" algn="ctr">
              <a:buNone/>
              <a:defRPr sz="3298">
                <a:latin typeface="+mn-lt"/>
                <a:ea typeface="+mn-ea"/>
                <a:cs typeface="+mn-cs"/>
              </a:defRPr>
            </a:lvl2pPr>
            <a:lvl3pPr marL="1507937" indent="0" algn="ctr">
              <a:buNone/>
              <a:defRPr sz="2968">
                <a:latin typeface="+mn-lt"/>
                <a:ea typeface="+mn-ea"/>
                <a:cs typeface="+mn-cs"/>
              </a:defRPr>
            </a:lvl3pPr>
            <a:lvl4pPr marL="2261906" indent="0" algn="ctr">
              <a:buNone/>
              <a:defRPr sz="2639">
                <a:latin typeface="+mn-lt"/>
                <a:ea typeface="+mn-ea"/>
                <a:cs typeface="+mn-cs"/>
              </a:defRPr>
            </a:lvl4pPr>
            <a:lvl5pPr marL="3015874" indent="0" algn="ctr">
              <a:buNone/>
              <a:defRPr sz="2639">
                <a:latin typeface="+mn-lt"/>
                <a:ea typeface="+mn-ea"/>
                <a:cs typeface="+mn-cs"/>
              </a:defRPr>
            </a:lvl5pPr>
            <a:lvl6pPr marL="3769843" indent="0" algn="ctr">
              <a:buNone/>
              <a:defRPr sz="2639">
                <a:latin typeface="+mn-lt"/>
                <a:ea typeface="+mn-ea"/>
                <a:cs typeface="+mn-cs"/>
              </a:defRPr>
            </a:lvl6pPr>
            <a:lvl7pPr marL="4523811" indent="0" algn="ctr">
              <a:buNone/>
              <a:defRPr sz="2639">
                <a:latin typeface="+mn-lt"/>
                <a:ea typeface="+mn-ea"/>
                <a:cs typeface="+mn-cs"/>
              </a:defRPr>
            </a:lvl7pPr>
            <a:lvl8pPr marL="5277780" indent="0" algn="ctr">
              <a:buNone/>
              <a:defRPr sz="2639">
                <a:latin typeface="+mn-lt"/>
                <a:ea typeface="+mn-ea"/>
                <a:cs typeface="+mn-cs"/>
              </a:defRPr>
            </a:lvl8pPr>
            <a:lvl9pPr marL="6031748" indent="0" algn="ctr">
              <a:buNone/>
              <a:defRPr sz="2639">
                <a:latin typeface="+mn-lt"/>
                <a:ea typeface="+mn-ea"/>
                <a:cs typeface="+mn-cs"/>
              </a:defRPr>
            </a:lvl9pPr>
          </a:lstStyle>
          <a:p>
            <a:pPr algn="ctr" defTabSz="914400"/>
            <a:r>
              <a:rPr lang="en-US" sz="3950" b="1" kern="0" dirty="0">
                <a:latin typeface="Arial Narrow"/>
              </a:rPr>
              <a:t>Market Value (11/30/2022): $100.99 </a:t>
            </a:r>
            <a:r>
              <a:rPr lang="en-US" sz="3950" b="1" kern="0" dirty="0">
                <a:solidFill>
                  <a:srgbClr val="00B050"/>
                </a:solidFill>
                <a:latin typeface="Arial Narrow"/>
              </a:rPr>
              <a:t>+$3.86 (+3.98%)</a:t>
            </a:r>
          </a:p>
        </p:txBody>
      </p:sp>
      <p:sp>
        <p:nvSpPr>
          <p:cNvPr id="11" name="Subtitle 1">
            <a:extLst>
              <a:ext uri="{FF2B5EF4-FFF2-40B4-BE49-F238E27FC236}">
                <a16:creationId xmlns:a16="http://schemas.microsoft.com/office/drawing/2014/main" id="{B69E9CD1-48DC-BB81-B40F-08CE24E1AAE1}"/>
              </a:ext>
            </a:extLst>
          </p:cNvPr>
          <p:cNvSpPr txBox="1">
            <a:spLocks/>
          </p:cNvSpPr>
          <p:nvPr/>
        </p:nvSpPr>
        <p:spPr>
          <a:xfrm>
            <a:off x="1009360" y="294191"/>
            <a:ext cx="4713801" cy="645363"/>
          </a:xfrm>
          <a:prstGeom prst="rect">
            <a:avLst/>
          </a:prstGeom>
        </p:spPr>
        <p:txBody>
          <a:bodyPr lIns="91440" tIns="45720" rIns="91440" bIns="45720" anchor="b"/>
          <a:lstStyle>
            <a:lvl1pPr marL="0" indent="0" algn="l">
              <a:buNone/>
              <a:defRPr sz="3958" b="0" i="0">
                <a:latin typeface="Arial Narrow" panose="020B0604020202020204" pitchFamily="34" charset="0"/>
                <a:ea typeface="+mn-ea"/>
                <a:cs typeface="+mn-cs"/>
              </a:defRPr>
            </a:lvl1pPr>
            <a:lvl2pPr marL="753969" indent="0" algn="ctr">
              <a:buNone/>
              <a:defRPr sz="3298">
                <a:latin typeface="+mn-lt"/>
                <a:ea typeface="+mn-ea"/>
                <a:cs typeface="+mn-cs"/>
              </a:defRPr>
            </a:lvl2pPr>
            <a:lvl3pPr marL="1507937" indent="0" algn="ctr">
              <a:buNone/>
              <a:defRPr sz="2968">
                <a:latin typeface="+mn-lt"/>
                <a:ea typeface="+mn-ea"/>
                <a:cs typeface="+mn-cs"/>
              </a:defRPr>
            </a:lvl3pPr>
            <a:lvl4pPr marL="2261906" indent="0" algn="ctr">
              <a:buNone/>
              <a:defRPr sz="2639">
                <a:latin typeface="+mn-lt"/>
                <a:ea typeface="+mn-ea"/>
                <a:cs typeface="+mn-cs"/>
              </a:defRPr>
            </a:lvl4pPr>
            <a:lvl5pPr marL="3015874" indent="0" algn="ctr">
              <a:buNone/>
              <a:defRPr sz="2639">
                <a:latin typeface="+mn-lt"/>
                <a:ea typeface="+mn-ea"/>
                <a:cs typeface="+mn-cs"/>
              </a:defRPr>
            </a:lvl5pPr>
            <a:lvl6pPr marL="3769843" indent="0" algn="ctr">
              <a:buNone/>
              <a:defRPr sz="2639">
                <a:latin typeface="+mn-lt"/>
                <a:ea typeface="+mn-ea"/>
                <a:cs typeface="+mn-cs"/>
              </a:defRPr>
            </a:lvl6pPr>
            <a:lvl7pPr marL="4523811" indent="0" algn="ctr">
              <a:buNone/>
              <a:defRPr sz="2639">
                <a:latin typeface="+mn-lt"/>
                <a:ea typeface="+mn-ea"/>
                <a:cs typeface="+mn-cs"/>
              </a:defRPr>
            </a:lvl7pPr>
            <a:lvl8pPr marL="5277780" indent="0" algn="ctr">
              <a:buNone/>
              <a:defRPr sz="2639">
                <a:latin typeface="+mn-lt"/>
                <a:ea typeface="+mn-ea"/>
                <a:cs typeface="+mn-cs"/>
              </a:defRPr>
            </a:lvl8pPr>
            <a:lvl9pPr marL="6031748" indent="0" algn="ctr">
              <a:buNone/>
              <a:defRPr sz="2639">
                <a:latin typeface="+mn-lt"/>
                <a:ea typeface="+mn-ea"/>
                <a:cs typeface="+mn-cs"/>
              </a:defRPr>
            </a:lvl9pPr>
          </a:lstStyle>
          <a:p>
            <a:pPr defTabSz="914400"/>
            <a:r>
              <a:rPr lang="en-US" sz="3200" i="1" kern="0" dirty="0">
                <a:latin typeface="Arial Narrow"/>
              </a:rPr>
              <a:t>Information-Technology</a:t>
            </a:r>
            <a:endParaRPr lang="en-US" sz="3200" i="1" kern="0" dirty="0"/>
          </a:p>
        </p:txBody>
      </p:sp>
      <p:pic>
        <p:nvPicPr>
          <p:cNvPr id="7" name="Picture 8" descr="Logo&#10;&#10;Description automatically generated">
            <a:extLst>
              <a:ext uri="{FF2B5EF4-FFF2-40B4-BE49-F238E27FC236}">
                <a16:creationId xmlns:a16="http://schemas.microsoft.com/office/drawing/2014/main" id="{B704A9C3-C2F5-D7A3-94A9-34B25C26E820}"/>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15303315" y="685835"/>
            <a:ext cx="3791425" cy="930285"/>
          </a:xfrm>
          <a:prstGeom prst="rect">
            <a:avLst/>
          </a:prstGeom>
        </p:spPr>
      </p:pic>
      <p:sp>
        <p:nvSpPr>
          <p:cNvPr id="9" name="Subtitle 1">
            <a:extLst>
              <a:ext uri="{FF2B5EF4-FFF2-40B4-BE49-F238E27FC236}">
                <a16:creationId xmlns:a16="http://schemas.microsoft.com/office/drawing/2014/main" id="{1FEB3DF7-CD57-4609-606F-995E6230287A}"/>
              </a:ext>
            </a:extLst>
          </p:cNvPr>
          <p:cNvSpPr txBox="1">
            <a:spLocks/>
          </p:cNvSpPr>
          <p:nvPr/>
        </p:nvSpPr>
        <p:spPr>
          <a:xfrm>
            <a:off x="10037825" y="1828335"/>
            <a:ext cx="9061070" cy="6967825"/>
          </a:xfrm>
          <a:prstGeom prst="rect">
            <a:avLst/>
          </a:prstGeom>
        </p:spPr>
        <p:txBody>
          <a:bodyPr lIns="91440" tIns="45720" rIns="91440" bIns="45720" anchor="t"/>
          <a:lstStyle>
            <a:lvl1pPr marL="0" indent="0" algn="l">
              <a:buNone/>
              <a:defRPr sz="3958" b="0" i="0">
                <a:latin typeface="Arial Narrow" panose="020B0604020202020204" pitchFamily="34" charset="0"/>
                <a:ea typeface="+mn-ea"/>
                <a:cs typeface="+mn-cs"/>
              </a:defRPr>
            </a:lvl1pPr>
            <a:lvl2pPr marL="753969" indent="0" algn="ctr">
              <a:buNone/>
              <a:defRPr sz="3298">
                <a:latin typeface="+mn-lt"/>
                <a:ea typeface="+mn-ea"/>
                <a:cs typeface="+mn-cs"/>
              </a:defRPr>
            </a:lvl2pPr>
            <a:lvl3pPr marL="1507937" indent="0" algn="ctr">
              <a:buNone/>
              <a:defRPr sz="2968">
                <a:latin typeface="+mn-lt"/>
                <a:ea typeface="+mn-ea"/>
                <a:cs typeface="+mn-cs"/>
              </a:defRPr>
            </a:lvl3pPr>
            <a:lvl4pPr marL="2261906" indent="0" algn="ctr">
              <a:buNone/>
              <a:defRPr sz="2639">
                <a:latin typeface="+mn-lt"/>
                <a:ea typeface="+mn-ea"/>
                <a:cs typeface="+mn-cs"/>
              </a:defRPr>
            </a:lvl4pPr>
            <a:lvl5pPr marL="3015874" indent="0" algn="ctr">
              <a:buNone/>
              <a:defRPr sz="2639">
                <a:latin typeface="+mn-lt"/>
                <a:ea typeface="+mn-ea"/>
                <a:cs typeface="+mn-cs"/>
              </a:defRPr>
            </a:lvl5pPr>
            <a:lvl6pPr marL="3769843" indent="0" algn="ctr">
              <a:buNone/>
              <a:defRPr sz="2639">
                <a:latin typeface="+mn-lt"/>
                <a:ea typeface="+mn-ea"/>
                <a:cs typeface="+mn-cs"/>
              </a:defRPr>
            </a:lvl6pPr>
            <a:lvl7pPr marL="4523811" indent="0" algn="ctr">
              <a:buNone/>
              <a:defRPr sz="2639">
                <a:latin typeface="+mn-lt"/>
                <a:ea typeface="+mn-ea"/>
                <a:cs typeface="+mn-cs"/>
              </a:defRPr>
            </a:lvl7pPr>
            <a:lvl8pPr marL="5277780" indent="0" algn="ctr">
              <a:buNone/>
              <a:defRPr sz="2639">
                <a:latin typeface="+mn-lt"/>
                <a:ea typeface="+mn-ea"/>
                <a:cs typeface="+mn-cs"/>
              </a:defRPr>
            </a:lvl8pPr>
            <a:lvl9pPr marL="6031748" indent="0" algn="ctr">
              <a:buNone/>
              <a:defRPr sz="2639">
                <a:latin typeface="+mn-lt"/>
                <a:ea typeface="+mn-ea"/>
                <a:cs typeface="+mn-cs"/>
              </a:defRPr>
            </a:lvl9pPr>
          </a:lstStyle>
          <a:p>
            <a:pPr marL="571500" indent="-571500">
              <a:buFont typeface="Arial"/>
              <a:buChar char="•"/>
            </a:pPr>
            <a:r>
              <a:rPr lang="en-US" sz="3200" b="1" dirty="0">
                <a:latin typeface="Arial Narrow" panose="020B0606020202030204" pitchFamily="34" charset="0"/>
                <a:cs typeface="Arial"/>
              </a:rPr>
              <a:t>Alphabet</a:t>
            </a:r>
            <a:r>
              <a:rPr lang="en-US" sz="3200" dirty="0">
                <a:latin typeface="Arial Narrow" panose="020B0606020202030204" pitchFamily="34" charset="0"/>
                <a:cs typeface="Arial"/>
              </a:rPr>
              <a:t> </a:t>
            </a:r>
            <a:r>
              <a:rPr lang="en-US" sz="3200" b="1" dirty="0">
                <a:latin typeface="Arial Narrow" panose="020B0606020202030204" pitchFamily="34" charset="0"/>
                <a:cs typeface="Arial"/>
              </a:rPr>
              <a:t>Inc.</a:t>
            </a:r>
            <a:r>
              <a:rPr lang="en-US" sz="3200" dirty="0">
                <a:latin typeface="Arial Narrow" panose="020B0606020202030204" pitchFamily="34" charset="0"/>
                <a:cs typeface="Arial"/>
              </a:rPr>
              <a:t> operates as a holding company consisting of three segments: Google Services, Google Cloud, and Other Bets</a:t>
            </a:r>
            <a:endParaRPr lang="en-US" sz="3200" dirty="0">
              <a:solidFill>
                <a:srgbClr val="000000"/>
              </a:solidFill>
              <a:latin typeface="Arial Narrow" panose="020B0606020202030204" pitchFamily="34" charset="0"/>
              <a:cs typeface="Arial"/>
            </a:endParaRPr>
          </a:p>
          <a:p>
            <a:pPr marL="571500" indent="-571500">
              <a:buFont typeface="Arial"/>
              <a:buChar char="•"/>
            </a:pPr>
            <a:r>
              <a:rPr lang="en-US" sz="3200" dirty="0">
                <a:solidFill>
                  <a:srgbClr val="000000"/>
                </a:solidFill>
                <a:latin typeface="Arial Narrow" panose="020B0606020202030204" pitchFamily="34" charset="0"/>
                <a:cs typeface="Arial"/>
              </a:rPr>
              <a:t>92.2% of Alphabet's revenue in 2021 came from </a:t>
            </a:r>
            <a:r>
              <a:rPr lang="en-US" sz="3200" b="1" dirty="0">
                <a:solidFill>
                  <a:srgbClr val="000000"/>
                </a:solidFill>
                <a:latin typeface="Arial Narrow" panose="020B0606020202030204" pitchFamily="34" charset="0"/>
                <a:cs typeface="Arial"/>
              </a:rPr>
              <a:t>Google Services</a:t>
            </a:r>
            <a:r>
              <a:rPr lang="en-US" sz="3200" dirty="0">
                <a:solidFill>
                  <a:srgbClr val="000000"/>
                </a:solidFill>
                <a:latin typeface="Arial Narrow" panose="020B0606020202030204" pitchFamily="34" charset="0"/>
                <a:cs typeface="Arial"/>
              </a:rPr>
              <a:t>, but this figure has been decreasing as Alphabet's revenue diversifies</a:t>
            </a:r>
          </a:p>
          <a:p>
            <a:pPr marL="571500" indent="-571500">
              <a:buFont typeface="Arial"/>
              <a:buChar char="•"/>
            </a:pPr>
            <a:r>
              <a:rPr lang="en-US" sz="3200" dirty="0">
                <a:solidFill>
                  <a:srgbClr val="000000"/>
                </a:solidFill>
                <a:latin typeface="Arial Narrow" panose="020B0606020202030204" pitchFamily="34" charset="0"/>
                <a:cs typeface="Arial"/>
              </a:rPr>
              <a:t>Alphabet possesses a clear competitive advantage via </a:t>
            </a:r>
            <a:r>
              <a:rPr lang="en-US" sz="3200" b="1" dirty="0">
                <a:solidFill>
                  <a:srgbClr val="000000"/>
                </a:solidFill>
                <a:latin typeface="Arial Narrow" panose="020B0606020202030204" pitchFamily="34" charset="0"/>
                <a:cs typeface="Arial"/>
              </a:rPr>
              <a:t>Google</a:t>
            </a:r>
            <a:r>
              <a:rPr lang="en-US" sz="3200" dirty="0">
                <a:solidFill>
                  <a:srgbClr val="000000"/>
                </a:solidFill>
                <a:latin typeface="Arial Narrow" panose="020B0606020202030204" pitchFamily="34" charset="0"/>
                <a:cs typeface="Arial"/>
              </a:rPr>
              <a:t> as they developed their own infrastructure of servers, storage, and hardware that supports the globe's most-used web browser</a:t>
            </a:r>
          </a:p>
          <a:p>
            <a:pPr marL="571500" indent="-571500">
              <a:buFont typeface="Arial"/>
              <a:buChar char="•"/>
            </a:pPr>
            <a:r>
              <a:rPr lang="en-US" sz="3200" dirty="0">
                <a:solidFill>
                  <a:srgbClr val="000000"/>
                </a:solidFill>
                <a:latin typeface="Arial Narrow" panose="020B0606020202030204" pitchFamily="34" charset="0"/>
                <a:cs typeface="Arial"/>
              </a:rPr>
              <a:t>Alphabet Inc. demonstrates a </a:t>
            </a:r>
            <a:r>
              <a:rPr lang="en-US" sz="3200" b="1" dirty="0">
                <a:solidFill>
                  <a:srgbClr val="000000"/>
                </a:solidFill>
                <a:latin typeface="Arial Narrow" panose="020B0606020202030204" pitchFamily="34" charset="0"/>
                <a:cs typeface="Arial"/>
              </a:rPr>
              <a:t>strong</a:t>
            </a:r>
            <a:r>
              <a:rPr lang="en-US" sz="3200" dirty="0">
                <a:solidFill>
                  <a:srgbClr val="000000"/>
                </a:solidFill>
                <a:latin typeface="Arial Narrow" panose="020B0606020202030204" pitchFamily="34" charset="0"/>
                <a:cs typeface="Arial"/>
              </a:rPr>
              <a:t> financial position, highlighted in a conservative capital structure, positively trending revenue growth, and more than $100 billion cash-on-hand</a:t>
            </a:r>
          </a:p>
          <a:p>
            <a:pPr marL="571500" indent="-571500">
              <a:buFont typeface="Arial"/>
              <a:buChar char="•"/>
            </a:pPr>
            <a:endParaRPr lang="en-US" sz="3200" dirty="0">
              <a:latin typeface="Arial Narrow" panose="020B0606020202030204" pitchFamily="34" charset="0"/>
            </a:endParaRPr>
          </a:p>
          <a:p>
            <a:pPr marL="571500" indent="-571500">
              <a:buFont typeface="Arial"/>
              <a:buChar char="•"/>
            </a:pPr>
            <a:endParaRPr lang="en-US" sz="3200" dirty="0">
              <a:latin typeface="Arial Narrow" panose="020B0606020202030204" pitchFamily="34" charset="0"/>
            </a:endParaRPr>
          </a:p>
          <a:p>
            <a:pPr marL="457200" indent="-457200">
              <a:buFont typeface="Arial"/>
              <a:buChar char="•"/>
            </a:pPr>
            <a:endParaRPr lang="en-US" sz="3200" dirty="0">
              <a:latin typeface="Arial Narrow" panose="020B0606020202030204" pitchFamily="34" charset="0"/>
            </a:endParaRPr>
          </a:p>
          <a:p>
            <a:pPr marL="571500" indent="-571500">
              <a:buFont typeface="Arial"/>
              <a:buChar char="•"/>
            </a:pPr>
            <a:endParaRPr lang="en-US" sz="3200" dirty="0">
              <a:latin typeface="Arial Narrow" panose="020B0606020202030204" pitchFamily="34" charset="0"/>
            </a:endParaRPr>
          </a:p>
          <a:p>
            <a:pPr marL="571500" indent="-571500">
              <a:buFont typeface="Arial"/>
              <a:buChar char="•"/>
            </a:pPr>
            <a:endParaRPr lang="en-US" sz="3200" dirty="0">
              <a:latin typeface="Arial Narrow" panose="020B0606020202030204" pitchFamily="34" charset="0"/>
            </a:endParaRPr>
          </a:p>
          <a:p>
            <a:pPr marL="285750" indent="-285750">
              <a:buFont typeface="Arial,Sans-Serif"/>
              <a:buChar char="•"/>
            </a:pPr>
            <a:endParaRPr lang="en-US" sz="3200" kern="0" dirty="0">
              <a:solidFill>
                <a:sysClr val="windowText" lastClr="000000"/>
              </a:solidFill>
              <a:latin typeface="Arial Narrow" panose="020B0606020202030204" pitchFamily="34" charset="0"/>
            </a:endParaRPr>
          </a:p>
          <a:p>
            <a:pPr defTabSz="914400"/>
            <a:endParaRPr lang="en-US" sz="3200" kern="0" dirty="0">
              <a:solidFill>
                <a:sysClr val="windowText" lastClr="000000"/>
              </a:solidFill>
              <a:latin typeface="Arial Narrow" panose="020B0606020202030204" pitchFamily="34" charset="0"/>
            </a:endParaRPr>
          </a:p>
        </p:txBody>
      </p:sp>
      <p:pic>
        <p:nvPicPr>
          <p:cNvPr id="14" name="Picture 13">
            <a:extLst>
              <a:ext uri="{FF2B5EF4-FFF2-40B4-BE49-F238E27FC236}">
                <a16:creationId xmlns:a16="http://schemas.microsoft.com/office/drawing/2014/main" id="{771DE6FE-2DEE-B445-C791-08274914D3B8}"/>
              </a:ext>
            </a:extLst>
          </p:cNvPr>
          <p:cNvPicPr>
            <a:picLocks noChangeAspect="1"/>
          </p:cNvPicPr>
          <p:nvPr/>
        </p:nvPicPr>
        <p:blipFill rotWithShape="1">
          <a:blip r:embed="rId4"/>
          <a:srcRect b="62685"/>
          <a:stretch/>
        </p:blipFill>
        <p:spPr>
          <a:xfrm>
            <a:off x="1009360" y="2007569"/>
            <a:ext cx="8613648" cy="3214136"/>
          </a:xfrm>
          <a:prstGeom prst="rect">
            <a:avLst/>
          </a:prstGeom>
        </p:spPr>
      </p:pic>
    </p:spTree>
    <p:extLst>
      <p:ext uri="{BB962C8B-B14F-4D97-AF65-F5344CB8AC3E}">
        <p14:creationId xmlns:p14="http://schemas.microsoft.com/office/powerpoint/2010/main" val="401096587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E2FA8F6-6DDE-1036-5389-6B13202B478F}"/>
              </a:ext>
            </a:extLst>
          </p:cNvPr>
          <p:cNvSpPr>
            <a:spLocks noGrp="1"/>
          </p:cNvSpPr>
          <p:nvPr>
            <p:ph type="ctrTitle"/>
          </p:nvPr>
        </p:nvSpPr>
        <p:spPr>
          <a:xfrm>
            <a:off x="1005205" y="610045"/>
            <a:ext cx="18093690" cy="1081670"/>
          </a:xfrm>
        </p:spPr>
        <p:txBody>
          <a:bodyPr lIns="91440" tIns="45720" rIns="91440" bIns="45720" anchor="b"/>
          <a:lstStyle/>
          <a:p>
            <a:r>
              <a:rPr lang="en-US" sz="6000">
                <a:latin typeface="Arial Black"/>
              </a:rPr>
              <a:t>Portfolio Breakdown</a:t>
            </a:r>
            <a:endParaRPr lang="en-US"/>
          </a:p>
        </p:txBody>
      </p:sp>
      <p:graphicFrame>
        <p:nvGraphicFramePr>
          <p:cNvPr id="4" name="Chart 3">
            <a:extLst>
              <a:ext uri="{FF2B5EF4-FFF2-40B4-BE49-F238E27FC236}">
                <a16:creationId xmlns:a16="http://schemas.microsoft.com/office/drawing/2014/main" id="{16C98E4F-B7DF-C856-F12A-280860AF8995}"/>
              </a:ext>
            </a:extLst>
          </p:cNvPr>
          <p:cNvGraphicFramePr>
            <a:graphicFrameLocks/>
          </p:cNvGraphicFramePr>
          <p:nvPr>
            <p:extLst>
              <p:ext uri="{D42A27DB-BD31-4B8C-83A1-F6EECF244321}">
                <p14:modId xmlns:p14="http://schemas.microsoft.com/office/powerpoint/2010/main" val="395476535"/>
              </p:ext>
            </p:extLst>
          </p:nvPr>
        </p:nvGraphicFramePr>
        <p:xfrm>
          <a:off x="4018803" y="2034727"/>
          <a:ext cx="12066494" cy="723989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8482584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9E2CB6C0-7663-3CD7-2B6D-40FEFB018A30}"/>
              </a:ext>
            </a:extLst>
          </p:cNvPr>
          <p:cNvSpPr>
            <a:spLocks noGrp="1"/>
          </p:cNvSpPr>
          <p:nvPr>
            <p:ph type="subTitle" idx="1"/>
          </p:nvPr>
        </p:nvSpPr>
        <p:spPr>
          <a:xfrm>
            <a:off x="1024629" y="2445413"/>
            <a:ext cx="18093690" cy="8305080"/>
          </a:xfrm>
        </p:spPr>
        <p:txBody>
          <a:bodyPr lIns="91440" tIns="45720" rIns="91440" bIns="45720" anchor="t"/>
          <a:lstStyle/>
          <a:p>
            <a:pPr marL="571500" indent="-571500">
              <a:buFont typeface="Arial"/>
              <a:buChar char="•"/>
            </a:pPr>
            <a:r>
              <a:rPr lang="en-US" sz="3950" dirty="0">
                <a:latin typeface="Arial Narrow"/>
              </a:rPr>
              <a:t>Investment Committee of the Board of Trustees</a:t>
            </a:r>
            <a:endParaRPr lang="en-US" sz="3950" dirty="0"/>
          </a:p>
          <a:p>
            <a:pPr marL="1325245" lvl="1" indent="-571500" algn="l">
              <a:buFont typeface="Arial"/>
              <a:buChar char="•"/>
            </a:pPr>
            <a:r>
              <a:rPr lang="en-US" sz="3250" dirty="0">
                <a:latin typeface="Arial Narrow"/>
              </a:rPr>
              <a:t>Approve Allocation of SAP Fund, monitor performance of SAP Fund</a:t>
            </a:r>
          </a:p>
          <a:p>
            <a:pPr marL="571500" indent="-571500">
              <a:buFont typeface="Arial"/>
              <a:buChar char="•"/>
            </a:pPr>
            <a:r>
              <a:rPr lang="en-US" sz="3950" dirty="0">
                <a:latin typeface="Arial Narrow"/>
              </a:rPr>
              <a:t>Faculty</a:t>
            </a:r>
          </a:p>
          <a:p>
            <a:pPr marL="1325245" lvl="1" indent="-571500" algn="l">
              <a:buFont typeface="Arial"/>
              <a:buChar char="•"/>
            </a:pPr>
            <a:r>
              <a:rPr lang="en-US" sz="3250" dirty="0">
                <a:latin typeface="Arial Narrow"/>
              </a:rPr>
              <a:t>Provide oversight and direction, submit buy and sell requests</a:t>
            </a:r>
          </a:p>
          <a:p>
            <a:pPr marL="571500" indent="-571500">
              <a:buFont typeface="Arial"/>
              <a:buChar char="•"/>
            </a:pPr>
            <a:r>
              <a:rPr lang="en-US" sz="3950" dirty="0">
                <a:latin typeface="Arial Narrow"/>
              </a:rPr>
              <a:t>Students</a:t>
            </a:r>
            <a:endParaRPr lang="en-US" sz="3950" dirty="0">
              <a:latin typeface="Calibri"/>
              <a:cs typeface="Calibri"/>
            </a:endParaRPr>
          </a:p>
          <a:p>
            <a:pPr marL="1325245" lvl="1" indent="-571500" algn="l">
              <a:buFont typeface="Arial"/>
              <a:buChar char="•"/>
            </a:pPr>
            <a:r>
              <a:rPr lang="en-US" sz="3250" dirty="0">
                <a:latin typeface="Arial Narrow"/>
              </a:rPr>
              <a:t>Conduct research and rebalancing within portfolio</a:t>
            </a:r>
            <a:endParaRPr lang="en-US" sz="3250" dirty="0">
              <a:latin typeface="Calibri"/>
              <a:cs typeface="Calibri"/>
            </a:endParaRPr>
          </a:p>
          <a:p>
            <a:pPr marL="1325245" lvl="1" indent="-571500" algn="l">
              <a:buFont typeface="Arial"/>
              <a:buChar char="•"/>
            </a:pPr>
            <a:r>
              <a:rPr lang="en-US" sz="3250" dirty="0">
                <a:latin typeface="Arial Narrow"/>
              </a:rPr>
              <a:t>Prepare buy and sell requests for approval</a:t>
            </a:r>
            <a:endParaRPr lang="en-US" sz="3250" dirty="0">
              <a:latin typeface="Calibri"/>
              <a:cs typeface="Calibri"/>
            </a:endParaRPr>
          </a:p>
          <a:p>
            <a:pPr marL="571500" indent="-571500">
              <a:buFont typeface="Arial"/>
              <a:buChar char="•"/>
            </a:pPr>
            <a:r>
              <a:rPr lang="en-US" sz="3950" dirty="0">
                <a:latin typeface="Arial Narrow"/>
                <a:cs typeface="Calibri"/>
              </a:rPr>
              <a:t>Office of Business and Finance</a:t>
            </a:r>
          </a:p>
          <a:p>
            <a:pPr marL="1325245" lvl="1" indent="-582295" algn="l">
              <a:buFont typeface="Arial"/>
              <a:buChar char="•"/>
            </a:pPr>
            <a:r>
              <a:rPr lang="en-US" sz="3250" dirty="0">
                <a:latin typeface="Arial Narrow"/>
                <a:cs typeface="Calibri"/>
              </a:rPr>
              <a:t>AVP for finance approves buy and sell requests,</a:t>
            </a:r>
            <a:r>
              <a:rPr lang="en-US" sz="3250" dirty="0">
                <a:latin typeface="Arial Narrow"/>
                <a:ea typeface="+mn-lt"/>
                <a:cs typeface="+mn-lt"/>
              </a:rPr>
              <a:t> Director of Investment and Treasury Services works with Investment Custodian to process all buy and sell requests.</a:t>
            </a:r>
            <a:endParaRPr lang="en-US" sz="3250" dirty="0">
              <a:latin typeface="Arial Narrow"/>
            </a:endParaRPr>
          </a:p>
          <a:p>
            <a:pPr marL="571500" indent="-571500">
              <a:buFont typeface="Arial"/>
              <a:buChar char="•"/>
            </a:pPr>
            <a:r>
              <a:rPr lang="en-US" sz="3950" dirty="0">
                <a:latin typeface="Arial Narrow"/>
                <a:cs typeface="Calibri"/>
              </a:rPr>
              <a:t>Investment Custodian and Investment Consultant</a:t>
            </a:r>
          </a:p>
          <a:p>
            <a:pPr marL="1325245" lvl="1" indent="-582295" algn="l">
              <a:buFont typeface="Arial"/>
              <a:buChar char="•"/>
            </a:pPr>
            <a:r>
              <a:rPr lang="en-US" sz="3250" dirty="0">
                <a:latin typeface="Arial Narrow"/>
                <a:cs typeface="Calibri"/>
              </a:rPr>
              <a:t>Process all buy and sell requests, provide quarterly Fund performance reports. </a:t>
            </a:r>
            <a:endParaRPr lang="en-US" sz="3250" dirty="0">
              <a:latin typeface="Arial Narrow"/>
            </a:endParaRPr>
          </a:p>
          <a:p>
            <a:pPr marL="571500" indent="-571500">
              <a:buFont typeface="Arial"/>
              <a:buChar char="•"/>
            </a:pPr>
            <a:endParaRPr lang="en-US" sz="3950" dirty="0">
              <a:latin typeface="Arial Narrow"/>
              <a:cs typeface="Calibri"/>
            </a:endParaRPr>
          </a:p>
        </p:txBody>
      </p:sp>
      <p:sp>
        <p:nvSpPr>
          <p:cNvPr id="3" name="Title 2">
            <a:extLst>
              <a:ext uri="{FF2B5EF4-FFF2-40B4-BE49-F238E27FC236}">
                <a16:creationId xmlns:a16="http://schemas.microsoft.com/office/drawing/2014/main" id="{9B7A69D0-913B-2217-2CC4-7CF4CB1A65A2}"/>
              </a:ext>
            </a:extLst>
          </p:cNvPr>
          <p:cNvSpPr>
            <a:spLocks noGrp="1"/>
          </p:cNvSpPr>
          <p:nvPr>
            <p:ph type="ctrTitle"/>
          </p:nvPr>
        </p:nvSpPr>
        <p:spPr>
          <a:xfrm>
            <a:off x="1005205" y="729975"/>
            <a:ext cx="18093690" cy="1430669"/>
          </a:xfrm>
        </p:spPr>
        <p:txBody>
          <a:bodyPr lIns="91440" tIns="45720" rIns="91440" bIns="45720" anchor="b"/>
          <a:lstStyle/>
          <a:p>
            <a:r>
              <a:rPr lang="en-US">
                <a:latin typeface="Arial Black"/>
              </a:rPr>
              <a:t>Oversight &amp; Process</a:t>
            </a:r>
            <a:endParaRPr lang="en-US"/>
          </a:p>
        </p:txBody>
      </p:sp>
    </p:spTree>
    <p:extLst>
      <p:ext uri="{BB962C8B-B14F-4D97-AF65-F5344CB8AC3E}">
        <p14:creationId xmlns:p14="http://schemas.microsoft.com/office/powerpoint/2010/main" val="308656655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E2FA8F6-6DDE-1036-5389-6B13202B478F}"/>
              </a:ext>
            </a:extLst>
          </p:cNvPr>
          <p:cNvSpPr>
            <a:spLocks noGrp="1"/>
          </p:cNvSpPr>
          <p:nvPr>
            <p:ph type="ctrTitle"/>
          </p:nvPr>
        </p:nvSpPr>
        <p:spPr>
          <a:xfrm>
            <a:off x="1005205" y="610045"/>
            <a:ext cx="18093690" cy="1081670"/>
          </a:xfrm>
        </p:spPr>
        <p:txBody>
          <a:bodyPr lIns="91440" tIns="45720" rIns="91440" bIns="45720" anchor="b"/>
          <a:lstStyle/>
          <a:p>
            <a:r>
              <a:rPr lang="en-US" sz="6000" dirty="0">
                <a:latin typeface="Arial Black"/>
              </a:rPr>
              <a:t>Sector Allocation stocks only</a:t>
            </a:r>
            <a:endParaRPr lang="en-US" dirty="0"/>
          </a:p>
        </p:txBody>
      </p:sp>
      <p:graphicFrame>
        <p:nvGraphicFramePr>
          <p:cNvPr id="2" name="Chart 1">
            <a:extLst>
              <a:ext uri="{FF2B5EF4-FFF2-40B4-BE49-F238E27FC236}">
                <a16:creationId xmlns:a16="http://schemas.microsoft.com/office/drawing/2014/main" id="{CA617B39-A2FB-F42A-7FEC-2BE4097F0704}"/>
              </a:ext>
            </a:extLst>
          </p:cNvPr>
          <p:cNvGraphicFramePr>
            <a:graphicFrameLocks/>
          </p:cNvGraphicFramePr>
          <p:nvPr>
            <p:extLst>
              <p:ext uri="{D42A27DB-BD31-4B8C-83A1-F6EECF244321}">
                <p14:modId xmlns:p14="http://schemas.microsoft.com/office/powerpoint/2010/main" val="1719203184"/>
              </p:ext>
            </p:extLst>
          </p:nvPr>
        </p:nvGraphicFramePr>
        <p:xfrm>
          <a:off x="3910519" y="1598706"/>
          <a:ext cx="11789924" cy="778626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64010719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E2FA8F6-6DDE-1036-5389-6B13202B478F}"/>
              </a:ext>
            </a:extLst>
          </p:cNvPr>
          <p:cNvSpPr>
            <a:spLocks noGrp="1"/>
          </p:cNvSpPr>
          <p:nvPr>
            <p:ph type="ctrTitle"/>
          </p:nvPr>
        </p:nvSpPr>
        <p:spPr>
          <a:xfrm>
            <a:off x="1005205" y="610045"/>
            <a:ext cx="18093690" cy="1081670"/>
          </a:xfrm>
        </p:spPr>
        <p:txBody>
          <a:bodyPr lIns="91440" tIns="45720" rIns="91440" bIns="45720" anchor="b"/>
          <a:lstStyle/>
          <a:p>
            <a:r>
              <a:rPr lang="en-US" sz="6000" dirty="0">
                <a:latin typeface="Arial Black"/>
              </a:rPr>
              <a:t>Sector Allocation including Etfs</a:t>
            </a:r>
            <a:endParaRPr lang="en-US" dirty="0"/>
          </a:p>
        </p:txBody>
      </p:sp>
      <p:graphicFrame>
        <p:nvGraphicFramePr>
          <p:cNvPr id="7" name="Chart 6">
            <a:extLst>
              <a:ext uri="{FF2B5EF4-FFF2-40B4-BE49-F238E27FC236}">
                <a16:creationId xmlns:a16="http://schemas.microsoft.com/office/drawing/2014/main" id="{0BDA5326-A38C-6FD4-8332-D80539BD3553}"/>
              </a:ext>
            </a:extLst>
          </p:cNvPr>
          <p:cNvGraphicFramePr>
            <a:graphicFrameLocks/>
          </p:cNvGraphicFramePr>
          <p:nvPr>
            <p:extLst>
              <p:ext uri="{D42A27DB-BD31-4B8C-83A1-F6EECF244321}">
                <p14:modId xmlns:p14="http://schemas.microsoft.com/office/powerpoint/2010/main" val="1749626457"/>
              </p:ext>
            </p:extLst>
          </p:nvPr>
        </p:nvGraphicFramePr>
        <p:xfrm>
          <a:off x="1757082" y="1936376"/>
          <a:ext cx="16728141" cy="722555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70934260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B0D249D-E06C-19B7-9BA5-0BA108A4DEBC}"/>
              </a:ext>
            </a:extLst>
          </p:cNvPr>
          <p:cNvSpPr>
            <a:spLocks noGrp="1"/>
          </p:cNvSpPr>
          <p:nvPr>
            <p:ph type="ctrTitle"/>
          </p:nvPr>
        </p:nvSpPr>
        <p:spPr>
          <a:xfrm>
            <a:off x="996133" y="2421357"/>
            <a:ext cx="18093690" cy="6453122"/>
          </a:xfrm>
        </p:spPr>
        <p:txBody>
          <a:bodyPr lIns="91440" tIns="45720" rIns="91440" bIns="45720" anchor="ctr"/>
          <a:lstStyle/>
          <a:p>
            <a:pPr algn="ctr"/>
            <a:r>
              <a:rPr lang="en-US" sz="9600">
                <a:latin typeface="Arial Black"/>
              </a:rPr>
              <a:t>Risk Analysis</a:t>
            </a:r>
            <a:endParaRPr lang="en-US" err="1"/>
          </a:p>
        </p:txBody>
      </p:sp>
    </p:spTree>
    <p:extLst>
      <p:ext uri="{BB962C8B-B14F-4D97-AF65-F5344CB8AC3E}">
        <p14:creationId xmlns:p14="http://schemas.microsoft.com/office/powerpoint/2010/main" val="307093312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E2FA8F6-6DDE-1036-5389-6B13202B478F}"/>
              </a:ext>
            </a:extLst>
          </p:cNvPr>
          <p:cNvSpPr>
            <a:spLocks noGrp="1"/>
          </p:cNvSpPr>
          <p:nvPr>
            <p:ph type="ctrTitle"/>
          </p:nvPr>
        </p:nvSpPr>
        <p:spPr>
          <a:xfrm>
            <a:off x="1005205" y="610045"/>
            <a:ext cx="18093690" cy="1081670"/>
          </a:xfrm>
        </p:spPr>
        <p:txBody>
          <a:bodyPr lIns="91440" tIns="45720" rIns="91440" bIns="45720" anchor="b"/>
          <a:lstStyle/>
          <a:p>
            <a:r>
              <a:rPr lang="en-US" sz="6000">
                <a:latin typeface="Arial Black"/>
              </a:rPr>
              <a:t>Portfolio Risk Analysis: Beta</a:t>
            </a:r>
            <a:endParaRPr lang="en-US"/>
          </a:p>
        </p:txBody>
      </p:sp>
      <p:sp>
        <p:nvSpPr>
          <p:cNvPr id="4" name="Rectangle: Rounded Corners 3">
            <a:extLst>
              <a:ext uri="{FF2B5EF4-FFF2-40B4-BE49-F238E27FC236}">
                <a16:creationId xmlns:a16="http://schemas.microsoft.com/office/drawing/2014/main" id="{6B46ED88-A526-6D99-7565-0F409E07A264}"/>
              </a:ext>
            </a:extLst>
          </p:cNvPr>
          <p:cNvSpPr/>
          <p:nvPr/>
        </p:nvSpPr>
        <p:spPr>
          <a:xfrm>
            <a:off x="1318026" y="4285882"/>
            <a:ext cx="7640267" cy="2978216"/>
          </a:xfrm>
          <a:prstGeom prst="roundRect">
            <a:avLst/>
          </a:prstGeom>
          <a:solidFill>
            <a:srgbClr val="00B385"/>
          </a:solidFill>
          <a:ln>
            <a:solidFill>
              <a:srgbClr val="00B385"/>
            </a:solidFill>
          </a:ln>
          <a:effectLst>
            <a:outerShdw blurRad="50800" dist="114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u="sng" dirty="0">
                <a:latin typeface="Arial Narrow" panose="020B0606020202030204" pitchFamily="34" charset="0"/>
              </a:rPr>
              <a:t>Highest Betas in SAP Fund</a:t>
            </a:r>
          </a:p>
          <a:p>
            <a:pPr algn="ctr"/>
            <a:r>
              <a:rPr lang="en-US" sz="3200" dirty="0">
                <a:latin typeface="Arial Narrow" panose="020B0606020202030204" pitchFamily="34" charset="0"/>
              </a:rPr>
              <a:t>Morgan Stanley (1.33)</a:t>
            </a:r>
          </a:p>
          <a:p>
            <a:pPr algn="ctr"/>
            <a:r>
              <a:rPr lang="en-US" sz="3200" dirty="0">
                <a:latin typeface="Arial Narrow" panose="020B0606020202030204" pitchFamily="34" charset="0"/>
              </a:rPr>
              <a:t>The Walt Disney Company (1.21)</a:t>
            </a:r>
          </a:p>
          <a:p>
            <a:pPr algn="ctr"/>
            <a:r>
              <a:rPr lang="en-US" sz="3200" dirty="0">
                <a:latin typeface="Arial Narrow" panose="020B0606020202030204" pitchFamily="34" charset="0"/>
              </a:rPr>
              <a:t>Taiwan Semiconductor Manufacturing Co. (1.21)</a:t>
            </a:r>
          </a:p>
        </p:txBody>
      </p:sp>
      <p:sp>
        <p:nvSpPr>
          <p:cNvPr id="5" name="Rectangle: Rounded Corners 4">
            <a:extLst>
              <a:ext uri="{FF2B5EF4-FFF2-40B4-BE49-F238E27FC236}">
                <a16:creationId xmlns:a16="http://schemas.microsoft.com/office/drawing/2014/main" id="{A4C77E5D-43B2-6FB0-A5E4-7E273E1754C9}"/>
              </a:ext>
            </a:extLst>
          </p:cNvPr>
          <p:cNvSpPr/>
          <p:nvPr/>
        </p:nvSpPr>
        <p:spPr>
          <a:xfrm>
            <a:off x="11771449" y="4285882"/>
            <a:ext cx="7640267" cy="2978216"/>
          </a:xfrm>
          <a:prstGeom prst="roundRect">
            <a:avLst/>
          </a:prstGeom>
          <a:solidFill>
            <a:srgbClr val="00B385"/>
          </a:solidFill>
          <a:ln>
            <a:solidFill>
              <a:srgbClr val="00B385"/>
            </a:solidFill>
          </a:ln>
          <a:effectLst>
            <a:outerShdw blurRad="50800" dist="114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u="sng" dirty="0">
                <a:latin typeface="Arial Narrow" panose="020B0606020202030204" pitchFamily="34" charset="0"/>
              </a:rPr>
              <a:t>Lowest Betas in SAP Fund</a:t>
            </a:r>
          </a:p>
          <a:p>
            <a:pPr algn="ctr"/>
            <a:r>
              <a:rPr lang="en-US" sz="3200" dirty="0">
                <a:latin typeface="Arial Narrow" panose="020B0606020202030204" pitchFamily="34" charset="0"/>
              </a:rPr>
              <a:t>Gilead Sciences, Inc (0.43)</a:t>
            </a:r>
          </a:p>
          <a:p>
            <a:pPr algn="ctr"/>
            <a:r>
              <a:rPr lang="en-US" sz="3200" dirty="0">
                <a:latin typeface="Arial Narrow" panose="020B0606020202030204" pitchFamily="34" charset="0"/>
              </a:rPr>
              <a:t>AT&amp;T (0.64)</a:t>
            </a:r>
          </a:p>
          <a:p>
            <a:pPr algn="ctr"/>
            <a:r>
              <a:rPr lang="en-US" sz="3200" dirty="0">
                <a:latin typeface="Arial Narrow" panose="020B0606020202030204" pitchFamily="34" charset="0"/>
              </a:rPr>
              <a:t>Tyson Foods Inc (0.69)</a:t>
            </a:r>
          </a:p>
        </p:txBody>
      </p:sp>
      <p:sp>
        <p:nvSpPr>
          <p:cNvPr id="6" name="Rectangle: Rounded Corners 5">
            <a:extLst>
              <a:ext uri="{FF2B5EF4-FFF2-40B4-BE49-F238E27FC236}">
                <a16:creationId xmlns:a16="http://schemas.microsoft.com/office/drawing/2014/main" id="{DDB1516E-88D6-3AD3-9AD0-A582FCAA7EE5}"/>
              </a:ext>
            </a:extLst>
          </p:cNvPr>
          <p:cNvSpPr/>
          <p:nvPr/>
        </p:nvSpPr>
        <p:spPr>
          <a:xfrm>
            <a:off x="642901" y="7641605"/>
            <a:ext cx="18818297" cy="1312614"/>
          </a:xfrm>
          <a:prstGeom prst="roundRect">
            <a:avLst>
              <a:gd name="adj" fmla="val 20610"/>
            </a:avLst>
          </a:prstGeom>
          <a:solidFill>
            <a:srgbClr val="004E30"/>
          </a:solidFill>
          <a:ln>
            <a:solidFill>
              <a:srgbClr val="004E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latin typeface="Arial Narrow"/>
                <a:cs typeface="Arial"/>
              </a:rPr>
              <a:t>Though as a class we understand that with a higher risk comes a higher reward, we selected stocks whose betas were close to the industry average to ensure that our stocks either performed in alignment with the industry or outperformed it.</a:t>
            </a:r>
            <a:endParaRPr lang="en-US" sz="3200" dirty="0"/>
          </a:p>
        </p:txBody>
      </p:sp>
      <p:sp>
        <p:nvSpPr>
          <p:cNvPr id="8" name="Oval 7">
            <a:extLst>
              <a:ext uri="{FF2B5EF4-FFF2-40B4-BE49-F238E27FC236}">
                <a16:creationId xmlns:a16="http://schemas.microsoft.com/office/drawing/2014/main" id="{DBF60FCB-1E1C-5315-DB24-B54FB043D123}"/>
              </a:ext>
            </a:extLst>
          </p:cNvPr>
          <p:cNvSpPr/>
          <p:nvPr/>
        </p:nvSpPr>
        <p:spPr>
          <a:xfrm>
            <a:off x="3261232" y="1691715"/>
            <a:ext cx="3753853" cy="2338231"/>
          </a:xfrm>
          <a:prstGeom prst="ellipse">
            <a:avLst/>
          </a:prstGeom>
          <a:solidFill>
            <a:srgbClr val="00B385"/>
          </a:solidFill>
          <a:ln>
            <a:solidFill>
              <a:srgbClr val="00B385"/>
            </a:solidFill>
          </a:ln>
          <a:effectLst>
            <a:outerShdw blurRad="50800" dist="114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latin typeface="Arial Narrow" panose="020B0606020202030204" pitchFamily="34" charset="0"/>
            </a:endParaRPr>
          </a:p>
          <a:p>
            <a:pPr algn="ctr"/>
            <a:r>
              <a:rPr lang="en-US" sz="4400" dirty="0">
                <a:latin typeface="Arial Narrow" panose="020B0606020202030204" pitchFamily="34" charset="0"/>
              </a:rPr>
              <a:t>SAP</a:t>
            </a:r>
          </a:p>
          <a:p>
            <a:pPr algn="ctr"/>
            <a:r>
              <a:rPr lang="en-US" sz="4400" b="1" dirty="0">
                <a:latin typeface="Arial Narrow" panose="020B0606020202030204" pitchFamily="34" charset="0"/>
              </a:rPr>
              <a:t>β 0.7914</a:t>
            </a:r>
          </a:p>
          <a:p>
            <a:pPr algn="ctr"/>
            <a:endParaRPr lang="en-US" sz="4400" dirty="0">
              <a:latin typeface="Arial Narrow" panose="020B0606020202030204" pitchFamily="34" charset="0"/>
            </a:endParaRPr>
          </a:p>
        </p:txBody>
      </p:sp>
      <p:sp>
        <p:nvSpPr>
          <p:cNvPr id="9" name="Oval 8">
            <a:extLst>
              <a:ext uri="{FF2B5EF4-FFF2-40B4-BE49-F238E27FC236}">
                <a16:creationId xmlns:a16="http://schemas.microsoft.com/office/drawing/2014/main" id="{F3B37537-F5B4-584D-58A1-CBECE43E227E}"/>
              </a:ext>
            </a:extLst>
          </p:cNvPr>
          <p:cNvSpPr/>
          <p:nvPr/>
        </p:nvSpPr>
        <p:spPr>
          <a:xfrm>
            <a:off x="13714655" y="1695361"/>
            <a:ext cx="3753853" cy="2338231"/>
          </a:xfrm>
          <a:prstGeom prst="ellipse">
            <a:avLst/>
          </a:prstGeom>
          <a:solidFill>
            <a:srgbClr val="00B385"/>
          </a:solidFill>
          <a:ln>
            <a:solidFill>
              <a:srgbClr val="00B385"/>
            </a:solidFill>
          </a:ln>
          <a:effectLst>
            <a:outerShdw blurRad="50800" dist="114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latin typeface="Arial Narrow" panose="020B0606020202030204" pitchFamily="34" charset="0"/>
            </a:endParaRPr>
          </a:p>
          <a:p>
            <a:pPr algn="ctr"/>
            <a:r>
              <a:rPr lang="en-US" sz="4400" dirty="0">
                <a:latin typeface="Arial Narrow" panose="020B0606020202030204" pitchFamily="34" charset="0"/>
              </a:rPr>
              <a:t>S&amp;P 500</a:t>
            </a:r>
          </a:p>
          <a:p>
            <a:pPr algn="ctr"/>
            <a:r>
              <a:rPr lang="en-US" sz="4400" b="1" dirty="0">
                <a:latin typeface="Arial Narrow" panose="020B0606020202030204" pitchFamily="34" charset="0"/>
              </a:rPr>
              <a:t>β 1.00</a:t>
            </a:r>
          </a:p>
          <a:p>
            <a:pPr algn="ctr"/>
            <a:endParaRPr lang="en-US" sz="4400" dirty="0">
              <a:latin typeface="Arial Narrow" panose="020B0606020202030204" pitchFamily="34" charset="0"/>
            </a:endParaRPr>
          </a:p>
        </p:txBody>
      </p:sp>
    </p:spTree>
    <p:extLst>
      <p:ext uri="{BB962C8B-B14F-4D97-AF65-F5344CB8AC3E}">
        <p14:creationId xmlns:p14="http://schemas.microsoft.com/office/powerpoint/2010/main" val="381999049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E2FA8F6-6DDE-1036-5389-6B13202B478F}"/>
              </a:ext>
            </a:extLst>
          </p:cNvPr>
          <p:cNvSpPr>
            <a:spLocks noGrp="1"/>
          </p:cNvSpPr>
          <p:nvPr>
            <p:ph type="ctrTitle"/>
          </p:nvPr>
        </p:nvSpPr>
        <p:spPr>
          <a:xfrm>
            <a:off x="1005205" y="610045"/>
            <a:ext cx="18093690" cy="1081670"/>
          </a:xfrm>
        </p:spPr>
        <p:txBody>
          <a:bodyPr lIns="91440" tIns="45720" rIns="91440" bIns="45720" anchor="b"/>
          <a:lstStyle/>
          <a:p>
            <a:r>
              <a:rPr lang="en-US" sz="6000">
                <a:latin typeface="Arial Black"/>
              </a:rPr>
              <a:t>Portfolio Risk Analysis: Beta</a:t>
            </a:r>
            <a:endParaRPr lang="en-US"/>
          </a:p>
        </p:txBody>
      </p:sp>
      <p:pic>
        <p:nvPicPr>
          <p:cNvPr id="9217" name="Picture 1">
            <a:extLst>
              <a:ext uri="{FF2B5EF4-FFF2-40B4-BE49-F238E27FC236}">
                <a16:creationId xmlns:a16="http://schemas.microsoft.com/office/drawing/2014/main" id="{3B992583-C831-E68A-6F33-EF3966DCB6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05691" y="2273801"/>
            <a:ext cx="10892718" cy="6761747"/>
          </a:xfrm>
          <a:prstGeom prst="rect">
            <a:avLst/>
          </a:prstGeom>
          <a:noFill/>
          <a:effectLst>
            <a:outerShdw blurRad="50800" dist="1143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014589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E2FA8F6-6DDE-1036-5389-6B13202B478F}"/>
              </a:ext>
            </a:extLst>
          </p:cNvPr>
          <p:cNvSpPr>
            <a:spLocks noGrp="1"/>
          </p:cNvSpPr>
          <p:nvPr>
            <p:ph type="ctrTitle"/>
          </p:nvPr>
        </p:nvSpPr>
        <p:spPr>
          <a:xfrm>
            <a:off x="1005205" y="610045"/>
            <a:ext cx="18093690" cy="1081670"/>
          </a:xfrm>
        </p:spPr>
        <p:txBody>
          <a:bodyPr lIns="91440" tIns="45720" rIns="91440" bIns="45720" anchor="b"/>
          <a:lstStyle/>
          <a:p>
            <a:r>
              <a:rPr lang="en-US" sz="5400">
                <a:latin typeface="Arial Black"/>
              </a:rPr>
              <a:t>Portfolio Risk Analysis: Sharpe Ratio</a:t>
            </a:r>
            <a:endParaRPr lang="en-US" sz="5400"/>
          </a:p>
        </p:txBody>
      </p:sp>
      <p:sp>
        <p:nvSpPr>
          <p:cNvPr id="2" name="Rectangle: Rounded Corners 1">
            <a:extLst>
              <a:ext uri="{FF2B5EF4-FFF2-40B4-BE49-F238E27FC236}">
                <a16:creationId xmlns:a16="http://schemas.microsoft.com/office/drawing/2014/main" id="{9807CF91-304F-DA3F-A673-E6A3379F1816}"/>
              </a:ext>
            </a:extLst>
          </p:cNvPr>
          <p:cNvSpPr/>
          <p:nvPr/>
        </p:nvSpPr>
        <p:spPr>
          <a:xfrm>
            <a:off x="907453" y="1846252"/>
            <a:ext cx="18818297" cy="1312614"/>
          </a:xfrm>
          <a:prstGeom prst="roundRect">
            <a:avLst>
              <a:gd name="adj" fmla="val 20610"/>
            </a:avLst>
          </a:prstGeom>
          <a:solidFill>
            <a:srgbClr val="004E30"/>
          </a:solidFill>
          <a:ln>
            <a:solidFill>
              <a:srgbClr val="004E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latin typeface="Arial Narrow"/>
                <a:cs typeface="Arial"/>
              </a:rPr>
              <a:t>The Sharpe Ratio measures a portfolio’s return adjusted with risk when associated with the market. We assumed the risk-free rate as a 10-year treasury bond (rate averaged between start and end date of the portfolio).</a:t>
            </a:r>
            <a:endParaRPr lang="en-US" sz="3200" dirty="0"/>
          </a:p>
        </p:txBody>
      </p:sp>
      <p:graphicFrame>
        <p:nvGraphicFramePr>
          <p:cNvPr id="4" name="Table 3">
            <a:extLst>
              <a:ext uri="{FF2B5EF4-FFF2-40B4-BE49-F238E27FC236}">
                <a16:creationId xmlns:a16="http://schemas.microsoft.com/office/drawing/2014/main" id="{D6E52F0E-127C-81DF-A10D-AACE81CEAC79}"/>
              </a:ext>
            </a:extLst>
          </p:cNvPr>
          <p:cNvGraphicFramePr>
            <a:graphicFrameLocks noGrp="1"/>
          </p:cNvGraphicFramePr>
          <p:nvPr>
            <p:extLst>
              <p:ext uri="{D42A27DB-BD31-4B8C-83A1-F6EECF244321}">
                <p14:modId xmlns:p14="http://schemas.microsoft.com/office/powerpoint/2010/main" val="1255824544"/>
              </p:ext>
            </p:extLst>
          </p:nvPr>
        </p:nvGraphicFramePr>
        <p:xfrm>
          <a:off x="5479652" y="3662472"/>
          <a:ext cx="9144795" cy="5160452"/>
        </p:xfrm>
        <a:graphic>
          <a:graphicData uri="http://schemas.openxmlformats.org/drawingml/2006/table">
            <a:tbl>
              <a:tblPr firstRow="1" bandRow="1">
                <a:tableStyleId>{5202B0CA-FC54-4496-8BCA-5EF66A818D29}</a:tableStyleId>
              </a:tblPr>
              <a:tblGrid>
                <a:gridCol w="3048265">
                  <a:extLst>
                    <a:ext uri="{9D8B030D-6E8A-4147-A177-3AD203B41FA5}">
                      <a16:colId xmlns:a16="http://schemas.microsoft.com/office/drawing/2014/main" val="295502215"/>
                    </a:ext>
                  </a:extLst>
                </a:gridCol>
                <a:gridCol w="3048265">
                  <a:extLst>
                    <a:ext uri="{9D8B030D-6E8A-4147-A177-3AD203B41FA5}">
                      <a16:colId xmlns:a16="http://schemas.microsoft.com/office/drawing/2014/main" val="3729481681"/>
                    </a:ext>
                  </a:extLst>
                </a:gridCol>
                <a:gridCol w="3048265">
                  <a:extLst>
                    <a:ext uri="{9D8B030D-6E8A-4147-A177-3AD203B41FA5}">
                      <a16:colId xmlns:a16="http://schemas.microsoft.com/office/drawing/2014/main" val="1735268481"/>
                    </a:ext>
                  </a:extLst>
                </a:gridCol>
              </a:tblGrid>
              <a:tr h="1012862">
                <a:tc>
                  <a:txBody>
                    <a:bodyPr/>
                    <a:lstStyle/>
                    <a:p>
                      <a:pPr algn="ctr"/>
                      <a:endParaRPr lang="en-US" sz="3200" dirty="0">
                        <a:latin typeface="Arial Narrow" panose="020B0606020202030204" pitchFamily="34" charset="0"/>
                      </a:endParaRPr>
                    </a:p>
                  </a:txBody>
                  <a:tcPr anchor="b">
                    <a:solidFill>
                      <a:srgbClr val="004E30"/>
                    </a:solidFill>
                  </a:tcPr>
                </a:tc>
                <a:tc>
                  <a:txBody>
                    <a:bodyPr/>
                    <a:lstStyle/>
                    <a:p>
                      <a:pPr algn="ctr"/>
                      <a:r>
                        <a:rPr lang="en-US" sz="3200" dirty="0">
                          <a:latin typeface="Arial Narrow" panose="020B0606020202030204" pitchFamily="34" charset="0"/>
                        </a:rPr>
                        <a:t>SAP Fund</a:t>
                      </a:r>
                    </a:p>
                  </a:txBody>
                  <a:tcPr anchor="b">
                    <a:solidFill>
                      <a:srgbClr val="004E30"/>
                    </a:solidFill>
                  </a:tcPr>
                </a:tc>
                <a:tc>
                  <a:txBody>
                    <a:bodyPr/>
                    <a:lstStyle/>
                    <a:p>
                      <a:pPr algn="ctr"/>
                      <a:r>
                        <a:rPr lang="en-US" sz="3200" dirty="0">
                          <a:latin typeface="Arial Narrow" panose="020B0606020202030204" pitchFamily="34" charset="0"/>
                        </a:rPr>
                        <a:t>S&amp;P 500</a:t>
                      </a:r>
                    </a:p>
                  </a:txBody>
                  <a:tcPr anchor="b">
                    <a:solidFill>
                      <a:srgbClr val="004E30"/>
                    </a:solidFill>
                  </a:tcPr>
                </a:tc>
                <a:extLst>
                  <a:ext uri="{0D108BD9-81ED-4DB2-BD59-A6C34878D82A}">
                    <a16:rowId xmlns:a16="http://schemas.microsoft.com/office/drawing/2014/main" val="2056247041"/>
                  </a:ext>
                </a:extLst>
              </a:tr>
              <a:tr h="1026930">
                <a:tc>
                  <a:txBody>
                    <a:bodyPr/>
                    <a:lstStyle/>
                    <a:p>
                      <a:pPr algn="ctr"/>
                      <a:r>
                        <a:rPr lang="en-US" sz="3200" dirty="0">
                          <a:latin typeface="Arial Narrow" panose="020B0606020202030204" pitchFamily="34" charset="0"/>
                        </a:rPr>
                        <a:t>Risk-Free Rate</a:t>
                      </a:r>
                    </a:p>
                  </a:txBody>
                  <a:tcPr anchor="ctr">
                    <a:solidFill>
                      <a:srgbClr val="E7FFF6"/>
                    </a:solidFill>
                  </a:tcPr>
                </a:tc>
                <a:tc>
                  <a:txBody>
                    <a:bodyPr/>
                    <a:lstStyle/>
                    <a:p>
                      <a:pPr algn="ctr"/>
                      <a:r>
                        <a:rPr lang="en-US" sz="3200" dirty="0">
                          <a:latin typeface="Arial Narrow" panose="020B0606020202030204" pitchFamily="34" charset="0"/>
                        </a:rPr>
                        <a:t>3.50%</a:t>
                      </a:r>
                    </a:p>
                  </a:txBody>
                  <a:tcPr anchor="ctr">
                    <a:solidFill>
                      <a:srgbClr val="E7FFF6"/>
                    </a:solidFill>
                  </a:tcPr>
                </a:tc>
                <a:tc>
                  <a:txBody>
                    <a:bodyPr/>
                    <a:lstStyle/>
                    <a:p>
                      <a:pPr algn="ctr"/>
                      <a:r>
                        <a:rPr lang="en-US" sz="3200" dirty="0">
                          <a:latin typeface="Arial Narrow" panose="020B0606020202030204" pitchFamily="34" charset="0"/>
                        </a:rPr>
                        <a:t>3.50%</a:t>
                      </a:r>
                    </a:p>
                  </a:txBody>
                  <a:tcPr anchor="ctr">
                    <a:solidFill>
                      <a:srgbClr val="E7FFF6"/>
                    </a:solidFill>
                  </a:tcPr>
                </a:tc>
                <a:extLst>
                  <a:ext uri="{0D108BD9-81ED-4DB2-BD59-A6C34878D82A}">
                    <a16:rowId xmlns:a16="http://schemas.microsoft.com/office/drawing/2014/main" val="47727970"/>
                  </a:ext>
                </a:extLst>
              </a:tr>
              <a:tr h="1026930">
                <a:tc>
                  <a:txBody>
                    <a:bodyPr/>
                    <a:lstStyle/>
                    <a:p>
                      <a:pPr algn="ctr"/>
                      <a:r>
                        <a:rPr lang="en-US" sz="3200" dirty="0">
                          <a:latin typeface="Arial Narrow" panose="020B0606020202030204" pitchFamily="34" charset="0"/>
                        </a:rPr>
                        <a:t>% Growth</a:t>
                      </a:r>
                    </a:p>
                  </a:txBody>
                  <a:tcPr anchor="ctr">
                    <a:solidFill>
                      <a:srgbClr val="E7FFF6"/>
                    </a:solidFill>
                  </a:tcPr>
                </a:tc>
                <a:tc>
                  <a:txBody>
                    <a:bodyPr/>
                    <a:lstStyle/>
                    <a:p>
                      <a:pPr algn="ctr"/>
                      <a:r>
                        <a:rPr lang="en-US" sz="3200" dirty="0">
                          <a:latin typeface="Arial Narrow" panose="020B0606020202030204" pitchFamily="34" charset="0"/>
                        </a:rPr>
                        <a:t>8.59%</a:t>
                      </a:r>
                    </a:p>
                  </a:txBody>
                  <a:tcPr anchor="ctr">
                    <a:solidFill>
                      <a:srgbClr val="E7FFF6"/>
                    </a:solidFill>
                  </a:tcPr>
                </a:tc>
                <a:tc>
                  <a:txBody>
                    <a:bodyPr/>
                    <a:lstStyle/>
                    <a:p>
                      <a:pPr algn="ctr"/>
                      <a:r>
                        <a:rPr lang="en-US" sz="3200" dirty="0">
                          <a:latin typeface="Arial Narrow" panose="020B0606020202030204" pitchFamily="34" charset="0"/>
                        </a:rPr>
                        <a:t>8.00%</a:t>
                      </a:r>
                    </a:p>
                  </a:txBody>
                  <a:tcPr anchor="ctr">
                    <a:solidFill>
                      <a:srgbClr val="E7FFF6"/>
                    </a:solidFill>
                  </a:tcPr>
                </a:tc>
                <a:extLst>
                  <a:ext uri="{0D108BD9-81ED-4DB2-BD59-A6C34878D82A}">
                    <a16:rowId xmlns:a16="http://schemas.microsoft.com/office/drawing/2014/main" val="3590256444"/>
                  </a:ext>
                </a:extLst>
              </a:tr>
              <a:tr h="1026930">
                <a:tc>
                  <a:txBody>
                    <a:bodyPr/>
                    <a:lstStyle/>
                    <a:p>
                      <a:pPr algn="ctr"/>
                      <a:r>
                        <a:rPr lang="en-US" sz="3200" dirty="0">
                          <a:latin typeface="Arial Narrow" panose="020B0606020202030204" pitchFamily="34" charset="0"/>
                        </a:rPr>
                        <a:t>Standard Deviation of Excess Returns</a:t>
                      </a:r>
                    </a:p>
                  </a:txBody>
                  <a:tcPr anchor="ctr">
                    <a:lnB w="12700" cap="flat" cmpd="sng" algn="ctr">
                      <a:solidFill>
                        <a:schemeClr val="tx1"/>
                      </a:solidFill>
                      <a:prstDash val="solid"/>
                      <a:round/>
                      <a:headEnd type="none" w="med" len="med"/>
                      <a:tailEnd type="none" w="med" len="med"/>
                    </a:lnB>
                    <a:solidFill>
                      <a:srgbClr val="E7FFF6"/>
                    </a:solidFill>
                  </a:tcPr>
                </a:tc>
                <a:tc>
                  <a:txBody>
                    <a:bodyPr/>
                    <a:lstStyle/>
                    <a:p>
                      <a:pPr algn="ctr"/>
                      <a:r>
                        <a:rPr lang="en-US" sz="3200" dirty="0">
                          <a:latin typeface="Arial Narrow" panose="020B0606020202030204" pitchFamily="34" charset="0"/>
                        </a:rPr>
                        <a:t>0.0166</a:t>
                      </a:r>
                    </a:p>
                  </a:txBody>
                  <a:tcPr anchor="ctr">
                    <a:lnB w="12700" cap="flat" cmpd="sng" algn="ctr">
                      <a:solidFill>
                        <a:schemeClr val="tx1"/>
                      </a:solidFill>
                      <a:prstDash val="solid"/>
                      <a:round/>
                      <a:headEnd type="none" w="med" len="med"/>
                      <a:tailEnd type="none" w="med" len="med"/>
                    </a:lnB>
                    <a:solidFill>
                      <a:srgbClr val="E7FFF6"/>
                    </a:solidFill>
                  </a:tcPr>
                </a:tc>
                <a:tc>
                  <a:txBody>
                    <a:bodyPr/>
                    <a:lstStyle/>
                    <a:p>
                      <a:pPr algn="ctr"/>
                      <a:r>
                        <a:rPr lang="en-US" sz="3200" dirty="0">
                          <a:latin typeface="Arial Narrow" panose="020B0606020202030204" pitchFamily="34" charset="0"/>
                        </a:rPr>
                        <a:t>0.0171</a:t>
                      </a:r>
                    </a:p>
                  </a:txBody>
                  <a:tcPr anchor="ctr">
                    <a:lnB w="12700" cap="flat" cmpd="sng" algn="ctr">
                      <a:solidFill>
                        <a:schemeClr val="tx1"/>
                      </a:solidFill>
                      <a:prstDash val="solid"/>
                      <a:round/>
                      <a:headEnd type="none" w="med" len="med"/>
                      <a:tailEnd type="none" w="med" len="med"/>
                    </a:lnB>
                    <a:solidFill>
                      <a:srgbClr val="E7FFF6"/>
                    </a:solidFill>
                  </a:tcPr>
                </a:tc>
                <a:extLst>
                  <a:ext uri="{0D108BD9-81ED-4DB2-BD59-A6C34878D82A}">
                    <a16:rowId xmlns:a16="http://schemas.microsoft.com/office/drawing/2014/main" val="1471722585"/>
                  </a:ext>
                </a:extLst>
              </a:tr>
              <a:tr h="1026930">
                <a:tc>
                  <a:txBody>
                    <a:bodyPr/>
                    <a:lstStyle/>
                    <a:p>
                      <a:pPr algn="ctr"/>
                      <a:r>
                        <a:rPr lang="en-US" sz="3200" b="1" dirty="0">
                          <a:latin typeface="Arial Narrow" panose="020B0606020202030204" pitchFamily="34" charset="0"/>
                        </a:rPr>
                        <a:t>Sharpe Ratio</a:t>
                      </a:r>
                    </a:p>
                  </a:txBody>
                  <a:tcPr anchor="ctr">
                    <a:lnT w="12700" cap="flat" cmpd="sng" algn="ctr">
                      <a:solidFill>
                        <a:schemeClr val="tx1"/>
                      </a:solidFill>
                      <a:prstDash val="solid"/>
                      <a:round/>
                      <a:headEnd type="none" w="med" len="med"/>
                      <a:tailEnd type="none" w="med" len="med"/>
                    </a:lnT>
                    <a:solidFill>
                      <a:srgbClr val="E7FFF6"/>
                    </a:solidFill>
                  </a:tcPr>
                </a:tc>
                <a:tc>
                  <a:txBody>
                    <a:bodyPr/>
                    <a:lstStyle/>
                    <a:p>
                      <a:pPr algn="ctr"/>
                      <a:r>
                        <a:rPr lang="en-US" sz="3200" b="1" dirty="0">
                          <a:latin typeface="Arial Narrow" panose="020B0606020202030204" pitchFamily="34" charset="0"/>
                        </a:rPr>
                        <a:t>3.080</a:t>
                      </a:r>
                    </a:p>
                  </a:txBody>
                  <a:tcPr anchor="ctr">
                    <a:lnT w="12700" cap="flat" cmpd="sng" algn="ctr">
                      <a:solidFill>
                        <a:schemeClr val="tx1"/>
                      </a:solidFill>
                      <a:prstDash val="solid"/>
                      <a:round/>
                      <a:headEnd type="none" w="med" len="med"/>
                      <a:tailEnd type="none" w="med" len="med"/>
                    </a:lnT>
                    <a:solidFill>
                      <a:srgbClr val="E7FFF6"/>
                    </a:solidFill>
                  </a:tcPr>
                </a:tc>
                <a:tc>
                  <a:txBody>
                    <a:bodyPr/>
                    <a:lstStyle/>
                    <a:p>
                      <a:pPr algn="ctr"/>
                      <a:r>
                        <a:rPr lang="en-US" sz="3200" b="1" dirty="0">
                          <a:latin typeface="Arial Narrow" panose="020B0606020202030204" pitchFamily="34" charset="0"/>
                        </a:rPr>
                        <a:t>2.654</a:t>
                      </a:r>
                    </a:p>
                  </a:txBody>
                  <a:tcPr anchor="ctr">
                    <a:lnT w="12700" cap="flat" cmpd="sng" algn="ctr">
                      <a:solidFill>
                        <a:schemeClr val="tx1"/>
                      </a:solidFill>
                      <a:prstDash val="solid"/>
                      <a:round/>
                      <a:headEnd type="none" w="med" len="med"/>
                      <a:tailEnd type="none" w="med" len="med"/>
                    </a:lnT>
                    <a:solidFill>
                      <a:srgbClr val="E7FFF6"/>
                    </a:solidFill>
                  </a:tcPr>
                </a:tc>
                <a:extLst>
                  <a:ext uri="{0D108BD9-81ED-4DB2-BD59-A6C34878D82A}">
                    <a16:rowId xmlns:a16="http://schemas.microsoft.com/office/drawing/2014/main" val="2245601157"/>
                  </a:ext>
                </a:extLst>
              </a:tr>
            </a:tbl>
          </a:graphicData>
        </a:graphic>
      </p:graphicFrame>
    </p:spTree>
    <p:extLst>
      <p:ext uri="{BB962C8B-B14F-4D97-AF65-F5344CB8AC3E}">
        <p14:creationId xmlns:p14="http://schemas.microsoft.com/office/powerpoint/2010/main" val="305322942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E2FA8F6-6DDE-1036-5389-6B13202B478F}"/>
              </a:ext>
            </a:extLst>
          </p:cNvPr>
          <p:cNvSpPr>
            <a:spLocks noGrp="1"/>
          </p:cNvSpPr>
          <p:nvPr>
            <p:ph type="ctrTitle"/>
          </p:nvPr>
        </p:nvSpPr>
        <p:spPr>
          <a:xfrm>
            <a:off x="-3320" y="5129"/>
            <a:ext cx="10107708" cy="1024043"/>
          </a:xfrm>
        </p:spPr>
        <p:txBody>
          <a:bodyPr lIns="91440" tIns="45720" rIns="91440" bIns="45720" anchor="b"/>
          <a:lstStyle/>
          <a:p>
            <a:r>
              <a:rPr lang="en-US" sz="5400">
                <a:latin typeface="Arial Black"/>
              </a:rPr>
              <a:t>Correlation Matrix</a:t>
            </a:r>
            <a:endParaRPr lang="en-US"/>
          </a:p>
        </p:txBody>
      </p:sp>
      <p:pic>
        <p:nvPicPr>
          <p:cNvPr id="6" name="Picture 6" descr="A picture containing table&#10;&#10;Description automatically generated">
            <a:extLst>
              <a:ext uri="{FF2B5EF4-FFF2-40B4-BE49-F238E27FC236}">
                <a16:creationId xmlns:a16="http://schemas.microsoft.com/office/drawing/2014/main" id="{0E7CCCC8-E091-E01C-022D-88770A4F289D}"/>
              </a:ext>
            </a:extLst>
          </p:cNvPr>
          <p:cNvPicPr>
            <a:picLocks noChangeAspect="1"/>
          </p:cNvPicPr>
          <p:nvPr/>
        </p:nvPicPr>
        <p:blipFill rotWithShape="1">
          <a:blip r:embed="rId2"/>
          <a:srcRect l="281" t="601" r="264" b="448"/>
          <a:stretch/>
        </p:blipFill>
        <p:spPr>
          <a:xfrm>
            <a:off x="166693" y="1076635"/>
            <a:ext cx="16440616" cy="8611753"/>
          </a:xfrm>
          <a:prstGeom prst="rect">
            <a:avLst/>
          </a:prstGeom>
        </p:spPr>
      </p:pic>
      <p:sp>
        <p:nvSpPr>
          <p:cNvPr id="7" name="Rectangle 6">
            <a:extLst>
              <a:ext uri="{FF2B5EF4-FFF2-40B4-BE49-F238E27FC236}">
                <a16:creationId xmlns:a16="http://schemas.microsoft.com/office/drawing/2014/main" id="{58DC98CA-2EC5-8989-B063-AD5C96F268C8}"/>
              </a:ext>
            </a:extLst>
          </p:cNvPr>
          <p:cNvSpPr/>
          <p:nvPr/>
        </p:nvSpPr>
        <p:spPr>
          <a:xfrm>
            <a:off x="-6901" y="877832"/>
            <a:ext cx="5689736" cy="10666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1A7773FB-68F8-6B67-7A46-7BC912EECDE0}"/>
              </a:ext>
            </a:extLst>
          </p:cNvPr>
          <p:cNvSpPr/>
          <p:nvPr/>
        </p:nvSpPr>
        <p:spPr>
          <a:xfrm>
            <a:off x="17168940" y="2518058"/>
            <a:ext cx="2464222" cy="877753"/>
          </a:xfrm>
          <a:prstGeom prst="roundRect">
            <a:avLst/>
          </a:prstGeom>
          <a:solidFill>
            <a:srgbClr val="C00000"/>
          </a:solidFill>
          <a:ln>
            <a:solidFill>
              <a:srgbClr val="C00000"/>
            </a:solidFill>
          </a:ln>
          <a:effectLst>
            <a:outerShdw blurRad="50800" dist="114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Arial Narrow" panose="020B0606020202030204" pitchFamily="34" charset="0"/>
                <a:cs typeface="Calibri"/>
              </a:rPr>
              <a:t>Red represents a </a:t>
            </a:r>
            <a:r>
              <a:rPr lang="en-US" b="1" u="sng" dirty="0">
                <a:latin typeface="Arial Narrow" panose="020B0606020202030204" pitchFamily="34" charset="0"/>
                <a:cs typeface="Calibri"/>
              </a:rPr>
              <a:t>Strong Correlation</a:t>
            </a:r>
            <a:r>
              <a:rPr lang="en-US" dirty="0">
                <a:latin typeface="Arial Narrow" panose="020B0606020202030204" pitchFamily="34" charset="0"/>
                <a:cs typeface="Calibri"/>
              </a:rPr>
              <a:t> between securities </a:t>
            </a:r>
            <a:endParaRPr lang="en-US" dirty="0">
              <a:latin typeface="Arial Narrow" panose="020B0606020202030204" pitchFamily="34" charset="0"/>
            </a:endParaRPr>
          </a:p>
        </p:txBody>
      </p:sp>
      <p:sp>
        <p:nvSpPr>
          <p:cNvPr id="10" name="Rectangle: Rounded Corners 9">
            <a:extLst>
              <a:ext uri="{FF2B5EF4-FFF2-40B4-BE49-F238E27FC236}">
                <a16:creationId xmlns:a16="http://schemas.microsoft.com/office/drawing/2014/main" id="{E50A1199-D79F-B9AD-48F7-73186BD1D00E}"/>
              </a:ext>
            </a:extLst>
          </p:cNvPr>
          <p:cNvSpPr/>
          <p:nvPr/>
        </p:nvSpPr>
        <p:spPr>
          <a:xfrm>
            <a:off x="17125453" y="4104343"/>
            <a:ext cx="2464222" cy="877753"/>
          </a:xfrm>
          <a:prstGeom prst="roundRect">
            <a:avLst/>
          </a:prstGeom>
          <a:solidFill>
            <a:srgbClr val="C00000"/>
          </a:solidFill>
          <a:ln>
            <a:solidFill>
              <a:srgbClr val="C00000"/>
            </a:solidFill>
          </a:ln>
          <a:effectLst>
            <a:outerShdw blurRad="50800" dist="114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latin typeface="Arial Narrow" panose="020B0606020202030204" pitchFamily="34" charset="0"/>
                <a:cs typeface="Calibri"/>
              </a:rPr>
              <a:t>Strongest:</a:t>
            </a:r>
          </a:p>
          <a:p>
            <a:pPr algn="ctr"/>
            <a:r>
              <a:rPr lang="en-US" b="1" dirty="0">
                <a:latin typeface="Arial Narrow" panose="020B0606020202030204" pitchFamily="34" charset="0"/>
                <a:cs typeface="Calibri"/>
              </a:rPr>
              <a:t>(CSCO &amp; V)</a:t>
            </a:r>
          </a:p>
          <a:p>
            <a:pPr algn="ctr"/>
            <a:r>
              <a:rPr lang="en-US" b="1" dirty="0">
                <a:latin typeface="Arial Narrow" panose="020B0606020202030204" pitchFamily="34" charset="0"/>
                <a:cs typeface="Calibri"/>
              </a:rPr>
              <a:t>(CAT &amp; T)</a:t>
            </a:r>
            <a:endParaRPr lang="en-US" b="1" dirty="0">
              <a:latin typeface="Arial Narrow" panose="020B0606020202030204" pitchFamily="34" charset="0"/>
            </a:endParaRPr>
          </a:p>
        </p:txBody>
      </p:sp>
      <p:sp>
        <p:nvSpPr>
          <p:cNvPr id="11" name="Rectangle: Rounded Corners 10">
            <a:extLst>
              <a:ext uri="{FF2B5EF4-FFF2-40B4-BE49-F238E27FC236}">
                <a16:creationId xmlns:a16="http://schemas.microsoft.com/office/drawing/2014/main" id="{D7199763-CDE1-CCF5-CDC5-5A142E0A2D3A}"/>
              </a:ext>
            </a:extLst>
          </p:cNvPr>
          <p:cNvSpPr/>
          <p:nvPr/>
        </p:nvSpPr>
        <p:spPr>
          <a:xfrm>
            <a:off x="17125501" y="5690628"/>
            <a:ext cx="2464222" cy="877753"/>
          </a:xfrm>
          <a:prstGeom prst="roundRect">
            <a:avLst/>
          </a:prstGeom>
          <a:solidFill>
            <a:schemeClr val="accent1"/>
          </a:solidFill>
          <a:ln>
            <a:solidFill>
              <a:srgbClr val="4F81BD"/>
            </a:solidFill>
          </a:ln>
          <a:effectLst>
            <a:outerShdw blurRad="50800" dist="114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latin typeface="Arial Narrow" panose="020B0606020202030204" pitchFamily="34" charset="0"/>
                <a:cs typeface="Calibri"/>
              </a:rPr>
              <a:t>Blue represents a </a:t>
            </a:r>
            <a:r>
              <a:rPr lang="en-US" b="1" u="sng" dirty="0">
                <a:latin typeface="Arial Narrow" panose="020B0606020202030204" pitchFamily="34" charset="0"/>
                <a:cs typeface="Calibri"/>
              </a:rPr>
              <a:t>Weak Correlation</a:t>
            </a:r>
            <a:r>
              <a:rPr lang="en-US" dirty="0">
                <a:latin typeface="Arial Narrow" panose="020B0606020202030204" pitchFamily="34" charset="0"/>
                <a:cs typeface="Calibri"/>
              </a:rPr>
              <a:t> between securities </a:t>
            </a:r>
            <a:endParaRPr lang="en-US" dirty="0">
              <a:latin typeface="Arial Narrow" panose="020B0606020202030204" pitchFamily="34" charset="0"/>
            </a:endParaRPr>
          </a:p>
        </p:txBody>
      </p:sp>
      <p:sp>
        <p:nvSpPr>
          <p:cNvPr id="12" name="Rectangle: Rounded Corners 11">
            <a:extLst>
              <a:ext uri="{FF2B5EF4-FFF2-40B4-BE49-F238E27FC236}">
                <a16:creationId xmlns:a16="http://schemas.microsoft.com/office/drawing/2014/main" id="{81CFBF1E-297C-4CE6-D49C-2AE3D7AA48FE}"/>
              </a:ext>
            </a:extLst>
          </p:cNvPr>
          <p:cNvSpPr/>
          <p:nvPr/>
        </p:nvSpPr>
        <p:spPr>
          <a:xfrm>
            <a:off x="17125550" y="7276914"/>
            <a:ext cx="2464222" cy="877753"/>
          </a:xfrm>
          <a:prstGeom prst="roundRect">
            <a:avLst/>
          </a:prstGeom>
          <a:solidFill>
            <a:schemeClr val="accent1"/>
          </a:solidFill>
          <a:ln>
            <a:solidFill>
              <a:srgbClr val="4F81BD"/>
            </a:solidFill>
          </a:ln>
          <a:effectLst>
            <a:outerShdw blurRad="50800" dist="114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latin typeface="Arial Narrow" panose="020B0606020202030204" pitchFamily="34" charset="0"/>
                <a:cs typeface="Calibri"/>
              </a:rPr>
              <a:t>Weakest:</a:t>
            </a:r>
          </a:p>
          <a:p>
            <a:pPr algn="ctr"/>
            <a:r>
              <a:rPr lang="en-US" b="1" dirty="0">
                <a:latin typeface="Arial Narrow" panose="020B0606020202030204" pitchFamily="34" charset="0"/>
                <a:cs typeface="Calibri"/>
              </a:rPr>
              <a:t>(GOOGL &amp; GIS)</a:t>
            </a:r>
          </a:p>
          <a:p>
            <a:pPr algn="ctr"/>
            <a:r>
              <a:rPr lang="en-US" b="1" dirty="0">
                <a:latin typeface="Arial Narrow" panose="020B0606020202030204" pitchFamily="34" charset="0"/>
                <a:cs typeface="Calibri"/>
              </a:rPr>
              <a:t>(GOOGL &amp; CAT)</a:t>
            </a:r>
          </a:p>
        </p:txBody>
      </p:sp>
      <p:sp>
        <p:nvSpPr>
          <p:cNvPr id="13" name="Rectangle: Rounded Corners 12">
            <a:extLst>
              <a:ext uri="{FF2B5EF4-FFF2-40B4-BE49-F238E27FC236}">
                <a16:creationId xmlns:a16="http://schemas.microsoft.com/office/drawing/2014/main" id="{1F3CE124-DE27-A06A-4C0D-4F735EDF09F7}"/>
              </a:ext>
            </a:extLst>
          </p:cNvPr>
          <p:cNvSpPr/>
          <p:nvPr/>
        </p:nvSpPr>
        <p:spPr>
          <a:xfrm>
            <a:off x="110130" y="983203"/>
            <a:ext cx="2910708" cy="939435"/>
          </a:xfrm>
          <a:prstGeom prst="roundRect">
            <a:avLst/>
          </a:prstGeom>
          <a:solidFill>
            <a:srgbClr val="00B385"/>
          </a:solidFill>
          <a:ln>
            <a:solidFill>
              <a:srgbClr val="00B385"/>
            </a:solidFill>
          </a:ln>
          <a:effectLst>
            <a:outerShdw blurRad="50800" dist="114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Narrow" panose="020B0606020202030204" pitchFamily="34" charset="0"/>
                <a:cs typeface="Calibri"/>
              </a:rPr>
              <a:t>Date Range:</a:t>
            </a:r>
          </a:p>
          <a:p>
            <a:pPr algn="ctr"/>
            <a:r>
              <a:rPr lang="en-US" b="1" dirty="0">
                <a:latin typeface="Arial Narrow" panose="020B0606020202030204" pitchFamily="34" charset="0"/>
                <a:cs typeface="Calibri"/>
              </a:rPr>
              <a:t>09/07/2022 - 11/30/2022</a:t>
            </a:r>
          </a:p>
        </p:txBody>
      </p:sp>
      <p:sp>
        <p:nvSpPr>
          <p:cNvPr id="2" name="Rectangle: Rounded Corners 1">
            <a:extLst>
              <a:ext uri="{FF2B5EF4-FFF2-40B4-BE49-F238E27FC236}">
                <a16:creationId xmlns:a16="http://schemas.microsoft.com/office/drawing/2014/main" id="{679652E5-05BE-73DB-E306-6520573F85EB}"/>
              </a:ext>
            </a:extLst>
          </p:cNvPr>
          <p:cNvSpPr/>
          <p:nvPr/>
        </p:nvSpPr>
        <p:spPr>
          <a:xfrm>
            <a:off x="110130" y="3182501"/>
            <a:ext cx="5572705" cy="1718642"/>
          </a:xfrm>
          <a:prstGeom prst="roundRect">
            <a:avLst/>
          </a:prstGeom>
          <a:solidFill>
            <a:srgbClr val="00B385"/>
          </a:solidFill>
          <a:ln>
            <a:solidFill>
              <a:srgbClr val="00B385"/>
            </a:solidFill>
          </a:ln>
          <a:effectLst>
            <a:outerShdw blurRad="50800" dist="114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latin typeface="Arial Narrow" panose="020B0606020202030204" pitchFamily="34" charset="0"/>
                <a:cs typeface="Calibri"/>
              </a:rPr>
              <a:t>The Correlation Matrix represents the correlation between each security through change in stock price day over day. A well-balanced portfolio would display lower values to illustrate a resilience when the market </a:t>
            </a:r>
            <a:r>
              <a:rPr lang="en-US" b="1" dirty="0">
                <a:latin typeface="Arial Narrow" panose="020B0606020202030204" pitchFamily="34" charset="0"/>
                <a:ea typeface="+mn-lt"/>
                <a:cs typeface="+mn-lt"/>
              </a:rPr>
              <a:t>fluctuates</a:t>
            </a:r>
            <a:r>
              <a:rPr lang="en-US" b="1" dirty="0">
                <a:latin typeface="Arial Narrow" panose="020B0606020202030204" pitchFamily="34" charset="0"/>
                <a:cs typeface="Calibri"/>
              </a:rPr>
              <a:t>. </a:t>
            </a:r>
            <a:endParaRPr lang="en-US" b="1" dirty="0">
              <a:latin typeface="Arial Narrow" panose="020B0606020202030204" pitchFamily="34" charset="0"/>
            </a:endParaRPr>
          </a:p>
        </p:txBody>
      </p:sp>
    </p:spTree>
    <p:extLst>
      <p:ext uri="{BB962C8B-B14F-4D97-AF65-F5344CB8AC3E}">
        <p14:creationId xmlns:p14="http://schemas.microsoft.com/office/powerpoint/2010/main" val="337354802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3" descr="Table&#10;&#10;Description automatically generated">
            <a:extLst>
              <a:ext uri="{FF2B5EF4-FFF2-40B4-BE49-F238E27FC236}">
                <a16:creationId xmlns:a16="http://schemas.microsoft.com/office/drawing/2014/main" id="{AD292EFD-932A-C4C5-282B-F7BC6712F5BC}"/>
              </a:ext>
            </a:extLst>
          </p:cNvPr>
          <p:cNvPicPr>
            <a:picLocks noChangeAspect="1"/>
          </p:cNvPicPr>
          <p:nvPr/>
        </p:nvPicPr>
        <p:blipFill rotWithShape="1">
          <a:blip r:embed="rId2"/>
          <a:srcRect r="114" b="379"/>
          <a:stretch/>
        </p:blipFill>
        <p:spPr>
          <a:xfrm>
            <a:off x="70364" y="924163"/>
            <a:ext cx="16675423" cy="8775437"/>
          </a:xfrm>
          <a:prstGeom prst="rect">
            <a:avLst/>
          </a:prstGeom>
        </p:spPr>
      </p:pic>
      <p:sp>
        <p:nvSpPr>
          <p:cNvPr id="3" name="Title 2">
            <a:extLst>
              <a:ext uri="{FF2B5EF4-FFF2-40B4-BE49-F238E27FC236}">
                <a16:creationId xmlns:a16="http://schemas.microsoft.com/office/drawing/2014/main" id="{6E2FA8F6-6DDE-1036-5389-6B13202B478F}"/>
              </a:ext>
            </a:extLst>
          </p:cNvPr>
          <p:cNvSpPr>
            <a:spLocks noGrp="1"/>
          </p:cNvSpPr>
          <p:nvPr>
            <p:ph type="ctrTitle"/>
          </p:nvPr>
        </p:nvSpPr>
        <p:spPr>
          <a:xfrm>
            <a:off x="-3320" y="5129"/>
            <a:ext cx="10107708" cy="1024043"/>
          </a:xfrm>
        </p:spPr>
        <p:txBody>
          <a:bodyPr lIns="91440" tIns="45720" rIns="91440" bIns="45720" anchor="b"/>
          <a:lstStyle/>
          <a:p>
            <a:r>
              <a:rPr lang="en-US" sz="5400" dirty="0">
                <a:latin typeface="Arial Black"/>
              </a:rPr>
              <a:t>Covariance Matrix</a:t>
            </a:r>
            <a:endParaRPr lang="en-US" dirty="0"/>
          </a:p>
        </p:txBody>
      </p:sp>
      <p:sp>
        <p:nvSpPr>
          <p:cNvPr id="9" name="Rectangle: Rounded Corners 8">
            <a:extLst>
              <a:ext uri="{FF2B5EF4-FFF2-40B4-BE49-F238E27FC236}">
                <a16:creationId xmlns:a16="http://schemas.microsoft.com/office/drawing/2014/main" id="{1A7773FB-68F8-6B67-7A46-7BC912EECDE0}"/>
              </a:ext>
            </a:extLst>
          </p:cNvPr>
          <p:cNvSpPr/>
          <p:nvPr/>
        </p:nvSpPr>
        <p:spPr>
          <a:xfrm>
            <a:off x="17122753" y="2890529"/>
            <a:ext cx="2464222" cy="877753"/>
          </a:xfrm>
          <a:prstGeom prst="roundRect">
            <a:avLst/>
          </a:prstGeom>
          <a:solidFill>
            <a:srgbClr val="C00000"/>
          </a:solidFill>
          <a:ln>
            <a:solidFill>
              <a:srgbClr val="C00000"/>
            </a:solidFill>
          </a:ln>
          <a:effectLst>
            <a:outerShdw blurRad="50800" dist="114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Arial Narrow" panose="020B0606020202030204" pitchFamily="34" charset="0"/>
                <a:cs typeface="Calibri"/>
              </a:rPr>
              <a:t>Red represents a </a:t>
            </a:r>
            <a:r>
              <a:rPr lang="en-US" b="1" u="sng" dirty="0">
                <a:latin typeface="Arial Narrow" panose="020B0606020202030204" pitchFamily="34" charset="0"/>
                <a:cs typeface="Calibri"/>
              </a:rPr>
              <a:t>Positive Correlation</a:t>
            </a:r>
            <a:r>
              <a:rPr lang="en-US" dirty="0">
                <a:latin typeface="Arial Narrow" panose="020B0606020202030204" pitchFamily="34" charset="0"/>
                <a:cs typeface="Calibri"/>
              </a:rPr>
              <a:t> between securities </a:t>
            </a:r>
            <a:endParaRPr lang="en-US" dirty="0">
              <a:latin typeface="Arial Narrow" panose="020B0606020202030204" pitchFamily="34" charset="0"/>
            </a:endParaRPr>
          </a:p>
        </p:txBody>
      </p:sp>
      <p:sp>
        <p:nvSpPr>
          <p:cNvPr id="10" name="Rectangle: Rounded Corners 9">
            <a:extLst>
              <a:ext uri="{FF2B5EF4-FFF2-40B4-BE49-F238E27FC236}">
                <a16:creationId xmlns:a16="http://schemas.microsoft.com/office/drawing/2014/main" id="{E50A1199-D79F-B9AD-48F7-73186BD1D00E}"/>
              </a:ext>
            </a:extLst>
          </p:cNvPr>
          <p:cNvSpPr/>
          <p:nvPr/>
        </p:nvSpPr>
        <p:spPr>
          <a:xfrm>
            <a:off x="17122753" y="4352657"/>
            <a:ext cx="2464222" cy="877753"/>
          </a:xfrm>
          <a:prstGeom prst="roundRect">
            <a:avLst/>
          </a:prstGeom>
          <a:solidFill>
            <a:srgbClr val="C00000"/>
          </a:solidFill>
          <a:ln>
            <a:solidFill>
              <a:srgbClr val="C00000"/>
            </a:solidFill>
          </a:ln>
          <a:effectLst>
            <a:outerShdw blurRad="50800" dist="114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latin typeface="Arial Narrow" panose="020B0606020202030204" pitchFamily="34" charset="0"/>
                <a:cs typeface="Calibri"/>
              </a:rPr>
              <a:t>Strongest:</a:t>
            </a:r>
          </a:p>
          <a:p>
            <a:pPr algn="ctr"/>
            <a:r>
              <a:rPr lang="en-US" b="1" dirty="0">
                <a:latin typeface="Arial Narrow" panose="020B0606020202030204" pitchFamily="34" charset="0"/>
                <a:cs typeface="Calibri"/>
              </a:rPr>
              <a:t>(CAT &amp; XOM)</a:t>
            </a:r>
          </a:p>
          <a:p>
            <a:pPr algn="ctr"/>
            <a:r>
              <a:rPr lang="en-US" b="1" dirty="0">
                <a:latin typeface="Arial Narrow" panose="020B0606020202030204" pitchFamily="34" charset="0"/>
                <a:cs typeface="Calibri"/>
              </a:rPr>
              <a:t>(CAT &amp; V)</a:t>
            </a:r>
            <a:endParaRPr lang="en-US" b="1" dirty="0">
              <a:latin typeface="Arial Narrow" panose="020B0606020202030204" pitchFamily="34" charset="0"/>
            </a:endParaRPr>
          </a:p>
        </p:txBody>
      </p:sp>
      <p:sp>
        <p:nvSpPr>
          <p:cNvPr id="11" name="Rectangle: Rounded Corners 10">
            <a:extLst>
              <a:ext uri="{FF2B5EF4-FFF2-40B4-BE49-F238E27FC236}">
                <a16:creationId xmlns:a16="http://schemas.microsoft.com/office/drawing/2014/main" id="{D7199763-CDE1-CCF5-CDC5-5A142E0A2D3A}"/>
              </a:ext>
            </a:extLst>
          </p:cNvPr>
          <p:cNvSpPr/>
          <p:nvPr/>
        </p:nvSpPr>
        <p:spPr>
          <a:xfrm>
            <a:off x="17122753" y="5814785"/>
            <a:ext cx="2464222" cy="877753"/>
          </a:xfrm>
          <a:prstGeom prst="roundRect">
            <a:avLst/>
          </a:prstGeom>
          <a:solidFill>
            <a:schemeClr val="accent1"/>
          </a:solidFill>
          <a:ln>
            <a:solidFill>
              <a:srgbClr val="4F81BD"/>
            </a:solidFill>
          </a:ln>
          <a:effectLst>
            <a:outerShdw blurRad="50800" dist="114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latin typeface="Arial Narrow" panose="020B0606020202030204" pitchFamily="34" charset="0"/>
                <a:cs typeface="Calibri"/>
              </a:rPr>
              <a:t>Blue represents an </a:t>
            </a:r>
            <a:r>
              <a:rPr lang="en-US" b="1" u="sng" dirty="0">
                <a:latin typeface="Arial Narrow" panose="020B0606020202030204" pitchFamily="34" charset="0"/>
                <a:cs typeface="Calibri"/>
              </a:rPr>
              <a:t>Inverse</a:t>
            </a:r>
            <a:r>
              <a:rPr lang="en-US" u="sng" dirty="0">
                <a:latin typeface="Arial Narrow" panose="020B0606020202030204" pitchFamily="34" charset="0"/>
                <a:cs typeface="Calibri"/>
              </a:rPr>
              <a:t> </a:t>
            </a:r>
            <a:r>
              <a:rPr lang="en-US" b="1" u="sng" dirty="0">
                <a:latin typeface="Arial Narrow" panose="020B0606020202030204" pitchFamily="34" charset="0"/>
                <a:cs typeface="Calibri"/>
              </a:rPr>
              <a:t>Correlation</a:t>
            </a:r>
            <a:r>
              <a:rPr lang="en-US" dirty="0">
                <a:latin typeface="Arial Narrow" panose="020B0606020202030204" pitchFamily="34" charset="0"/>
                <a:cs typeface="Calibri"/>
              </a:rPr>
              <a:t> between securities </a:t>
            </a:r>
            <a:endParaRPr lang="en-US" dirty="0">
              <a:latin typeface="Arial Narrow" panose="020B0606020202030204" pitchFamily="34" charset="0"/>
            </a:endParaRPr>
          </a:p>
        </p:txBody>
      </p:sp>
      <p:sp>
        <p:nvSpPr>
          <p:cNvPr id="12" name="Rectangle: Rounded Corners 11">
            <a:extLst>
              <a:ext uri="{FF2B5EF4-FFF2-40B4-BE49-F238E27FC236}">
                <a16:creationId xmlns:a16="http://schemas.microsoft.com/office/drawing/2014/main" id="{81CFBF1E-297C-4CE6-D49C-2AE3D7AA48FE}"/>
              </a:ext>
            </a:extLst>
          </p:cNvPr>
          <p:cNvSpPr/>
          <p:nvPr/>
        </p:nvSpPr>
        <p:spPr>
          <a:xfrm>
            <a:off x="17122753" y="7276914"/>
            <a:ext cx="2464222" cy="877753"/>
          </a:xfrm>
          <a:prstGeom prst="roundRect">
            <a:avLst/>
          </a:prstGeom>
          <a:solidFill>
            <a:schemeClr val="accent1"/>
          </a:solidFill>
          <a:ln>
            <a:solidFill>
              <a:srgbClr val="4F81BD"/>
            </a:solidFill>
          </a:ln>
          <a:effectLst>
            <a:outerShdw blurRad="50800" dist="114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latin typeface="Arial Narrow" panose="020B0606020202030204" pitchFamily="34" charset="0"/>
                <a:cs typeface="Calibri"/>
              </a:rPr>
              <a:t>Weakest:</a:t>
            </a:r>
          </a:p>
          <a:p>
            <a:pPr algn="ctr"/>
            <a:r>
              <a:rPr lang="en-US" b="1" dirty="0">
                <a:latin typeface="Arial Narrow" panose="020B0606020202030204" pitchFamily="34" charset="0"/>
                <a:cs typeface="Calibri"/>
              </a:rPr>
              <a:t>(DIS &amp; CAT)</a:t>
            </a:r>
          </a:p>
          <a:p>
            <a:pPr algn="ctr"/>
            <a:r>
              <a:rPr lang="en-US" b="1" dirty="0">
                <a:latin typeface="Arial Narrow" panose="020B0606020202030204" pitchFamily="34" charset="0"/>
                <a:cs typeface="Calibri"/>
              </a:rPr>
              <a:t>(GOOGL &amp; CAT)</a:t>
            </a:r>
          </a:p>
        </p:txBody>
      </p:sp>
      <p:sp>
        <p:nvSpPr>
          <p:cNvPr id="13" name="Rectangle: Rounded Corners 12">
            <a:extLst>
              <a:ext uri="{FF2B5EF4-FFF2-40B4-BE49-F238E27FC236}">
                <a16:creationId xmlns:a16="http://schemas.microsoft.com/office/drawing/2014/main" id="{1F3CE124-DE27-A06A-4C0D-4F735EDF09F7}"/>
              </a:ext>
            </a:extLst>
          </p:cNvPr>
          <p:cNvSpPr/>
          <p:nvPr/>
        </p:nvSpPr>
        <p:spPr>
          <a:xfrm>
            <a:off x="110130" y="983203"/>
            <a:ext cx="2910708" cy="939435"/>
          </a:xfrm>
          <a:prstGeom prst="roundRect">
            <a:avLst/>
          </a:prstGeom>
          <a:solidFill>
            <a:srgbClr val="00B385"/>
          </a:solidFill>
          <a:ln>
            <a:solidFill>
              <a:srgbClr val="00B385"/>
            </a:solidFill>
          </a:ln>
          <a:effectLst>
            <a:outerShdw blurRad="50800" dist="114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Narrow" panose="020B0606020202030204" pitchFamily="34" charset="0"/>
                <a:cs typeface="Calibri"/>
              </a:rPr>
              <a:t>Date Range:</a:t>
            </a:r>
          </a:p>
          <a:p>
            <a:pPr algn="ctr"/>
            <a:r>
              <a:rPr lang="en-US" b="1" dirty="0">
                <a:latin typeface="Arial Narrow" panose="020B0606020202030204" pitchFamily="34" charset="0"/>
                <a:cs typeface="Calibri"/>
              </a:rPr>
              <a:t>09/07/2022 - 11/30/2022</a:t>
            </a:r>
          </a:p>
        </p:txBody>
      </p:sp>
      <p:sp>
        <p:nvSpPr>
          <p:cNvPr id="2" name="Rectangle: Rounded Corners 1">
            <a:extLst>
              <a:ext uri="{FF2B5EF4-FFF2-40B4-BE49-F238E27FC236}">
                <a16:creationId xmlns:a16="http://schemas.microsoft.com/office/drawing/2014/main" id="{679652E5-05BE-73DB-E306-6520573F85EB}"/>
              </a:ext>
            </a:extLst>
          </p:cNvPr>
          <p:cNvSpPr/>
          <p:nvPr/>
        </p:nvSpPr>
        <p:spPr>
          <a:xfrm>
            <a:off x="110131" y="2306154"/>
            <a:ext cx="3947520" cy="2594989"/>
          </a:xfrm>
          <a:prstGeom prst="roundRect">
            <a:avLst/>
          </a:prstGeom>
          <a:solidFill>
            <a:srgbClr val="00B385"/>
          </a:solidFill>
          <a:ln>
            <a:solidFill>
              <a:srgbClr val="00B385"/>
            </a:solidFill>
          </a:ln>
          <a:effectLst>
            <a:outerShdw blurRad="50800" dist="114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latin typeface="Arial Narrow" panose="020B0606020202030204" pitchFamily="34" charset="0"/>
              <a:cs typeface="Calibri"/>
            </a:endParaRPr>
          </a:p>
          <a:p>
            <a:pPr algn="ctr"/>
            <a:r>
              <a:rPr lang="en-US" dirty="0">
                <a:latin typeface="Arial Narrow" panose="020B0606020202030204" pitchFamily="34" charset="0"/>
                <a:cs typeface="Calibri"/>
              </a:rPr>
              <a:t>The Covariance Matrix asses the relationship between two vectors (securities) and how they move in association with the compared value. Larger outputs simulate that these investments react similarly when the sample market condition is meet. Negative value negate one another in these market conditions.</a:t>
            </a:r>
          </a:p>
          <a:p>
            <a:endParaRPr lang="en-US" dirty="0">
              <a:latin typeface="Arial Narrow" panose="020B0606020202030204" pitchFamily="34" charset="0"/>
            </a:endParaRPr>
          </a:p>
        </p:txBody>
      </p:sp>
      <p:sp>
        <p:nvSpPr>
          <p:cNvPr id="4" name="Rectangle: Rounded Corners 3">
            <a:extLst>
              <a:ext uri="{FF2B5EF4-FFF2-40B4-BE49-F238E27FC236}">
                <a16:creationId xmlns:a16="http://schemas.microsoft.com/office/drawing/2014/main" id="{C166316D-594D-C309-44A3-BBE6F3BB8D6C}"/>
              </a:ext>
            </a:extLst>
          </p:cNvPr>
          <p:cNvSpPr/>
          <p:nvPr/>
        </p:nvSpPr>
        <p:spPr>
          <a:xfrm>
            <a:off x="17122753" y="924163"/>
            <a:ext cx="2464222" cy="1381991"/>
          </a:xfrm>
          <a:prstGeom prst="roundRect">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latin typeface="Arial Narrow" panose="020B0606020202030204" pitchFamily="34" charset="0"/>
                <a:cs typeface="Calibri"/>
              </a:rPr>
              <a:t>Association between the same variable represents the variance of the security </a:t>
            </a:r>
          </a:p>
        </p:txBody>
      </p:sp>
    </p:spTree>
    <p:extLst>
      <p:ext uri="{BB962C8B-B14F-4D97-AF65-F5344CB8AC3E}">
        <p14:creationId xmlns:p14="http://schemas.microsoft.com/office/powerpoint/2010/main" val="253493430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B0D249D-E06C-19B7-9BA5-0BA108A4DEBC}"/>
              </a:ext>
            </a:extLst>
          </p:cNvPr>
          <p:cNvSpPr>
            <a:spLocks noGrp="1"/>
          </p:cNvSpPr>
          <p:nvPr>
            <p:ph type="ctrTitle"/>
          </p:nvPr>
        </p:nvSpPr>
        <p:spPr>
          <a:xfrm>
            <a:off x="996133" y="2421357"/>
            <a:ext cx="18093690" cy="6453122"/>
          </a:xfrm>
        </p:spPr>
        <p:txBody>
          <a:bodyPr lIns="91440" tIns="45720" rIns="91440" bIns="45720" anchor="ctr"/>
          <a:lstStyle/>
          <a:p>
            <a:pPr algn="ctr"/>
            <a:r>
              <a:rPr lang="en-US" sz="9600">
                <a:latin typeface="Arial Black"/>
              </a:rPr>
              <a:t>Performance Review</a:t>
            </a:r>
            <a:endParaRPr lang="en-US"/>
          </a:p>
        </p:txBody>
      </p:sp>
    </p:spTree>
    <p:extLst>
      <p:ext uri="{BB962C8B-B14F-4D97-AF65-F5344CB8AC3E}">
        <p14:creationId xmlns:p14="http://schemas.microsoft.com/office/powerpoint/2010/main" val="330684073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descr="Chart, line chart&#10;&#10;Description automatically generated">
            <a:extLst>
              <a:ext uri="{FF2B5EF4-FFF2-40B4-BE49-F238E27FC236}">
                <a16:creationId xmlns:a16="http://schemas.microsoft.com/office/drawing/2014/main" id="{EAA42896-4353-CAE4-58E6-25D7856F9A56}"/>
              </a:ext>
            </a:extLst>
          </p:cNvPr>
          <p:cNvPicPr>
            <a:picLocks noChangeAspect="1"/>
          </p:cNvPicPr>
          <p:nvPr/>
        </p:nvPicPr>
        <p:blipFill>
          <a:blip r:embed="rId2"/>
          <a:stretch>
            <a:fillRect/>
          </a:stretch>
        </p:blipFill>
        <p:spPr>
          <a:xfrm>
            <a:off x="12884150" y="1112780"/>
            <a:ext cx="6557227" cy="3945593"/>
          </a:xfrm>
          <a:prstGeom prst="rect">
            <a:avLst/>
          </a:prstGeom>
          <a:ln>
            <a:noFill/>
          </a:ln>
          <a:effectLst>
            <a:outerShdw blurRad="292100" dist="139700" dir="2700000" algn="tl" rotWithShape="0">
              <a:srgbClr val="333333">
                <a:alpha val="65000"/>
              </a:srgbClr>
            </a:outerShdw>
          </a:effectLst>
        </p:spPr>
      </p:pic>
      <p:pic>
        <p:nvPicPr>
          <p:cNvPr id="7" name="Picture 7" descr="Chart, line chart&#10;&#10;Description automatically generated">
            <a:extLst>
              <a:ext uri="{FF2B5EF4-FFF2-40B4-BE49-F238E27FC236}">
                <a16:creationId xmlns:a16="http://schemas.microsoft.com/office/drawing/2014/main" id="{F228B891-2A2A-F0A2-387A-E73A5B03E3DF}"/>
              </a:ext>
            </a:extLst>
          </p:cNvPr>
          <p:cNvPicPr>
            <a:picLocks noChangeAspect="1"/>
          </p:cNvPicPr>
          <p:nvPr/>
        </p:nvPicPr>
        <p:blipFill>
          <a:blip r:embed="rId3"/>
          <a:stretch>
            <a:fillRect/>
          </a:stretch>
        </p:blipFill>
        <p:spPr>
          <a:xfrm>
            <a:off x="12881551" y="5453507"/>
            <a:ext cx="6559826" cy="3943693"/>
          </a:xfrm>
          <a:prstGeom prst="rect">
            <a:avLst/>
          </a:prstGeom>
          <a:ln>
            <a:noFill/>
          </a:ln>
          <a:effectLst>
            <a:outerShdw blurRad="292100" dist="139700" dir="2700000" algn="tl" rotWithShape="0">
              <a:srgbClr val="333333">
                <a:alpha val="65000"/>
              </a:srgbClr>
            </a:outerShdw>
          </a:effectLst>
        </p:spPr>
      </p:pic>
      <p:sp>
        <p:nvSpPr>
          <p:cNvPr id="4" name="Title 2">
            <a:extLst>
              <a:ext uri="{FF2B5EF4-FFF2-40B4-BE49-F238E27FC236}">
                <a16:creationId xmlns:a16="http://schemas.microsoft.com/office/drawing/2014/main" id="{69B9FEA6-7077-044C-5870-920A98AF1EE2}"/>
              </a:ext>
            </a:extLst>
          </p:cNvPr>
          <p:cNvSpPr txBox="1">
            <a:spLocks/>
          </p:cNvSpPr>
          <p:nvPr/>
        </p:nvSpPr>
        <p:spPr>
          <a:xfrm>
            <a:off x="1005205" y="610045"/>
            <a:ext cx="18093690" cy="1081670"/>
          </a:xfrm>
          <a:prstGeom prst="rect">
            <a:avLst/>
          </a:prstGeom>
        </p:spPr>
        <p:txBody>
          <a:bodyPr lIns="91440" tIns="45720" rIns="91440" bIns="45720" anchor="b"/>
          <a:lstStyle>
            <a:lvl1pPr algn="l">
              <a:lnSpc>
                <a:spcPct val="80000"/>
              </a:lnSpc>
              <a:defRPr sz="5936" b="1" i="0" cap="all" baseline="0">
                <a:solidFill>
                  <a:srgbClr val="00B385"/>
                </a:solidFill>
                <a:latin typeface="Arial Black" panose="020B0604020202020204" pitchFamily="34" charset="0"/>
                <a:ea typeface="+mj-ea"/>
                <a:cs typeface="+mj-cs"/>
              </a:defRPr>
            </a:lvl1pPr>
          </a:lstStyle>
          <a:p>
            <a:pPr defTabSz="914400"/>
            <a:r>
              <a:rPr lang="en-US" sz="5400" kern="0" dirty="0">
                <a:latin typeface="Arial Black"/>
              </a:rPr>
              <a:t>SAP Fund vs. S&amp;P 500</a:t>
            </a:r>
            <a:endParaRPr lang="en-US" kern="0" dirty="0"/>
          </a:p>
        </p:txBody>
      </p:sp>
      <p:graphicFrame>
        <p:nvGraphicFramePr>
          <p:cNvPr id="9" name="Table 5">
            <a:extLst>
              <a:ext uri="{FF2B5EF4-FFF2-40B4-BE49-F238E27FC236}">
                <a16:creationId xmlns:a16="http://schemas.microsoft.com/office/drawing/2014/main" id="{16C995E1-7EA8-0441-ED38-335907202993}"/>
              </a:ext>
            </a:extLst>
          </p:cNvPr>
          <p:cNvGraphicFramePr>
            <a:graphicFrameLocks noGrp="1"/>
          </p:cNvGraphicFramePr>
          <p:nvPr>
            <p:extLst>
              <p:ext uri="{D42A27DB-BD31-4B8C-83A1-F6EECF244321}">
                <p14:modId xmlns:p14="http://schemas.microsoft.com/office/powerpoint/2010/main" val="1517718896"/>
              </p:ext>
            </p:extLst>
          </p:nvPr>
        </p:nvGraphicFramePr>
        <p:xfrm>
          <a:off x="475393" y="2362832"/>
          <a:ext cx="11602308" cy="6181350"/>
        </p:xfrm>
        <a:graphic>
          <a:graphicData uri="http://schemas.openxmlformats.org/drawingml/2006/table">
            <a:tbl>
              <a:tblPr firstRow="1" bandRow="1">
                <a:tableStyleId>{D7AC3CCA-C797-4891-BE02-D94E43425B78}</a:tableStyleId>
              </a:tblPr>
              <a:tblGrid>
                <a:gridCol w="3867436">
                  <a:extLst>
                    <a:ext uri="{9D8B030D-6E8A-4147-A177-3AD203B41FA5}">
                      <a16:colId xmlns:a16="http://schemas.microsoft.com/office/drawing/2014/main" val="1840025689"/>
                    </a:ext>
                  </a:extLst>
                </a:gridCol>
                <a:gridCol w="3867436">
                  <a:extLst>
                    <a:ext uri="{9D8B030D-6E8A-4147-A177-3AD203B41FA5}">
                      <a16:colId xmlns:a16="http://schemas.microsoft.com/office/drawing/2014/main" val="263714738"/>
                    </a:ext>
                  </a:extLst>
                </a:gridCol>
                <a:gridCol w="3867436">
                  <a:extLst>
                    <a:ext uri="{9D8B030D-6E8A-4147-A177-3AD203B41FA5}">
                      <a16:colId xmlns:a16="http://schemas.microsoft.com/office/drawing/2014/main" val="4267350143"/>
                    </a:ext>
                  </a:extLst>
                </a:gridCol>
              </a:tblGrid>
              <a:tr h="1236270">
                <a:tc>
                  <a:txBody>
                    <a:bodyPr/>
                    <a:lstStyle/>
                    <a:p>
                      <a:pPr lvl="0" algn="ctr">
                        <a:buNone/>
                      </a:pPr>
                      <a:endParaRPr lang="en-US" sz="2800" b="1" dirty="0">
                        <a:latin typeface="Arial Narrow" panose="020B0606020202030204" pitchFamily="34" charset="0"/>
                      </a:endParaRPr>
                    </a:p>
                  </a:txBody>
                  <a:tcPr anchor="ctr">
                    <a:lnL w="12700">
                      <a:solidFill>
                        <a:schemeClr val="tx1"/>
                      </a:solidFill>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solidFill>
                      <a:schemeClr val="bg1"/>
                    </a:solidFill>
                  </a:tcPr>
                </a:tc>
                <a:tc>
                  <a:txBody>
                    <a:bodyPr/>
                    <a:lstStyle/>
                    <a:p>
                      <a:pPr lvl="0" algn="ctr">
                        <a:buNone/>
                      </a:pPr>
                      <a:r>
                        <a:rPr lang="en-US" sz="2800" b="1" dirty="0">
                          <a:latin typeface="Arial Narrow" panose="020B0606020202030204" pitchFamily="34" charset="0"/>
                        </a:rPr>
                        <a:t>Sellinger Applied Portfolio</a:t>
                      </a:r>
                    </a:p>
                  </a:txBody>
                  <a:tcPr anchor="ctr">
                    <a:lnL w="12700" cap="flat" cmpd="sng" algn="ctr">
                      <a:solidFill>
                        <a:schemeClr val="tx1"/>
                      </a:solidFill>
                      <a:prstDash val="solid"/>
                      <a:round/>
                      <a:headEnd type="none" w="med" len="med"/>
                      <a:tailEnd type="none" w="med" len="med"/>
                    </a:lnL>
                    <a:lnR w="12700">
                      <a:solidFill>
                        <a:schemeClr val="tx1"/>
                      </a:solidFill>
                    </a:lnR>
                    <a:lnT w="12700">
                      <a:solidFill>
                        <a:schemeClr val="tx1"/>
                      </a:solidFill>
                    </a:lnT>
                    <a:lnB w="12700">
                      <a:solidFill>
                        <a:schemeClr val="tx1"/>
                      </a:solidFill>
                    </a:lnB>
                    <a:solidFill>
                      <a:schemeClr val="bg1"/>
                    </a:solidFill>
                  </a:tcPr>
                </a:tc>
                <a:tc>
                  <a:txBody>
                    <a:bodyPr/>
                    <a:lstStyle/>
                    <a:p>
                      <a:pPr lvl="0" algn="ctr">
                        <a:buNone/>
                      </a:pPr>
                      <a:r>
                        <a:rPr lang="en-US" sz="2800" b="1" dirty="0">
                          <a:latin typeface="Arial Narrow" panose="020B0606020202030204" pitchFamily="34" charset="0"/>
                        </a:rPr>
                        <a:t>S&amp;P 500</a:t>
                      </a:r>
                    </a:p>
                  </a:txBody>
                  <a:tcPr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1800712312"/>
                  </a:ext>
                </a:extLst>
              </a:tr>
              <a:tr h="1236270">
                <a:tc>
                  <a:txBody>
                    <a:bodyPr/>
                    <a:lstStyle/>
                    <a:p>
                      <a:pPr algn="ctr"/>
                      <a:r>
                        <a:rPr lang="en-US" sz="2800" b="1" dirty="0">
                          <a:latin typeface="Arial Narrow" panose="020B0606020202030204" pitchFamily="34" charset="0"/>
                        </a:rPr>
                        <a:t>Market Value</a:t>
                      </a:r>
                    </a:p>
                    <a:p>
                      <a:pPr algn="ctr"/>
                      <a:r>
                        <a:rPr lang="en-US" sz="2800" b="1" dirty="0">
                          <a:latin typeface="Arial Narrow" panose="020B0606020202030204" pitchFamily="34" charset="0"/>
                        </a:rPr>
                        <a:t>(09/07/2022)</a:t>
                      </a:r>
                    </a:p>
                  </a:txBody>
                  <a:tcPr anchor="ctr">
                    <a:lnL w="12700">
                      <a:solidFill>
                        <a:schemeClr val="tx1"/>
                      </a:solidFill>
                    </a:lnL>
                    <a:lnR w="12700">
                      <a:solidFill>
                        <a:schemeClr val="tx1"/>
                      </a:solid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b="0" dirty="0">
                          <a:latin typeface="Arial Narrow" panose="020B0606020202030204" pitchFamily="34" charset="0"/>
                        </a:rPr>
                        <a:t>$500,231</a:t>
                      </a:r>
                    </a:p>
                  </a:txBody>
                  <a:tcPr anchor="ctr">
                    <a:lnL w="12700" cap="flat" cmpd="sng" algn="ctr">
                      <a:solidFill>
                        <a:schemeClr val="tx1"/>
                      </a:solidFill>
                      <a:prstDash val="solid"/>
                      <a:round/>
                      <a:headEnd type="none" w="med" len="med"/>
                      <a:tailEnd type="none" w="med" len="med"/>
                    </a:lnL>
                    <a:lnR w="12700">
                      <a:solidFill>
                        <a:schemeClr val="tx1"/>
                      </a:solidFill>
                    </a:lnR>
                    <a:lnT w="12700">
                      <a:solidFill>
                        <a:schemeClr val="tx1"/>
                      </a:solidFill>
                    </a:lnT>
                    <a:lnB w="12700">
                      <a:solidFill>
                        <a:schemeClr val="tx1"/>
                      </a:solidFill>
                    </a:lnB>
                  </a:tcPr>
                </a:tc>
                <a:tc>
                  <a:txBody>
                    <a:bodyPr/>
                    <a:lstStyle/>
                    <a:p>
                      <a:pPr algn="ctr"/>
                      <a:r>
                        <a:rPr lang="en-US" sz="2800" b="0" dirty="0">
                          <a:latin typeface="Arial Narrow" panose="020B0606020202030204" pitchFamily="34" charset="0"/>
                        </a:rPr>
                        <a:t>$3,979.87</a:t>
                      </a:r>
                    </a:p>
                  </a:txBody>
                  <a:tcPr anchor="ctr">
                    <a:lnL w="12700">
                      <a:solidFill>
                        <a:schemeClr val="tx1"/>
                      </a:solidFill>
                    </a:lnL>
                    <a:lnR w="12700">
                      <a:solidFill>
                        <a:schemeClr val="tx1"/>
                      </a:solidFill>
                    </a:lnR>
                    <a:lnT w="12700">
                      <a:solidFill>
                        <a:schemeClr val="tx1"/>
                      </a:solidFill>
                    </a:lnT>
                    <a:lnB w="12700">
                      <a:solidFill>
                        <a:schemeClr val="tx1"/>
                      </a:solidFill>
                    </a:lnB>
                  </a:tcPr>
                </a:tc>
                <a:extLst>
                  <a:ext uri="{0D108BD9-81ED-4DB2-BD59-A6C34878D82A}">
                    <a16:rowId xmlns:a16="http://schemas.microsoft.com/office/drawing/2014/main" val="2499436881"/>
                  </a:ext>
                </a:extLst>
              </a:tr>
              <a:tr h="1236270">
                <a:tc>
                  <a:txBody>
                    <a:bodyPr/>
                    <a:lstStyle/>
                    <a:p>
                      <a:pPr algn="ctr"/>
                      <a:r>
                        <a:rPr lang="en-US" sz="2800" b="1" dirty="0">
                          <a:latin typeface="Arial Narrow" panose="020B0606020202030204" pitchFamily="34" charset="0"/>
                        </a:rPr>
                        <a:t>Market Value</a:t>
                      </a:r>
                    </a:p>
                    <a:p>
                      <a:pPr algn="ctr"/>
                      <a:r>
                        <a:rPr lang="en-US" sz="2800" b="1" dirty="0">
                          <a:latin typeface="Arial Narrow" panose="020B0606020202030204" pitchFamily="34" charset="0"/>
                        </a:rPr>
                        <a:t>(11/30/2022)</a:t>
                      </a:r>
                    </a:p>
                  </a:txBody>
                  <a:tcPr anchor="ctr">
                    <a:lnL w="12700">
                      <a:solidFill>
                        <a:schemeClr val="tx1"/>
                      </a:solidFill>
                    </a:lnL>
                    <a:lnR w="12700">
                      <a:solidFill>
                        <a:schemeClr val="tx1"/>
                      </a:solid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b="0" dirty="0">
                          <a:latin typeface="Arial Narrow" panose="020B0606020202030204" pitchFamily="34" charset="0"/>
                        </a:rPr>
                        <a:t>$541,795.90</a:t>
                      </a:r>
                    </a:p>
                  </a:txBody>
                  <a:tcPr anchor="ctr">
                    <a:lnL w="12700" cap="flat" cmpd="sng" algn="ctr">
                      <a:solidFill>
                        <a:schemeClr val="tx1"/>
                      </a:solidFill>
                      <a:prstDash val="solid"/>
                      <a:round/>
                      <a:headEnd type="none" w="med" len="med"/>
                      <a:tailEnd type="none" w="med" len="med"/>
                    </a:lnL>
                    <a:lnR w="12700">
                      <a:solidFill>
                        <a:schemeClr val="tx1"/>
                      </a:solidFill>
                    </a:lnR>
                    <a:lnT w="12700">
                      <a:solidFill>
                        <a:schemeClr val="tx1"/>
                      </a:solidFill>
                    </a:lnT>
                    <a:lnB w="12700">
                      <a:solidFill>
                        <a:schemeClr val="tx1"/>
                      </a:solidFill>
                    </a:lnB>
                    <a:solidFill>
                      <a:schemeClr val="bg1"/>
                    </a:solidFill>
                  </a:tcPr>
                </a:tc>
                <a:tc>
                  <a:txBody>
                    <a:bodyPr/>
                    <a:lstStyle/>
                    <a:p>
                      <a:pPr lvl="0" algn="ctr">
                        <a:buNone/>
                      </a:pPr>
                      <a:r>
                        <a:rPr lang="en-US" sz="2800" b="0" i="0" u="none" strike="noStrike" noProof="0" dirty="0">
                          <a:latin typeface="Arial Narrow" panose="020B0606020202030204" pitchFamily="34" charset="0"/>
                        </a:rPr>
                        <a:t>$4,080.11</a:t>
                      </a:r>
                    </a:p>
                  </a:txBody>
                  <a:tcPr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2877541336"/>
                  </a:ext>
                </a:extLst>
              </a:tr>
              <a:tr h="1236270">
                <a:tc>
                  <a:txBody>
                    <a:bodyPr/>
                    <a:lstStyle/>
                    <a:p>
                      <a:pPr algn="ctr"/>
                      <a:r>
                        <a:rPr lang="en-US" sz="2800" b="1" dirty="0">
                          <a:latin typeface="Arial Narrow" panose="020B0606020202030204" pitchFamily="34" charset="0"/>
                        </a:rPr>
                        <a:t>Raw Return</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b="1" dirty="0">
                          <a:solidFill>
                            <a:srgbClr val="00B050"/>
                          </a:solidFill>
                          <a:latin typeface="Arial Narrow" panose="020B0606020202030204" pitchFamily="34" charset="0"/>
                        </a:rPr>
                        <a:t>8.31%</a:t>
                      </a:r>
                    </a:p>
                  </a:txBody>
                  <a:tcPr anchor="ctr">
                    <a:lnT w="12700">
                      <a:solidFill>
                        <a:schemeClr val="tx1"/>
                      </a:solidFill>
                    </a:lnT>
                    <a:lnB w="12700">
                      <a:solidFill>
                        <a:schemeClr val="tx1"/>
                      </a:solidFill>
                    </a:lnB>
                  </a:tcPr>
                </a:tc>
                <a:tc>
                  <a:txBody>
                    <a:bodyPr/>
                    <a:lstStyle/>
                    <a:p>
                      <a:pPr lvl="0" algn="ctr">
                        <a:buNone/>
                      </a:pPr>
                      <a:r>
                        <a:rPr lang="en-US" sz="2800" b="1" i="0" u="none" strike="noStrike" noProof="0" dirty="0">
                          <a:solidFill>
                            <a:srgbClr val="00B050"/>
                          </a:solidFill>
                          <a:latin typeface="Arial Narrow" panose="020B0606020202030204" pitchFamily="34" charset="0"/>
                        </a:rPr>
                        <a:t>2.52%</a:t>
                      </a:r>
                    </a:p>
                  </a:txBody>
                  <a:tcPr anchor="ctr">
                    <a:lnT w="12700">
                      <a:solidFill>
                        <a:schemeClr val="tx1"/>
                      </a:solidFill>
                    </a:lnT>
                    <a:lnB w="12700">
                      <a:solidFill>
                        <a:schemeClr val="tx1"/>
                      </a:solidFill>
                    </a:lnB>
                  </a:tcPr>
                </a:tc>
                <a:extLst>
                  <a:ext uri="{0D108BD9-81ED-4DB2-BD59-A6C34878D82A}">
                    <a16:rowId xmlns:a16="http://schemas.microsoft.com/office/drawing/2014/main" val="2531461660"/>
                  </a:ext>
                </a:extLst>
              </a:tr>
              <a:tr h="1236270">
                <a:tc>
                  <a:txBody>
                    <a:bodyPr/>
                    <a:lstStyle/>
                    <a:p>
                      <a:pPr lvl="0" algn="ctr">
                        <a:buNone/>
                      </a:pPr>
                      <a:r>
                        <a:rPr lang="en-US" sz="2800" b="1" dirty="0">
                          <a:latin typeface="Arial Narrow" panose="020B0606020202030204" pitchFamily="34" charset="0"/>
                        </a:rPr>
                        <a:t>Annualized Return</a:t>
                      </a:r>
                    </a:p>
                  </a:txBody>
                  <a:tcPr anchor="ctr">
                    <a:lnT w="12700" cap="flat" cmpd="sng" algn="ctr">
                      <a:solidFill>
                        <a:schemeClr val="tx1"/>
                      </a:solidFill>
                      <a:prstDash val="solid"/>
                      <a:round/>
                      <a:headEnd type="none" w="med" len="med"/>
                      <a:tailEnd type="none" w="med" len="med"/>
                    </a:lnT>
                    <a:solidFill>
                      <a:schemeClr val="bg1"/>
                    </a:solidFill>
                  </a:tcPr>
                </a:tc>
                <a:tc>
                  <a:txBody>
                    <a:bodyPr/>
                    <a:lstStyle/>
                    <a:p>
                      <a:pPr lvl="0" algn="ctr">
                        <a:buNone/>
                      </a:pPr>
                      <a:r>
                        <a:rPr lang="en-US" sz="2800" b="1" dirty="0">
                          <a:solidFill>
                            <a:srgbClr val="00B050"/>
                          </a:solidFill>
                          <a:latin typeface="Arial Narrow" panose="020B0606020202030204" pitchFamily="34" charset="0"/>
                        </a:rPr>
                        <a:t>41.46%</a:t>
                      </a:r>
                    </a:p>
                  </a:txBody>
                  <a:tcPr anchor="ctr">
                    <a:lnT w="12700">
                      <a:solidFill>
                        <a:schemeClr val="tx1"/>
                      </a:solidFill>
                    </a:lnT>
                    <a:solidFill>
                      <a:schemeClr val="bg1"/>
                    </a:solidFill>
                  </a:tcPr>
                </a:tc>
                <a:tc>
                  <a:txBody>
                    <a:bodyPr/>
                    <a:lstStyle/>
                    <a:p>
                      <a:pPr lvl="0" algn="ctr">
                        <a:buNone/>
                      </a:pPr>
                      <a:r>
                        <a:rPr lang="en-US" sz="2800" b="1" i="0" u="none" strike="noStrike" noProof="0" dirty="0">
                          <a:solidFill>
                            <a:srgbClr val="00B050"/>
                          </a:solidFill>
                          <a:latin typeface="Arial Narrow" panose="020B0606020202030204" pitchFamily="34" charset="0"/>
                        </a:rPr>
                        <a:t>11.41%</a:t>
                      </a:r>
                    </a:p>
                  </a:txBody>
                  <a:tcPr anchor="ctr">
                    <a:lnT w="12700">
                      <a:solidFill>
                        <a:schemeClr val="tx1"/>
                      </a:solidFill>
                    </a:lnT>
                    <a:solidFill>
                      <a:schemeClr val="bg1"/>
                    </a:solidFill>
                  </a:tcPr>
                </a:tc>
                <a:extLst>
                  <a:ext uri="{0D108BD9-81ED-4DB2-BD59-A6C34878D82A}">
                    <a16:rowId xmlns:a16="http://schemas.microsoft.com/office/drawing/2014/main" val="1122768014"/>
                  </a:ext>
                </a:extLst>
              </a:tr>
            </a:tbl>
          </a:graphicData>
        </a:graphic>
      </p:graphicFrame>
    </p:spTree>
    <p:extLst>
      <p:ext uri="{BB962C8B-B14F-4D97-AF65-F5344CB8AC3E}">
        <p14:creationId xmlns:p14="http://schemas.microsoft.com/office/powerpoint/2010/main" val="36002971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A616FAAF-6BA1-900C-CED9-61C6A6F28699}"/>
              </a:ext>
            </a:extLst>
          </p:cNvPr>
          <p:cNvSpPr>
            <a:spLocks noGrp="1"/>
          </p:cNvSpPr>
          <p:nvPr>
            <p:ph type="subTitle" idx="1"/>
          </p:nvPr>
        </p:nvSpPr>
        <p:spPr>
          <a:xfrm>
            <a:off x="1005205" y="1828335"/>
            <a:ext cx="18093690" cy="6967825"/>
          </a:xfrm>
        </p:spPr>
        <p:txBody>
          <a:bodyPr lIns="91440" tIns="45720" rIns="91440" bIns="45720" anchor="t"/>
          <a:lstStyle/>
          <a:p>
            <a:pPr marL="571500" indent="-571500">
              <a:buFont typeface="Arial"/>
              <a:buChar char="•"/>
            </a:pPr>
            <a:endParaRPr lang="en-US" sz="3200">
              <a:latin typeface="Arial Narrow"/>
              <a:cs typeface="Calibri"/>
            </a:endParaRPr>
          </a:p>
          <a:p>
            <a:pPr marL="457200" indent="-457200">
              <a:buFont typeface="Arial"/>
              <a:buChar char="•"/>
            </a:pPr>
            <a:endParaRPr lang="en-US" sz="3200">
              <a:latin typeface="Arial Narrow"/>
              <a:cs typeface="Calibri"/>
            </a:endParaRPr>
          </a:p>
          <a:p>
            <a:pPr marL="457200" indent="-457200">
              <a:buFont typeface="Arial"/>
              <a:buChar char="•"/>
            </a:pPr>
            <a:endParaRPr lang="en-US" sz="3200">
              <a:latin typeface="Arial Narrow"/>
              <a:cs typeface="Calibri"/>
            </a:endParaRPr>
          </a:p>
          <a:p>
            <a:endParaRPr lang="en-US" sz="3200">
              <a:latin typeface="Arial Narrow"/>
              <a:cs typeface="Calibri"/>
            </a:endParaRPr>
          </a:p>
          <a:p>
            <a:pPr marL="2536190" lvl="1" indent="-457200">
              <a:buFont typeface="Arial"/>
              <a:buChar char="•"/>
            </a:pPr>
            <a:endParaRPr lang="en-US" sz="2800">
              <a:latin typeface="Calibri"/>
              <a:cs typeface="Calibri"/>
            </a:endParaRPr>
          </a:p>
          <a:p>
            <a:pPr marL="1325245" lvl="1">
              <a:buFont typeface="Arial"/>
              <a:buChar char="•"/>
            </a:pPr>
            <a:endParaRPr lang="en-US" sz="2800">
              <a:latin typeface="Arial Narrow"/>
              <a:cs typeface="Calibri"/>
            </a:endParaRPr>
          </a:p>
          <a:p>
            <a:pPr marL="571500" indent="-571500">
              <a:buFont typeface="Arial"/>
              <a:buChar char="•"/>
            </a:pPr>
            <a:endParaRPr lang="en-US" sz="3200">
              <a:latin typeface="Arial Narrow"/>
              <a:cs typeface="Calibri"/>
            </a:endParaRPr>
          </a:p>
        </p:txBody>
      </p:sp>
      <p:sp>
        <p:nvSpPr>
          <p:cNvPr id="3" name="Title 2">
            <a:extLst>
              <a:ext uri="{FF2B5EF4-FFF2-40B4-BE49-F238E27FC236}">
                <a16:creationId xmlns:a16="http://schemas.microsoft.com/office/drawing/2014/main" id="{6E2FA8F6-6DDE-1036-5389-6B13202B478F}"/>
              </a:ext>
            </a:extLst>
          </p:cNvPr>
          <p:cNvSpPr>
            <a:spLocks noGrp="1"/>
          </p:cNvSpPr>
          <p:nvPr>
            <p:ph type="ctrTitle"/>
          </p:nvPr>
        </p:nvSpPr>
        <p:spPr>
          <a:xfrm>
            <a:off x="1005205" y="610045"/>
            <a:ext cx="18093690" cy="1081670"/>
          </a:xfrm>
        </p:spPr>
        <p:txBody>
          <a:bodyPr lIns="91440" tIns="45720" rIns="91440" bIns="45720" anchor="b"/>
          <a:lstStyle/>
          <a:p>
            <a:r>
              <a:rPr lang="en-US" sz="6000">
                <a:latin typeface="Arial Black"/>
              </a:rPr>
              <a:t>Investment Strategies</a:t>
            </a:r>
            <a:endParaRPr lang="en-US"/>
          </a:p>
        </p:txBody>
      </p:sp>
      <p:sp>
        <p:nvSpPr>
          <p:cNvPr id="5" name="Subtitle 1">
            <a:extLst>
              <a:ext uri="{FF2B5EF4-FFF2-40B4-BE49-F238E27FC236}">
                <a16:creationId xmlns:a16="http://schemas.microsoft.com/office/drawing/2014/main" id="{9ECF096D-3034-4B33-D852-CBB2E9960C69}"/>
              </a:ext>
            </a:extLst>
          </p:cNvPr>
          <p:cNvSpPr txBox="1">
            <a:spLocks/>
          </p:cNvSpPr>
          <p:nvPr/>
        </p:nvSpPr>
        <p:spPr>
          <a:xfrm>
            <a:off x="1157605" y="1980735"/>
            <a:ext cx="18093690" cy="6967825"/>
          </a:xfrm>
          <a:prstGeom prst="rect">
            <a:avLst/>
          </a:prstGeom>
        </p:spPr>
        <p:txBody>
          <a:bodyPr lIns="91440" tIns="45720" rIns="91440" bIns="45720" anchor="t"/>
          <a:lstStyle>
            <a:lvl1pPr marL="0" indent="0" algn="l">
              <a:buNone/>
              <a:defRPr sz="3958" b="0" i="0">
                <a:latin typeface="Arial Narrow" panose="020B0604020202020204" pitchFamily="34" charset="0"/>
                <a:ea typeface="+mn-ea"/>
                <a:cs typeface="+mn-cs"/>
              </a:defRPr>
            </a:lvl1pPr>
            <a:lvl2pPr marL="753969" indent="0" algn="ctr">
              <a:buNone/>
              <a:defRPr sz="3298">
                <a:latin typeface="+mn-lt"/>
                <a:ea typeface="+mn-ea"/>
                <a:cs typeface="+mn-cs"/>
              </a:defRPr>
            </a:lvl2pPr>
            <a:lvl3pPr marL="1507937" indent="0" algn="ctr">
              <a:buNone/>
              <a:defRPr sz="2968">
                <a:latin typeface="+mn-lt"/>
                <a:ea typeface="+mn-ea"/>
                <a:cs typeface="+mn-cs"/>
              </a:defRPr>
            </a:lvl3pPr>
            <a:lvl4pPr marL="2261906" indent="0" algn="ctr">
              <a:buNone/>
              <a:defRPr sz="2639">
                <a:latin typeface="+mn-lt"/>
                <a:ea typeface="+mn-ea"/>
                <a:cs typeface="+mn-cs"/>
              </a:defRPr>
            </a:lvl4pPr>
            <a:lvl5pPr marL="3015874" indent="0" algn="ctr">
              <a:buNone/>
              <a:defRPr sz="2639">
                <a:latin typeface="+mn-lt"/>
                <a:ea typeface="+mn-ea"/>
                <a:cs typeface="+mn-cs"/>
              </a:defRPr>
            </a:lvl5pPr>
            <a:lvl6pPr marL="3769843" indent="0" algn="ctr">
              <a:buNone/>
              <a:defRPr sz="2639">
                <a:latin typeface="+mn-lt"/>
                <a:ea typeface="+mn-ea"/>
                <a:cs typeface="+mn-cs"/>
              </a:defRPr>
            </a:lvl6pPr>
            <a:lvl7pPr marL="4523811" indent="0" algn="ctr">
              <a:buNone/>
              <a:defRPr sz="2639">
                <a:latin typeface="+mn-lt"/>
                <a:ea typeface="+mn-ea"/>
                <a:cs typeface="+mn-cs"/>
              </a:defRPr>
            </a:lvl7pPr>
            <a:lvl8pPr marL="5277780" indent="0" algn="ctr">
              <a:buNone/>
              <a:defRPr sz="2639">
                <a:latin typeface="+mn-lt"/>
                <a:ea typeface="+mn-ea"/>
                <a:cs typeface="+mn-cs"/>
              </a:defRPr>
            </a:lvl8pPr>
            <a:lvl9pPr marL="6031748" indent="0" algn="ctr">
              <a:buNone/>
              <a:defRPr sz="2639">
                <a:latin typeface="+mn-lt"/>
                <a:ea typeface="+mn-ea"/>
                <a:cs typeface="+mn-cs"/>
              </a:defRPr>
            </a:lvl9pPr>
          </a:lstStyle>
          <a:p>
            <a:pPr defTabSz="914400"/>
            <a:endParaRPr lang="en-US" kern="0">
              <a:latin typeface="Arial Narrow"/>
              <a:cs typeface="Arial"/>
            </a:endParaRPr>
          </a:p>
        </p:txBody>
      </p:sp>
      <p:sp>
        <p:nvSpPr>
          <p:cNvPr id="7" name="Subtitle 1">
            <a:extLst>
              <a:ext uri="{FF2B5EF4-FFF2-40B4-BE49-F238E27FC236}">
                <a16:creationId xmlns:a16="http://schemas.microsoft.com/office/drawing/2014/main" id="{BDC51281-6DED-AF75-7814-C76ACC53151B}"/>
              </a:ext>
            </a:extLst>
          </p:cNvPr>
          <p:cNvSpPr txBox="1">
            <a:spLocks/>
          </p:cNvSpPr>
          <p:nvPr/>
        </p:nvSpPr>
        <p:spPr>
          <a:xfrm>
            <a:off x="402017" y="1826235"/>
            <a:ext cx="19198310" cy="7502379"/>
          </a:xfrm>
          <a:prstGeom prst="rect">
            <a:avLst/>
          </a:prstGeom>
        </p:spPr>
        <p:txBody>
          <a:bodyPr lIns="91440" tIns="45720" rIns="91440" bIns="45720" numCol="1" anchor="t"/>
          <a:lstStyle>
            <a:lvl1pPr marL="0" indent="0" algn="l">
              <a:buNone/>
              <a:defRPr sz="3958" b="0" i="0">
                <a:latin typeface="Arial Narrow" panose="020B0604020202020204" pitchFamily="34" charset="0"/>
                <a:ea typeface="+mn-ea"/>
                <a:cs typeface="+mn-cs"/>
              </a:defRPr>
            </a:lvl1pPr>
            <a:lvl2pPr marL="753969" indent="0" algn="ctr">
              <a:buNone/>
              <a:defRPr sz="3298">
                <a:latin typeface="+mn-lt"/>
                <a:ea typeface="+mn-ea"/>
                <a:cs typeface="+mn-cs"/>
              </a:defRPr>
            </a:lvl2pPr>
            <a:lvl3pPr marL="1507937" indent="0" algn="ctr">
              <a:buNone/>
              <a:defRPr sz="2968">
                <a:latin typeface="+mn-lt"/>
                <a:ea typeface="+mn-ea"/>
                <a:cs typeface="+mn-cs"/>
              </a:defRPr>
            </a:lvl3pPr>
            <a:lvl4pPr marL="2261906" indent="0" algn="ctr">
              <a:buNone/>
              <a:defRPr sz="2639">
                <a:latin typeface="+mn-lt"/>
                <a:ea typeface="+mn-ea"/>
                <a:cs typeface="+mn-cs"/>
              </a:defRPr>
            </a:lvl4pPr>
            <a:lvl5pPr marL="3015874" indent="0" algn="ctr">
              <a:buNone/>
              <a:defRPr sz="2639">
                <a:latin typeface="+mn-lt"/>
                <a:ea typeface="+mn-ea"/>
                <a:cs typeface="+mn-cs"/>
              </a:defRPr>
            </a:lvl5pPr>
            <a:lvl6pPr marL="3769843" indent="0" algn="ctr">
              <a:buNone/>
              <a:defRPr sz="2639">
                <a:latin typeface="+mn-lt"/>
                <a:ea typeface="+mn-ea"/>
                <a:cs typeface="+mn-cs"/>
              </a:defRPr>
            </a:lvl6pPr>
            <a:lvl7pPr marL="4523811" indent="0" algn="ctr">
              <a:buNone/>
              <a:defRPr sz="2639">
                <a:latin typeface="+mn-lt"/>
                <a:ea typeface="+mn-ea"/>
                <a:cs typeface="+mn-cs"/>
              </a:defRPr>
            </a:lvl7pPr>
            <a:lvl8pPr marL="5277780" indent="0" algn="ctr">
              <a:buNone/>
              <a:defRPr sz="2639">
                <a:latin typeface="+mn-lt"/>
                <a:ea typeface="+mn-ea"/>
                <a:cs typeface="+mn-cs"/>
              </a:defRPr>
            </a:lvl8pPr>
            <a:lvl9pPr marL="6031748" indent="0" algn="ctr">
              <a:buNone/>
              <a:defRPr sz="2639">
                <a:latin typeface="+mn-lt"/>
                <a:ea typeface="+mn-ea"/>
                <a:cs typeface="+mn-cs"/>
              </a:defRPr>
            </a:lvl9pPr>
          </a:lstStyle>
          <a:p>
            <a:pPr marL="457200" indent="-457200" defTabSz="914400">
              <a:buFont typeface="Arial"/>
              <a:buChar char="•"/>
            </a:pPr>
            <a:r>
              <a:rPr lang="en-US" sz="3200" kern="0" dirty="0">
                <a:latin typeface="Arial Narrow"/>
                <a:cs typeface="Arial"/>
              </a:rPr>
              <a:t>Select stocks that are </a:t>
            </a:r>
            <a:r>
              <a:rPr lang="en-US" sz="3200" b="1" kern="0" dirty="0">
                <a:latin typeface="Arial Narrow"/>
                <a:cs typeface="Arial"/>
              </a:rPr>
              <a:t>undervalued</a:t>
            </a:r>
            <a:r>
              <a:rPr lang="en-US" sz="3200" kern="0" dirty="0">
                <a:latin typeface="Arial Narrow"/>
                <a:cs typeface="Arial"/>
              </a:rPr>
              <a:t> and will </a:t>
            </a:r>
            <a:r>
              <a:rPr lang="en-US" sz="3200" b="1" kern="0" dirty="0">
                <a:latin typeface="Arial Narrow"/>
                <a:cs typeface="Arial"/>
              </a:rPr>
              <a:t>outperform</a:t>
            </a:r>
            <a:r>
              <a:rPr lang="en-US" sz="3200" kern="0" dirty="0">
                <a:latin typeface="Arial Narrow"/>
                <a:cs typeface="Arial"/>
              </a:rPr>
              <a:t> their industry and the S&amp;P 500 index over the course of the investment period</a:t>
            </a:r>
            <a:endParaRPr lang="en-US" sz="3200" dirty="0">
              <a:cs typeface="Arial"/>
            </a:endParaRPr>
          </a:p>
          <a:p>
            <a:pPr marL="457200" indent="-457200" defTabSz="914400">
              <a:buFont typeface="Arial"/>
              <a:buChar char="•"/>
            </a:pPr>
            <a:r>
              <a:rPr lang="en-US" sz="3200" kern="0" dirty="0">
                <a:latin typeface="Arial Narrow"/>
                <a:cs typeface="Arial"/>
              </a:rPr>
              <a:t>Diversification across sectors will be a key part of the investment strategy, although given market conditions in a particular time period, certain sectors may be significantly under-weighted and others over-weighted</a:t>
            </a:r>
            <a:endParaRPr lang="en-US" sz="3200" dirty="0">
              <a:latin typeface="+mn-lt"/>
              <a:cs typeface="Arial"/>
            </a:endParaRPr>
          </a:p>
          <a:p>
            <a:pPr marL="1211169" lvl="1" indent="-457200" algn="l" defTabSz="914400">
              <a:buFont typeface="Arial"/>
              <a:buChar char="•"/>
            </a:pPr>
            <a:r>
              <a:rPr lang="en-US" sz="3200" kern="0" dirty="0">
                <a:latin typeface="Arial Narrow"/>
                <a:cs typeface="Arial"/>
              </a:rPr>
              <a:t>No more than </a:t>
            </a:r>
            <a:r>
              <a:rPr lang="en-US" sz="3200" b="1" kern="0" dirty="0">
                <a:latin typeface="Arial Narrow"/>
                <a:cs typeface="Arial"/>
              </a:rPr>
              <a:t>10% </a:t>
            </a:r>
            <a:r>
              <a:rPr lang="en-US" sz="3200" kern="0" dirty="0">
                <a:latin typeface="Arial Narrow"/>
                <a:cs typeface="Arial"/>
              </a:rPr>
              <a:t>will be invested in any </a:t>
            </a:r>
            <a:r>
              <a:rPr lang="en-US" sz="3200" b="1" kern="0" dirty="0">
                <a:latin typeface="Arial Narrow"/>
                <a:cs typeface="Arial"/>
              </a:rPr>
              <a:t>one</a:t>
            </a:r>
            <a:r>
              <a:rPr lang="en-US" sz="3200" kern="0" dirty="0">
                <a:latin typeface="Arial Narrow"/>
                <a:cs typeface="Arial"/>
              </a:rPr>
              <a:t> </a:t>
            </a:r>
            <a:r>
              <a:rPr lang="en-US" sz="3200" b="1" kern="0" dirty="0">
                <a:latin typeface="Arial Narrow"/>
                <a:cs typeface="Arial"/>
              </a:rPr>
              <a:t>stock</a:t>
            </a:r>
            <a:endParaRPr lang="en-US" sz="3200" b="1" dirty="0">
              <a:latin typeface="Calibri"/>
              <a:cs typeface="Arial"/>
            </a:endParaRPr>
          </a:p>
          <a:p>
            <a:pPr marL="1211169" lvl="1" indent="-457200" algn="l" defTabSz="914400">
              <a:buFont typeface="Arial"/>
              <a:buChar char="•"/>
            </a:pPr>
            <a:r>
              <a:rPr lang="en-US" sz="3200" kern="0" dirty="0">
                <a:latin typeface="Arial Narrow"/>
                <a:cs typeface="Arial"/>
              </a:rPr>
              <a:t>No more than </a:t>
            </a:r>
            <a:r>
              <a:rPr lang="en-US" sz="3200" b="1" kern="0" dirty="0">
                <a:latin typeface="Arial Narrow"/>
                <a:cs typeface="Arial"/>
              </a:rPr>
              <a:t>25%</a:t>
            </a:r>
            <a:r>
              <a:rPr lang="en-US" sz="3200" kern="0" dirty="0">
                <a:latin typeface="Arial Narrow"/>
                <a:cs typeface="Arial"/>
              </a:rPr>
              <a:t> will be invested in a </a:t>
            </a:r>
            <a:r>
              <a:rPr lang="en-US" sz="3200" b="1" kern="0" dirty="0">
                <a:latin typeface="Arial Narrow"/>
                <a:cs typeface="Arial"/>
              </a:rPr>
              <a:t>single index</a:t>
            </a:r>
            <a:endParaRPr lang="en-US" sz="3200" b="1" dirty="0">
              <a:latin typeface="Calibri"/>
              <a:cs typeface="Arial"/>
            </a:endParaRPr>
          </a:p>
          <a:p>
            <a:pPr marL="1211169" lvl="1" indent="-457200" algn="l" defTabSz="914400">
              <a:buFont typeface="Arial"/>
              <a:buChar char="•"/>
            </a:pPr>
            <a:r>
              <a:rPr lang="en-US" sz="3200" kern="0" dirty="0">
                <a:latin typeface="Arial Narrow"/>
                <a:cs typeface="Arial"/>
              </a:rPr>
              <a:t>No more than </a:t>
            </a:r>
            <a:r>
              <a:rPr lang="en-US" sz="3200" b="1" kern="0" dirty="0">
                <a:latin typeface="Arial Narrow"/>
                <a:cs typeface="Arial"/>
              </a:rPr>
              <a:t>30%</a:t>
            </a:r>
            <a:r>
              <a:rPr lang="en-US" sz="3200" kern="0" dirty="0">
                <a:latin typeface="Arial Narrow"/>
                <a:cs typeface="Arial"/>
              </a:rPr>
              <a:t> will be invested in a </a:t>
            </a:r>
            <a:r>
              <a:rPr lang="en-US" sz="3200" b="1" kern="0" dirty="0">
                <a:latin typeface="Arial Narrow"/>
                <a:cs typeface="Arial"/>
              </a:rPr>
              <a:t>single sector</a:t>
            </a:r>
            <a:endParaRPr lang="en-US" sz="3200" b="1" dirty="0">
              <a:cs typeface="Arial"/>
            </a:endParaRPr>
          </a:p>
          <a:p>
            <a:pPr marL="457200" indent="-457200" defTabSz="914400">
              <a:buFont typeface="Arial"/>
              <a:buChar char="•"/>
            </a:pPr>
            <a:r>
              <a:rPr lang="en-US" sz="3200" kern="0" dirty="0">
                <a:latin typeface="Arial Narrow"/>
                <a:cs typeface="Arial"/>
              </a:rPr>
              <a:t>Only follow either </a:t>
            </a:r>
            <a:r>
              <a:rPr lang="en-US" sz="3200" b="1" kern="0" dirty="0">
                <a:latin typeface="Arial Narrow"/>
                <a:cs typeface="Arial"/>
              </a:rPr>
              <a:t>growth</a:t>
            </a:r>
            <a:r>
              <a:rPr lang="en-US" sz="3200" kern="0" dirty="0">
                <a:latin typeface="Arial Narrow"/>
                <a:cs typeface="Arial"/>
              </a:rPr>
              <a:t> investment strategy, </a:t>
            </a:r>
            <a:r>
              <a:rPr lang="en-US" sz="3200" b="1" kern="0" dirty="0">
                <a:latin typeface="Arial Narrow"/>
                <a:cs typeface="Arial"/>
              </a:rPr>
              <a:t>value</a:t>
            </a:r>
            <a:r>
              <a:rPr lang="en-US" sz="3200" kern="0" dirty="0">
                <a:latin typeface="Arial Narrow"/>
                <a:cs typeface="Arial"/>
              </a:rPr>
              <a:t> investment strategy, or </a:t>
            </a:r>
            <a:r>
              <a:rPr lang="en-US" sz="3200" b="1" kern="0" dirty="0">
                <a:latin typeface="Arial Narrow"/>
                <a:cs typeface="Arial"/>
              </a:rPr>
              <a:t>dividend</a:t>
            </a:r>
            <a:r>
              <a:rPr lang="en-US" sz="3200" kern="0" dirty="0">
                <a:latin typeface="Arial Narrow"/>
                <a:cs typeface="Arial"/>
              </a:rPr>
              <a:t> strategy</a:t>
            </a:r>
          </a:p>
          <a:p>
            <a:pPr marL="457200" indent="-457200" defTabSz="914400">
              <a:buFont typeface="Arial"/>
              <a:buChar char="•"/>
            </a:pPr>
            <a:r>
              <a:rPr lang="en-US" sz="3200" kern="0" dirty="0">
                <a:latin typeface="Arial Narrow"/>
                <a:cs typeface="Arial"/>
              </a:rPr>
              <a:t>Depending on economic conditions during a given period, the SAP Fund may be more heavily weighted towards one or two of these investment strategies but will strive for </a:t>
            </a:r>
            <a:r>
              <a:rPr lang="en-US" sz="3200" b="1" kern="0" dirty="0">
                <a:latin typeface="Arial Narrow"/>
                <a:cs typeface="Arial"/>
              </a:rPr>
              <a:t>40% value</a:t>
            </a:r>
            <a:r>
              <a:rPr lang="en-US" sz="3200" kern="0" dirty="0">
                <a:latin typeface="Arial Narrow"/>
                <a:cs typeface="Arial"/>
              </a:rPr>
              <a:t>, </a:t>
            </a:r>
            <a:r>
              <a:rPr lang="en-US" sz="3200" b="1" kern="0" dirty="0">
                <a:latin typeface="Arial Narrow"/>
                <a:cs typeface="Arial"/>
              </a:rPr>
              <a:t>40% growth</a:t>
            </a:r>
            <a:r>
              <a:rPr lang="en-US" sz="3200" kern="0" dirty="0">
                <a:latin typeface="Arial Narrow"/>
                <a:cs typeface="Arial"/>
              </a:rPr>
              <a:t>, and </a:t>
            </a:r>
            <a:r>
              <a:rPr lang="en-US" sz="3200" b="1" kern="0" dirty="0">
                <a:latin typeface="Arial Narrow"/>
                <a:cs typeface="Arial"/>
              </a:rPr>
              <a:t>20% dividend</a:t>
            </a:r>
            <a:r>
              <a:rPr lang="en-US" sz="3200" kern="0" dirty="0">
                <a:latin typeface="Arial Narrow"/>
                <a:cs typeface="Arial"/>
              </a:rPr>
              <a:t> strategies </a:t>
            </a:r>
            <a:endParaRPr lang="en-US" sz="3200" u="sng" dirty="0">
              <a:latin typeface="Arial Narrow"/>
              <a:cs typeface="Arial"/>
            </a:endParaRPr>
          </a:p>
          <a:p>
            <a:pPr marL="457200" indent="-457200" defTabSz="914400">
              <a:buFont typeface="Arial"/>
              <a:buChar char="•"/>
            </a:pPr>
            <a:r>
              <a:rPr lang="en-US" sz="3200" kern="0" dirty="0">
                <a:latin typeface="Arial Narrow"/>
                <a:cs typeface="Arial"/>
              </a:rPr>
              <a:t>The fund will be monitored and periodically </a:t>
            </a:r>
            <a:r>
              <a:rPr lang="en-US" sz="3200" b="1" kern="0" dirty="0">
                <a:latin typeface="Arial Narrow"/>
                <a:cs typeface="Arial"/>
              </a:rPr>
              <a:t>rebalanced</a:t>
            </a:r>
            <a:r>
              <a:rPr lang="en-US" sz="3200" kern="0" dirty="0">
                <a:latin typeface="Arial Narrow"/>
                <a:cs typeface="Arial"/>
              </a:rPr>
              <a:t> to ensure diversification</a:t>
            </a:r>
          </a:p>
          <a:p>
            <a:pPr marL="1211169" lvl="1" indent="-457200" algn="l" defTabSz="914400">
              <a:buFont typeface="Arial"/>
              <a:buChar char="•"/>
            </a:pPr>
            <a:r>
              <a:rPr lang="en-US" sz="3200" kern="0" dirty="0">
                <a:latin typeface="Arial Narrow"/>
                <a:cs typeface="Arial"/>
              </a:rPr>
              <a:t>Ex. securities that have significantly underperformed and/or overperformed  </a:t>
            </a:r>
            <a:endParaRPr lang="en-US" sz="3200" dirty="0">
              <a:latin typeface="Arial Narrow"/>
              <a:cs typeface="Arial"/>
            </a:endParaRPr>
          </a:p>
          <a:p>
            <a:pPr marL="457200" indent="-457200" defTabSz="914400">
              <a:buFont typeface="Arial"/>
              <a:buChar char="•"/>
            </a:pPr>
            <a:r>
              <a:rPr lang="en-US" sz="3200" b="1" kern="0" dirty="0">
                <a:latin typeface="Arial Narrow"/>
                <a:cs typeface="Arial"/>
              </a:rPr>
              <a:t>Proxy voting </a:t>
            </a:r>
            <a:r>
              <a:rPr lang="en-US" sz="3200" kern="0" dirty="0">
                <a:latin typeface="Arial Narrow"/>
                <a:cs typeface="Arial"/>
              </a:rPr>
              <a:t>will be in agreement with company recommendations</a:t>
            </a:r>
            <a:endParaRPr lang="en-US" sz="3200" dirty="0">
              <a:latin typeface="Arial Narrow"/>
            </a:endParaRPr>
          </a:p>
        </p:txBody>
      </p:sp>
    </p:spTree>
    <p:extLst>
      <p:ext uri="{BB962C8B-B14F-4D97-AF65-F5344CB8AC3E}">
        <p14:creationId xmlns:p14="http://schemas.microsoft.com/office/powerpoint/2010/main" val="350515204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descr="Chart, line chart&#10;&#10;Description automatically generated">
            <a:extLst>
              <a:ext uri="{FF2B5EF4-FFF2-40B4-BE49-F238E27FC236}">
                <a16:creationId xmlns:a16="http://schemas.microsoft.com/office/drawing/2014/main" id="{1DD6B531-9B65-96A6-3B54-ADEDB336B460}"/>
              </a:ext>
            </a:extLst>
          </p:cNvPr>
          <p:cNvPicPr>
            <a:picLocks noGrp="1" noChangeAspect="1"/>
          </p:cNvPicPr>
          <p:nvPr>
            <p:ph sz="half" idx="2"/>
          </p:nvPr>
        </p:nvPicPr>
        <p:blipFill rotWithShape="1">
          <a:blip r:embed="rId2"/>
          <a:srcRect t="2367" r="-1" b="3680"/>
          <a:stretch/>
        </p:blipFill>
        <p:spPr>
          <a:xfrm>
            <a:off x="2859325" y="1349574"/>
            <a:ext cx="14385449" cy="746720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708262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E2FA8F6-6DDE-1036-5389-6B13202B478F}"/>
              </a:ext>
            </a:extLst>
          </p:cNvPr>
          <p:cNvSpPr>
            <a:spLocks noGrp="1"/>
          </p:cNvSpPr>
          <p:nvPr>
            <p:ph type="ctrTitle"/>
          </p:nvPr>
        </p:nvSpPr>
        <p:spPr>
          <a:xfrm>
            <a:off x="1005205" y="610045"/>
            <a:ext cx="18093690" cy="1081670"/>
          </a:xfrm>
        </p:spPr>
        <p:txBody>
          <a:bodyPr lIns="91440" tIns="45720" rIns="91440" bIns="45720" anchor="b"/>
          <a:lstStyle/>
          <a:p>
            <a:r>
              <a:rPr lang="en-US" sz="5400" dirty="0">
                <a:latin typeface="Arial Black"/>
              </a:rPr>
              <a:t>Overperformers</a:t>
            </a:r>
            <a:endParaRPr lang="en-US" dirty="0"/>
          </a:p>
        </p:txBody>
      </p:sp>
      <p:pic>
        <p:nvPicPr>
          <p:cNvPr id="6" name="Picture 6" descr="Icon&#10;&#10;Description automatically generated">
            <a:extLst>
              <a:ext uri="{FF2B5EF4-FFF2-40B4-BE49-F238E27FC236}">
                <a16:creationId xmlns:a16="http://schemas.microsoft.com/office/drawing/2014/main" id="{DE0D346D-7609-DF69-90E7-8E9C436FCA1E}"/>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1656634" y="2300309"/>
            <a:ext cx="6627982" cy="1865027"/>
          </a:xfrm>
          <a:prstGeom prst="rect">
            <a:avLst/>
          </a:prstGeom>
        </p:spPr>
      </p:pic>
      <p:pic>
        <p:nvPicPr>
          <p:cNvPr id="15" name="Picture 15" descr="Logo&#10;&#10;Description automatically generated">
            <a:extLst>
              <a:ext uri="{FF2B5EF4-FFF2-40B4-BE49-F238E27FC236}">
                <a16:creationId xmlns:a16="http://schemas.microsoft.com/office/drawing/2014/main" id="{40E2E97F-97D3-6D5E-CA8D-B6E9AEF30E7C}"/>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6860053" y="6534527"/>
            <a:ext cx="6383993" cy="1211747"/>
          </a:xfrm>
          <a:prstGeom prst="rect">
            <a:avLst/>
          </a:prstGeom>
        </p:spPr>
      </p:pic>
      <p:pic>
        <p:nvPicPr>
          <p:cNvPr id="18" name="Picture 18">
            <a:extLst>
              <a:ext uri="{FF2B5EF4-FFF2-40B4-BE49-F238E27FC236}">
                <a16:creationId xmlns:a16="http://schemas.microsoft.com/office/drawing/2014/main" id="{E6AF9B4E-24EA-6E6E-2261-ADE77F60469E}"/>
              </a:ext>
            </a:extLst>
          </p:cNvPr>
          <p:cNvPicPr>
            <a:picLocks noChangeAspect="1"/>
          </p:cNvPicPr>
          <p:nvPr/>
        </p:nvPicPr>
        <p:blipFill>
          <a:blip r:embed="rId6">
            <a:extLst>
              <a:ext uri="{837473B0-CC2E-450A-ABE3-18F120FF3D39}">
                <a1611:picAttrSrcUrl xmlns:a1611="http://schemas.microsoft.com/office/drawing/2016/11/main" r:id="rId7"/>
              </a:ext>
            </a:extLst>
          </a:blip>
          <a:stretch>
            <a:fillRect/>
          </a:stretch>
        </p:blipFill>
        <p:spPr>
          <a:xfrm>
            <a:off x="11713193" y="2606756"/>
            <a:ext cx="6864559" cy="1252132"/>
          </a:xfrm>
          <a:prstGeom prst="rect">
            <a:avLst/>
          </a:prstGeom>
        </p:spPr>
      </p:pic>
      <p:sp>
        <p:nvSpPr>
          <p:cNvPr id="21" name="TextBox 20">
            <a:extLst>
              <a:ext uri="{FF2B5EF4-FFF2-40B4-BE49-F238E27FC236}">
                <a16:creationId xmlns:a16="http://schemas.microsoft.com/office/drawing/2014/main" id="{66DBF121-1ED7-22E7-3115-A886F940A025}"/>
              </a:ext>
            </a:extLst>
          </p:cNvPr>
          <p:cNvSpPr txBox="1"/>
          <p:nvPr/>
        </p:nvSpPr>
        <p:spPr>
          <a:xfrm>
            <a:off x="1550344" y="4367354"/>
            <a:ext cx="6840563"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dirty="0">
                <a:latin typeface="Arial Black"/>
              </a:rPr>
              <a:t>$87.83 </a:t>
            </a:r>
            <a:r>
              <a:rPr lang="en-US" sz="3600" dirty="0">
                <a:solidFill>
                  <a:srgbClr val="00B050"/>
                </a:solidFill>
                <a:latin typeface="Arial Black"/>
              </a:rPr>
              <a:t>+$22.81 (+35.09%)</a:t>
            </a:r>
          </a:p>
        </p:txBody>
      </p:sp>
      <p:sp>
        <p:nvSpPr>
          <p:cNvPr id="4" name="TextBox 3">
            <a:extLst>
              <a:ext uri="{FF2B5EF4-FFF2-40B4-BE49-F238E27FC236}">
                <a16:creationId xmlns:a16="http://schemas.microsoft.com/office/drawing/2014/main" id="{D9F3512D-7472-CFBB-080F-7F7A2BD9B32A}"/>
              </a:ext>
            </a:extLst>
          </p:cNvPr>
          <p:cNvSpPr txBox="1"/>
          <p:nvPr/>
        </p:nvSpPr>
        <p:spPr>
          <a:xfrm>
            <a:off x="11713193" y="4367354"/>
            <a:ext cx="7165619"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dirty="0">
                <a:latin typeface="Arial Black"/>
              </a:rPr>
              <a:t>$236.41 </a:t>
            </a:r>
            <a:r>
              <a:rPr lang="en-US" sz="3600" dirty="0">
                <a:solidFill>
                  <a:srgbClr val="00B050"/>
                </a:solidFill>
                <a:latin typeface="Arial Black"/>
              </a:rPr>
              <a:t>+$57.71 (+32.29%)</a:t>
            </a:r>
          </a:p>
        </p:txBody>
      </p:sp>
      <p:sp>
        <p:nvSpPr>
          <p:cNvPr id="9" name="TextBox 8">
            <a:extLst>
              <a:ext uri="{FF2B5EF4-FFF2-40B4-BE49-F238E27FC236}">
                <a16:creationId xmlns:a16="http://schemas.microsoft.com/office/drawing/2014/main" id="{FE99A941-7FD3-B0CF-D6C2-459EA8C9A364}"/>
              </a:ext>
            </a:extLst>
          </p:cNvPr>
          <p:cNvSpPr txBox="1"/>
          <p:nvPr/>
        </p:nvSpPr>
        <p:spPr>
          <a:xfrm>
            <a:off x="6631769" y="7975506"/>
            <a:ext cx="7317695"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dirty="0">
                <a:latin typeface="Arial Black"/>
              </a:rPr>
              <a:t>$111.34 </a:t>
            </a:r>
            <a:r>
              <a:rPr lang="en-US" sz="3600" dirty="0">
                <a:solidFill>
                  <a:srgbClr val="00B050"/>
                </a:solidFill>
                <a:latin typeface="Arial Black"/>
              </a:rPr>
              <a:t>+$23.45 (+26.67%)</a:t>
            </a:r>
          </a:p>
        </p:txBody>
      </p:sp>
    </p:spTree>
    <p:extLst>
      <p:ext uri="{BB962C8B-B14F-4D97-AF65-F5344CB8AC3E}">
        <p14:creationId xmlns:p14="http://schemas.microsoft.com/office/powerpoint/2010/main" val="122957148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E2FA8F6-6DDE-1036-5389-6B13202B478F}"/>
              </a:ext>
            </a:extLst>
          </p:cNvPr>
          <p:cNvSpPr>
            <a:spLocks noGrp="1"/>
          </p:cNvSpPr>
          <p:nvPr>
            <p:ph type="ctrTitle"/>
          </p:nvPr>
        </p:nvSpPr>
        <p:spPr>
          <a:xfrm>
            <a:off x="1005205" y="610045"/>
            <a:ext cx="18093690" cy="1081670"/>
          </a:xfrm>
        </p:spPr>
        <p:txBody>
          <a:bodyPr lIns="91440" tIns="45720" rIns="91440" bIns="45720" anchor="b"/>
          <a:lstStyle/>
          <a:p>
            <a:r>
              <a:rPr lang="en-US" sz="5400">
                <a:latin typeface="Arial Black"/>
              </a:rPr>
              <a:t>Underperformers</a:t>
            </a:r>
            <a:endParaRPr lang="en-US"/>
          </a:p>
        </p:txBody>
      </p:sp>
      <p:pic>
        <p:nvPicPr>
          <p:cNvPr id="1030" name="Picture 6" descr="Take-Two Interactive Software - Gematsu">
            <a:extLst>
              <a:ext uri="{FF2B5EF4-FFF2-40B4-BE49-F238E27FC236}">
                <a16:creationId xmlns:a16="http://schemas.microsoft.com/office/drawing/2014/main" id="{E1A0B826-9AEE-F548-88EF-B4391DF4903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44199" y="1890495"/>
            <a:ext cx="2731886" cy="257537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2" descr="Logo&#10;&#10;Description automatically generated">
            <a:extLst>
              <a:ext uri="{FF2B5EF4-FFF2-40B4-BE49-F238E27FC236}">
                <a16:creationId xmlns:a16="http://schemas.microsoft.com/office/drawing/2014/main" id="{58BBD029-0505-E243-AEA9-EBF2F9BE8CDD}"/>
              </a:ext>
            </a:extLst>
          </p:cNvPr>
          <p:cNvPicPr>
            <a:picLocks noChangeAspect="1"/>
          </p:cNvPicPr>
          <p:nvPr/>
        </p:nvPicPr>
        <p:blipFill>
          <a:blip r:embed="rId3"/>
          <a:stretch>
            <a:fillRect/>
          </a:stretch>
        </p:blipFill>
        <p:spPr>
          <a:xfrm>
            <a:off x="7488020" y="5539612"/>
            <a:ext cx="5128060" cy="2985801"/>
          </a:xfrm>
          <a:prstGeom prst="rect">
            <a:avLst/>
          </a:prstGeom>
        </p:spPr>
      </p:pic>
      <p:sp>
        <p:nvSpPr>
          <p:cNvPr id="4" name="Subtitle 1">
            <a:extLst>
              <a:ext uri="{FF2B5EF4-FFF2-40B4-BE49-F238E27FC236}">
                <a16:creationId xmlns:a16="http://schemas.microsoft.com/office/drawing/2014/main" id="{6CDDA791-BBB6-8F7A-A161-5992782EB4E4}"/>
              </a:ext>
            </a:extLst>
          </p:cNvPr>
          <p:cNvSpPr txBox="1">
            <a:spLocks/>
          </p:cNvSpPr>
          <p:nvPr/>
        </p:nvSpPr>
        <p:spPr>
          <a:xfrm>
            <a:off x="11814089" y="4664648"/>
            <a:ext cx="6618473" cy="990027"/>
          </a:xfrm>
          <a:prstGeom prst="rect">
            <a:avLst/>
          </a:prstGeom>
        </p:spPr>
        <p:txBody>
          <a:bodyPr lIns="91440" tIns="45720" rIns="91440" bIns="45720" anchor="ctr"/>
          <a:lstStyle>
            <a:lvl1pPr marL="0" indent="0" algn="l">
              <a:buNone/>
              <a:defRPr sz="3958" b="0" i="0">
                <a:latin typeface="Arial Narrow" panose="020B0604020202020204" pitchFamily="34" charset="0"/>
                <a:ea typeface="+mn-ea"/>
                <a:cs typeface="+mn-cs"/>
              </a:defRPr>
            </a:lvl1pPr>
            <a:lvl2pPr marL="753969" indent="0" algn="ctr">
              <a:buNone/>
              <a:defRPr sz="3298">
                <a:latin typeface="+mn-lt"/>
                <a:ea typeface="+mn-ea"/>
                <a:cs typeface="+mn-cs"/>
              </a:defRPr>
            </a:lvl2pPr>
            <a:lvl3pPr marL="1507937" indent="0" algn="ctr">
              <a:buNone/>
              <a:defRPr sz="2968">
                <a:latin typeface="+mn-lt"/>
                <a:ea typeface="+mn-ea"/>
                <a:cs typeface="+mn-cs"/>
              </a:defRPr>
            </a:lvl3pPr>
            <a:lvl4pPr marL="2261906" indent="0" algn="ctr">
              <a:buNone/>
              <a:defRPr sz="2639">
                <a:latin typeface="+mn-lt"/>
                <a:ea typeface="+mn-ea"/>
                <a:cs typeface="+mn-cs"/>
              </a:defRPr>
            </a:lvl4pPr>
            <a:lvl5pPr marL="3015874" indent="0" algn="ctr">
              <a:buNone/>
              <a:defRPr sz="2639">
                <a:latin typeface="+mn-lt"/>
                <a:ea typeface="+mn-ea"/>
                <a:cs typeface="+mn-cs"/>
              </a:defRPr>
            </a:lvl5pPr>
            <a:lvl6pPr marL="3769843" indent="0" algn="ctr">
              <a:buNone/>
              <a:defRPr sz="2639">
                <a:latin typeface="+mn-lt"/>
                <a:ea typeface="+mn-ea"/>
                <a:cs typeface="+mn-cs"/>
              </a:defRPr>
            </a:lvl6pPr>
            <a:lvl7pPr marL="4523811" indent="0" algn="ctr">
              <a:buNone/>
              <a:defRPr sz="2639">
                <a:latin typeface="+mn-lt"/>
                <a:ea typeface="+mn-ea"/>
                <a:cs typeface="+mn-cs"/>
              </a:defRPr>
            </a:lvl7pPr>
            <a:lvl8pPr marL="5277780" indent="0" algn="ctr">
              <a:buNone/>
              <a:defRPr sz="2639">
                <a:latin typeface="+mn-lt"/>
                <a:ea typeface="+mn-ea"/>
                <a:cs typeface="+mn-cs"/>
              </a:defRPr>
            </a:lvl8pPr>
            <a:lvl9pPr marL="6031748" indent="0" algn="ctr">
              <a:buNone/>
              <a:defRPr sz="2639">
                <a:latin typeface="+mn-lt"/>
                <a:ea typeface="+mn-ea"/>
                <a:cs typeface="+mn-cs"/>
              </a:defRPr>
            </a:lvl9pPr>
          </a:lstStyle>
          <a:p>
            <a:pPr algn="ctr" defTabSz="914400"/>
            <a:r>
              <a:rPr lang="en-US" sz="3600" b="1" kern="0" dirty="0">
                <a:latin typeface="Arial Black" panose="020B0A04020102020204" pitchFamily="34" charset="0"/>
              </a:rPr>
              <a:t>$97.87 </a:t>
            </a:r>
            <a:r>
              <a:rPr lang="en-US" sz="3600" b="1" kern="0" dirty="0">
                <a:solidFill>
                  <a:srgbClr val="FF0000"/>
                </a:solidFill>
                <a:latin typeface="Arial Black" panose="020B0A04020102020204" pitchFamily="34" charset="0"/>
              </a:rPr>
              <a:t>-$6.67 (-6.38%)</a:t>
            </a:r>
          </a:p>
        </p:txBody>
      </p:sp>
      <p:sp>
        <p:nvSpPr>
          <p:cNvPr id="6" name="Subtitle 1">
            <a:extLst>
              <a:ext uri="{FF2B5EF4-FFF2-40B4-BE49-F238E27FC236}">
                <a16:creationId xmlns:a16="http://schemas.microsoft.com/office/drawing/2014/main" id="{62E0C05E-2666-7701-5BA4-C41C5784D855}"/>
              </a:ext>
            </a:extLst>
          </p:cNvPr>
          <p:cNvSpPr txBox="1">
            <a:spLocks/>
          </p:cNvSpPr>
          <p:nvPr/>
        </p:nvSpPr>
        <p:spPr>
          <a:xfrm>
            <a:off x="1235100" y="4664648"/>
            <a:ext cx="7350084" cy="990027"/>
          </a:xfrm>
          <a:prstGeom prst="rect">
            <a:avLst/>
          </a:prstGeom>
        </p:spPr>
        <p:txBody>
          <a:bodyPr lIns="91440" tIns="45720" rIns="91440" bIns="45720" anchor="ctr"/>
          <a:lstStyle>
            <a:lvl1pPr marL="0" indent="0" algn="l">
              <a:buNone/>
              <a:defRPr sz="3958" b="0" i="0">
                <a:latin typeface="Arial Narrow" panose="020B0604020202020204" pitchFamily="34" charset="0"/>
                <a:ea typeface="+mn-ea"/>
                <a:cs typeface="+mn-cs"/>
              </a:defRPr>
            </a:lvl1pPr>
            <a:lvl2pPr marL="753969" indent="0" algn="ctr">
              <a:buNone/>
              <a:defRPr sz="3298">
                <a:latin typeface="+mn-lt"/>
                <a:ea typeface="+mn-ea"/>
                <a:cs typeface="+mn-cs"/>
              </a:defRPr>
            </a:lvl2pPr>
            <a:lvl3pPr marL="1507937" indent="0" algn="ctr">
              <a:buNone/>
              <a:defRPr sz="2968">
                <a:latin typeface="+mn-lt"/>
                <a:ea typeface="+mn-ea"/>
                <a:cs typeface="+mn-cs"/>
              </a:defRPr>
            </a:lvl3pPr>
            <a:lvl4pPr marL="2261906" indent="0" algn="ctr">
              <a:buNone/>
              <a:defRPr sz="2639">
                <a:latin typeface="+mn-lt"/>
                <a:ea typeface="+mn-ea"/>
                <a:cs typeface="+mn-cs"/>
              </a:defRPr>
            </a:lvl4pPr>
            <a:lvl5pPr marL="3015874" indent="0" algn="ctr">
              <a:buNone/>
              <a:defRPr sz="2639">
                <a:latin typeface="+mn-lt"/>
                <a:ea typeface="+mn-ea"/>
                <a:cs typeface="+mn-cs"/>
              </a:defRPr>
            </a:lvl5pPr>
            <a:lvl6pPr marL="3769843" indent="0" algn="ctr">
              <a:buNone/>
              <a:defRPr sz="2639">
                <a:latin typeface="+mn-lt"/>
                <a:ea typeface="+mn-ea"/>
                <a:cs typeface="+mn-cs"/>
              </a:defRPr>
            </a:lvl6pPr>
            <a:lvl7pPr marL="4523811" indent="0" algn="ctr">
              <a:buNone/>
              <a:defRPr sz="2639">
                <a:latin typeface="+mn-lt"/>
                <a:ea typeface="+mn-ea"/>
                <a:cs typeface="+mn-cs"/>
              </a:defRPr>
            </a:lvl7pPr>
            <a:lvl8pPr marL="5277780" indent="0" algn="ctr">
              <a:buNone/>
              <a:defRPr sz="2639">
                <a:latin typeface="+mn-lt"/>
                <a:ea typeface="+mn-ea"/>
                <a:cs typeface="+mn-cs"/>
              </a:defRPr>
            </a:lvl8pPr>
            <a:lvl9pPr marL="6031748" indent="0" algn="ctr">
              <a:buNone/>
              <a:defRPr sz="2639">
                <a:latin typeface="+mn-lt"/>
                <a:ea typeface="+mn-ea"/>
                <a:cs typeface="+mn-cs"/>
              </a:defRPr>
            </a:lvl9pPr>
          </a:lstStyle>
          <a:p>
            <a:pPr algn="ctr" defTabSz="914400"/>
            <a:r>
              <a:rPr lang="en-US" sz="3600" b="1" kern="0" dirty="0">
                <a:latin typeface="Arial Black" panose="020B0A04020102020204" pitchFamily="34" charset="0"/>
              </a:rPr>
              <a:t>$92.50 </a:t>
            </a:r>
            <a:r>
              <a:rPr lang="en-US" sz="3600" b="1" kern="0" dirty="0">
                <a:solidFill>
                  <a:srgbClr val="FF0000"/>
                </a:solidFill>
                <a:latin typeface="Arial Black" panose="020B0A04020102020204" pitchFamily="34" charset="0"/>
              </a:rPr>
              <a:t>-$28.40 (-23.49%)</a:t>
            </a:r>
          </a:p>
        </p:txBody>
      </p:sp>
      <p:sp>
        <p:nvSpPr>
          <p:cNvPr id="10" name="Subtitle 1">
            <a:extLst>
              <a:ext uri="{FF2B5EF4-FFF2-40B4-BE49-F238E27FC236}">
                <a16:creationId xmlns:a16="http://schemas.microsoft.com/office/drawing/2014/main" id="{D66C0F23-71B6-EB77-1767-0B28475D49CA}"/>
              </a:ext>
            </a:extLst>
          </p:cNvPr>
          <p:cNvSpPr txBox="1">
            <a:spLocks/>
          </p:cNvSpPr>
          <p:nvPr/>
        </p:nvSpPr>
        <p:spPr>
          <a:xfrm>
            <a:off x="6629306" y="8596850"/>
            <a:ext cx="6845488" cy="990027"/>
          </a:xfrm>
          <a:prstGeom prst="rect">
            <a:avLst/>
          </a:prstGeom>
        </p:spPr>
        <p:txBody>
          <a:bodyPr lIns="91440" tIns="45720" rIns="91440" bIns="45720" anchor="ctr"/>
          <a:lstStyle>
            <a:lvl1pPr marL="0" indent="0" algn="l">
              <a:buNone/>
              <a:defRPr sz="3958" b="0" i="0">
                <a:latin typeface="Arial Narrow" panose="020B0604020202020204" pitchFamily="34" charset="0"/>
                <a:ea typeface="+mn-ea"/>
                <a:cs typeface="+mn-cs"/>
              </a:defRPr>
            </a:lvl1pPr>
            <a:lvl2pPr marL="753969" indent="0" algn="ctr">
              <a:buNone/>
              <a:defRPr sz="3298">
                <a:latin typeface="+mn-lt"/>
                <a:ea typeface="+mn-ea"/>
                <a:cs typeface="+mn-cs"/>
              </a:defRPr>
            </a:lvl2pPr>
            <a:lvl3pPr marL="1507937" indent="0" algn="ctr">
              <a:buNone/>
              <a:defRPr sz="2968">
                <a:latin typeface="+mn-lt"/>
                <a:ea typeface="+mn-ea"/>
                <a:cs typeface="+mn-cs"/>
              </a:defRPr>
            </a:lvl3pPr>
            <a:lvl4pPr marL="2261906" indent="0" algn="ctr">
              <a:buNone/>
              <a:defRPr sz="2639">
                <a:latin typeface="+mn-lt"/>
                <a:ea typeface="+mn-ea"/>
                <a:cs typeface="+mn-cs"/>
              </a:defRPr>
            </a:lvl4pPr>
            <a:lvl5pPr marL="3015874" indent="0" algn="ctr">
              <a:buNone/>
              <a:defRPr sz="2639">
                <a:latin typeface="+mn-lt"/>
                <a:ea typeface="+mn-ea"/>
                <a:cs typeface="+mn-cs"/>
              </a:defRPr>
            </a:lvl5pPr>
            <a:lvl6pPr marL="3769843" indent="0" algn="ctr">
              <a:buNone/>
              <a:defRPr sz="2639">
                <a:latin typeface="+mn-lt"/>
                <a:ea typeface="+mn-ea"/>
                <a:cs typeface="+mn-cs"/>
              </a:defRPr>
            </a:lvl6pPr>
            <a:lvl7pPr marL="4523811" indent="0" algn="ctr">
              <a:buNone/>
              <a:defRPr sz="2639">
                <a:latin typeface="+mn-lt"/>
                <a:ea typeface="+mn-ea"/>
                <a:cs typeface="+mn-cs"/>
              </a:defRPr>
            </a:lvl7pPr>
            <a:lvl8pPr marL="5277780" indent="0" algn="ctr">
              <a:buNone/>
              <a:defRPr sz="2639">
                <a:latin typeface="+mn-lt"/>
                <a:ea typeface="+mn-ea"/>
                <a:cs typeface="+mn-cs"/>
              </a:defRPr>
            </a:lvl8pPr>
            <a:lvl9pPr marL="6031748" indent="0" algn="ctr">
              <a:buNone/>
              <a:defRPr sz="2639">
                <a:latin typeface="+mn-lt"/>
                <a:ea typeface="+mn-ea"/>
                <a:cs typeface="+mn-cs"/>
              </a:defRPr>
            </a:lvl9pPr>
          </a:lstStyle>
          <a:p>
            <a:pPr algn="ctr" defTabSz="914400"/>
            <a:r>
              <a:rPr lang="en-US" sz="3600" b="1" kern="0" dirty="0">
                <a:latin typeface="Arial Black" panose="020B0A04020102020204" pitchFamily="34" charset="0"/>
              </a:rPr>
              <a:t>$66.28 </a:t>
            </a:r>
            <a:r>
              <a:rPr lang="en-US" sz="3600" b="1" kern="0" dirty="0">
                <a:solidFill>
                  <a:srgbClr val="FF0000"/>
                </a:solidFill>
                <a:latin typeface="Arial Black" panose="020B0A04020102020204" pitchFamily="34" charset="0"/>
              </a:rPr>
              <a:t>-$2.03 (-3.01%)</a:t>
            </a:r>
          </a:p>
        </p:txBody>
      </p:sp>
      <p:pic>
        <p:nvPicPr>
          <p:cNvPr id="2" name="Picture 2">
            <a:extLst>
              <a:ext uri="{FF2B5EF4-FFF2-40B4-BE49-F238E27FC236}">
                <a16:creationId xmlns:a16="http://schemas.microsoft.com/office/drawing/2014/main" id="{0F19FBA3-8862-1FA7-A892-7239DCF0156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47758" y="3147400"/>
            <a:ext cx="7951137" cy="12050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6794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E2FA8F6-6DDE-1036-5389-6B13202B478F}"/>
              </a:ext>
            </a:extLst>
          </p:cNvPr>
          <p:cNvSpPr>
            <a:spLocks noGrp="1"/>
          </p:cNvSpPr>
          <p:nvPr>
            <p:ph type="ctrTitle"/>
          </p:nvPr>
        </p:nvSpPr>
        <p:spPr>
          <a:xfrm>
            <a:off x="1005205" y="610045"/>
            <a:ext cx="18093690" cy="1081670"/>
          </a:xfrm>
        </p:spPr>
        <p:txBody>
          <a:bodyPr lIns="91440" tIns="45720" rIns="91440" bIns="45720" anchor="b"/>
          <a:lstStyle/>
          <a:p>
            <a:r>
              <a:rPr lang="en-US" sz="6000">
                <a:latin typeface="Arial Black"/>
              </a:rPr>
              <a:t>Research Sources &amp; Process</a:t>
            </a:r>
            <a:endParaRPr lang="en-US"/>
          </a:p>
        </p:txBody>
      </p:sp>
      <p:graphicFrame>
        <p:nvGraphicFramePr>
          <p:cNvPr id="4" name="Table 4">
            <a:extLst>
              <a:ext uri="{FF2B5EF4-FFF2-40B4-BE49-F238E27FC236}">
                <a16:creationId xmlns:a16="http://schemas.microsoft.com/office/drawing/2014/main" id="{2AEF3F2F-26B6-409A-F9DF-71E96249A183}"/>
              </a:ext>
            </a:extLst>
          </p:cNvPr>
          <p:cNvGraphicFramePr>
            <a:graphicFrameLocks noGrp="1"/>
          </p:cNvGraphicFramePr>
          <p:nvPr>
            <p:extLst>
              <p:ext uri="{D42A27DB-BD31-4B8C-83A1-F6EECF244321}">
                <p14:modId xmlns:p14="http://schemas.microsoft.com/office/powerpoint/2010/main" val="3578137280"/>
              </p:ext>
            </p:extLst>
          </p:nvPr>
        </p:nvGraphicFramePr>
        <p:xfrm>
          <a:off x="1682097" y="2420484"/>
          <a:ext cx="16739906" cy="6468382"/>
        </p:xfrm>
        <a:graphic>
          <a:graphicData uri="http://schemas.openxmlformats.org/drawingml/2006/table">
            <a:tbl>
              <a:tblPr firstRow="1" bandRow="1">
                <a:tableStyleId>{5C22544A-7EE6-4342-B048-85BDC9FD1C3A}</a:tableStyleId>
              </a:tblPr>
              <a:tblGrid>
                <a:gridCol w="8344219">
                  <a:extLst>
                    <a:ext uri="{9D8B030D-6E8A-4147-A177-3AD203B41FA5}">
                      <a16:colId xmlns:a16="http://schemas.microsoft.com/office/drawing/2014/main" val="3309844805"/>
                    </a:ext>
                  </a:extLst>
                </a:gridCol>
                <a:gridCol w="8395687">
                  <a:extLst>
                    <a:ext uri="{9D8B030D-6E8A-4147-A177-3AD203B41FA5}">
                      <a16:colId xmlns:a16="http://schemas.microsoft.com/office/drawing/2014/main" val="191878171"/>
                    </a:ext>
                  </a:extLst>
                </a:gridCol>
              </a:tblGrid>
              <a:tr h="738664">
                <a:tc>
                  <a:txBody>
                    <a:bodyPr/>
                    <a:lstStyle/>
                    <a:p>
                      <a:pPr algn="ctr"/>
                      <a:r>
                        <a:rPr lang="en-US" sz="3200" dirty="0">
                          <a:latin typeface="Arial Narrow" panose="020B0606020202030204" pitchFamily="34" charset="0"/>
                        </a:rPr>
                        <a:t>Primary Research Databases</a:t>
                      </a:r>
                    </a:p>
                  </a:txBody>
                  <a:tcPr anchor="b">
                    <a:solidFill>
                      <a:srgbClr val="004E30"/>
                    </a:solidFill>
                  </a:tcPr>
                </a:tc>
                <a:tc>
                  <a:txBody>
                    <a:bodyPr/>
                    <a:lstStyle/>
                    <a:p>
                      <a:pPr algn="ctr"/>
                      <a:r>
                        <a:rPr lang="en-US" sz="3200" dirty="0">
                          <a:latin typeface="Arial Narrow" panose="020B0606020202030204" pitchFamily="34" charset="0"/>
                        </a:rPr>
                        <a:t>Technical Analysis Tools</a:t>
                      </a:r>
                    </a:p>
                  </a:txBody>
                  <a:tcPr anchor="b">
                    <a:solidFill>
                      <a:srgbClr val="004E30"/>
                    </a:solidFill>
                  </a:tcPr>
                </a:tc>
                <a:extLst>
                  <a:ext uri="{0D108BD9-81ED-4DB2-BD59-A6C34878D82A}">
                    <a16:rowId xmlns:a16="http://schemas.microsoft.com/office/drawing/2014/main" val="2278282648"/>
                  </a:ext>
                </a:extLst>
              </a:tr>
              <a:tr h="1912574">
                <a:tc>
                  <a:txBody>
                    <a:bodyPr/>
                    <a:lstStyle/>
                    <a:p>
                      <a:pPr marL="285750" indent="-285750">
                        <a:buFont typeface="Arial" panose="020B0604020202020204" pitchFamily="34" charset="0"/>
                        <a:buChar char="•"/>
                      </a:pPr>
                      <a:r>
                        <a:rPr lang="en-US" sz="2800" dirty="0">
                          <a:latin typeface="Arial Narrow" panose="020B0606020202030204" pitchFamily="34" charset="0"/>
                        </a:rPr>
                        <a:t>Bloomberg</a:t>
                      </a:r>
                    </a:p>
                    <a:p>
                      <a:pPr marL="285750" indent="-285750">
                        <a:buFont typeface="Arial" panose="020B0604020202020204" pitchFamily="34" charset="0"/>
                        <a:buChar char="•"/>
                      </a:pPr>
                      <a:r>
                        <a:rPr lang="en-US" sz="2800" dirty="0">
                          <a:latin typeface="Arial Narrow" panose="020B0606020202030204" pitchFamily="34" charset="0"/>
                        </a:rPr>
                        <a:t>S&amp;P Global Capital IQ</a:t>
                      </a:r>
                    </a:p>
                    <a:p>
                      <a:pPr marL="285750" indent="-285750">
                        <a:buFont typeface="Arial" panose="020B0604020202020204" pitchFamily="34" charset="0"/>
                        <a:buChar char="•"/>
                      </a:pPr>
                      <a:r>
                        <a:rPr lang="en-US" sz="2800" dirty="0">
                          <a:latin typeface="Arial Narrow" panose="020B0606020202030204" pitchFamily="34" charset="0"/>
                        </a:rPr>
                        <a:t>Morningstar Direct</a:t>
                      </a:r>
                    </a:p>
                  </a:txBody>
                  <a:tcPr>
                    <a:solidFill>
                      <a:srgbClr val="E7FFF6"/>
                    </a:solidFill>
                  </a:tcPr>
                </a:tc>
                <a:tc>
                  <a:txBody>
                    <a:bodyPr/>
                    <a:lstStyle/>
                    <a:p>
                      <a:pPr marL="285750" indent="-285750">
                        <a:buFont typeface="Arial" panose="020B0604020202020204" pitchFamily="34" charset="0"/>
                        <a:buChar char="•"/>
                      </a:pPr>
                      <a:r>
                        <a:rPr lang="en-US" sz="2800" dirty="0">
                          <a:latin typeface="Arial Narrow" panose="020B0606020202030204" pitchFamily="34" charset="0"/>
                        </a:rPr>
                        <a:t>Short Interest Ratio</a:t>
                      </a:r>
                    </a:p>
                    <a:p>
                      <a:pPr marL="285750" indent="-285750">
                        <a:buFont typeface="Arial" panose="020B0604020202020204" pitchFamily="34" charset="0"/>
                        <a:buChar char="•"/>
                      </a:pPr>
                      <a:r>
                        <a:rPr lang="en-US" sz="2800" dirty="0">
                          <a:latin typeface="Arial Narrow" panose="020B0606020202030204" pitchFamily="34" charset="0"/>
                        </a:rPr>
                        <a:t>Insider Trading Activity</a:t>
                      </a:r>
                    </a:p>
                    <a:p>
                      <a:pPr marL="285750" indent="-285750">
                        <a:buFont typeface="Arial" panose="020B0604020202020204" pitchFamily="34" charset="0"/>
                        <a:buChar char="•"/>
                      </a:pPr>
                      <a:r>
                        <a:rPr lang="en-US" sz="2800" dirty="0">
                          <a:latin typeface="Arial Narrow" panose="020B0606020202030204" pitchFamily="34" charset="0"/>
                        </a:rPr>
                        <a:t>Moving Averages</a:t>
                      </a:r>
                    </a:p>
                    <a:p>
                      <a:pPr marL="285750" indent="-285750">
                        <a:buFont typeface="Arial" panose="020B0604020202020204" pitchFamily="34" charset="0"/>
                        <a:buChar char="•"/>
                      </a:pPr>
                      <a:r>
                        <a:rPr lang="en-US" sz="2800" dirty="0">
                          <a:latin typeface="Arial Narrow" panose="020B0606020202030204" pitchFamily="34" charset="0"/>
                        </a:rPr>
                        <a:t>Put/Calls Ratios</a:t>
                      </a:r>
                    </a:p>
                  </a:txBody>
                  <a:tcPr>
                    <a:solidFill>
                      <a:srgbClr val="E7FFF6"/>
                    </a:solidFill>
                  </a:tcPr>
                </a:tc>
                <a:extLst>
                  <a:ext uri="{0D108BD9-81ED-4DB2-BD59-A6C34878D82A}">
                    <a16:rowId xmlns:a16="http://schemas.microsoft.com/office/drawing/2014/main" val="2010429487"/>
                  </a:ext>
                </a:extLst>
              </a:tr>
              <a:tr h="738664">
                <a:tc>
                  <a:txBody>
                    <a:bodyPr/>
                    <a:lstStyle/>
                    <a:p>
                      <a:pPr marL="0" algn="ctr"/>
                      <a:r>
                        <a:rPr lang="en-US" sz="3200" b="1" dirty="0">
                          <a:solidFill>
                            <a:schemeClr val="bg1"/>
                          </a:solidFill>
                          <a:latin typeface="Arial Narrow" panose="020B0606020202030204" pitchFamily="34" charset="0"/>
                          <a:ea typeface="+mn-ea"/>
                          <a:cs typeface="+mn-cs"/>
                        </a:rPr>
                        <a:t>Ratios &amp; Valuation Models</a:t>
                      </a:r>
                    </a:p>
                  </a:txBody>
                  <a:tcPr anchor="b">
                    <a:solidFill>
                      <a:srgbClr val="004E30"/>
                    </a:solidFill>
                  </a:tcPr>
                </a:tc>
                <a:tc>
                  <a:txBody>
                    <a:bodyPr/>
                    <a:lstStyle/>
                    <a:p>
                      <a:pPr marL="0" algn="ctr"/>
                      <a:r>
                        <a:rPr lang="en-US" sz="3200" b="1" dirty="0">
                          <a:solidFill>
                            <a:schemeClr val="bg1"/>
                          </a:solidFill>
                          <a:latin typeface="Arial Narrow" panose="020B0606020202030204" pitchFamily="34" charset="0"/>
                          <a:ea typeface="+mn-ea"/>
                          <a:cs typeface="+mn-cs"/>
                        </a:rPr>
                        <a:t>Additional Research Sources</a:t>
                      </a:r>
                    </a:p>
                  </a:txBody>
                  <a:tcPr anchor="b">
                    <a:solidFill>
                      <a:srgbClr val="004E30"/>
                    </a:solidFill>
                  </a:tcPr>
                </a:tc>
                <a:extLst>
                  <a:ext uri="{0D108BD9-81ED-4DB2-BD59-A6C34878D82A}">
                    <a16:rowId xmlns:a16="http://schemas.microsoft.com/office/drawing/2014/main" val="248074693"/>
                  </a:ext>
                </a:extLst>
              </a:tr>
              <a:tr h="2867755">
                <a:tc>
                  <a:txBody>
                    <a:bodyPr/>
                    <a:lstStyle/>
                    <a:p>
                      <a:pPr marL="285750" indent="-285750">
                        <a:buFont typeface="Arial" panose="020B0604020202020204" pitchFamily="34" charset="0"/>
                        <a:buChar char="•"/>
                      </a:pPr>
                      <a:r>
                        <a:rPr lang="en-US" sz="2800" dirty="0">
                          <a:latin typeface="Arial Narrow" panose="020B0606020202030204" pitchFamily="34" charset="0"/>
                        </a:rPr>
                        <a:t>Debt Ratios</a:t>
                      </a:r>
                    </a:p>
                    <a:p>
                      <a:pPr marL="285750" indent="-285750" algn="l">
                        <a:buFont typeface="Arial" panose="020B0604020202020204" pitchFamily="34" charset="0"/>
                        <a:buChar char="•"/>
                      </a:pPr>
                      <a:r>
                        <a:rPr lang="en-US" sz="2800" dirty="0">
                          <a:latin typeface="Arial Narrow" panose="020B0606020202030204" pitchFamily="34" charset="0"/>
                        </a:rPr>
                        <a:t>ROA</a:t>
                      </a:r>
                    </a:p>
                    <a:p>
                      <a:pPr marL="285750" indent="-285750">
                        <a:buFont typeface="Arial" panose="020B0604020202020204" pitchFamily="34" charset="0"/>
                        <a:buChar char="•"/>
                      </a:pPr>
                      <a:r>
                        <a:rPr lang="en-US" sz="2800" dirty="0">
                          <a:latin typeface="Arial Narrow" panose="020B0606020202030204" pitchFamily="34" charset="0"/>
                        </a:rPr>
                        <a:t>ROE</a:t>
                      </a:r>
                    </a:p>
                    <a:p>
                      <a:pPr marL="285750" indent="-285750">
                        <a:buFont typeface="Arial" panose="020B0604020202020204" pitchFamily="34" charset="0"/>
                        <a:buChar char="•"/>
                      </a:pPr>
                      <a:r>
                        <a:rPr lang="en-US" sz="2800" dirty="0">
                          <a:latin typeface="Arial Narrow" panose="020B0606020202030204" pitchFamily="34" charset="0"/>
                        </a:rPr>
                        <a:t>P/E</a:t>
                      </a:r>
                    </a:p>
                    <a:p>
                      <a:pPr marL="285750" indent="-285750">
                        <a:buFont typeface="Arial" panose="020B0604020202020204" pitchFamily="34" charset="0"/>
                        <a:buChar char="•"/>
                      </a:pPr>
                      <a:r>
                        <a:rPr lang="en-US" sz="2800" dirty="0">
                          <a:latin typeface="Arial Narrow" panose="020B0606020202030204" pitchFamily="34" charset="0"/>
                        </a:rPr>
                        <a:t>PEG</a:t>
                      </a:r>
                    </a:p>
                    <a:p>
                      <a:pPr marL="285750" indent="-285750">
                        <a:buFont typeface="Arial" panose="020B0604020202020204" pitchFamily="34" charset="0"/>
                        <a:buChar char="•"/>
                      </a:pPr>
                      <a:r>
                        <a:rPr lang="en-US" sz="2800" dirty="0">
                          <a:latin typeface="Arial Narrow" panose="020B0606020202030204" pitchFamily="34" charset="0"/>
                        </a:rPr>
                        <a:t>Current Ratios</a:t>
                      </a:r>
                    </a:p>
                    <a:p>
                      <a:pPr marL="285750" indent="-285750">
                        <a:buFont typeface="Arial" panose="020B0604020202020204" pitchFamily="34" charset="0"/>
                        <a:buChar char="•"/>
                      </a:pPr>
                      <a:r>
                        <a:rPr lang="en-US" sz="2800" dirty="0">
                          <a:latin typeface="Arial Narrow" panose="020B0606020202030204" pitchFamily="34" charset="0"/>
                        </a:rPr>
                        <a:t>Quick Ratios</a:t>
                      </a:r>
                    </a:p>
                  </a:txBody>
                  <a:tcPr>
                    <a:solidFill>
                      <a:srgbClr val="E7FFF6"/>
                    </a:solidFill>
                  </a:tcPr>
                </a:tc>
                <a:tc>
                  <a:txBody>
                    <a:bodyPr/>
                    <a:lstStyle/>
                    <a:p>
                      <a:pPr marL="285750" indent="-285750">
                        <a:buFont typeface="Arial" panose="020B0604020202020204" pitchFamily="34" charset="0"/>
                        <a:buChar char="•"/>
                      </a:pPr>
                      <a:r>
                        <a:rPr lang="en-US" sz="2800" dirty="0">
                          <a:latin typeface="Arial Narrow" panose="020B0606020202030204" pitchFamily="34" charset="0"/>
                        </a:rPr>
                        <a:t>Company Announcements</a:t>
                      </a:r>
                    </a:p>
                    <a:p>
                      <a:pPr marL="285750" indent="-285750">
                        <a:buFont typeface="Arial" panose="020B0604020202020204" pitchFamily="34" charset="0"/>
                        <a:buChar char="•"/>
                      </a:pPr>
                      <a:r>
                        <a:rPr lang="en-US" sz="2800" dirty="0">
                          <a:latin typeface="Arial Narrow" panose="020B0606020202030204" pitchFamily="34" charset="0"/>
                        </a:rPr>
                        <a:t>Global Markets &amp; Foreign Exchange</a:t>
                      </a:r>
                    </a:p>
                    <a:p>
                      <a:pPr marL="285750" indent="-285750">
                        <a:buFont typeface="Arial" panose="020B0604020202020204" pitchFamily="34" charset="0"/>
                        <a:buChar char="•"/>
                      </a:pPr>
                      <a:r>
                        <a:rPr lang="en-US" sz="2800" dirty="0">
                          <a:latin typeface="Arial Narrow" panose="020B0606020202030204" pitchFamily="34" charset="0"/>
                        </a:rPr>
                        <a:t>Inflation/Unemployment/Housing Statistics</a:t>
                      </a:r>
                    </a:p>
                    <a:p>
                      <a:pPr marL="285750" indent="-285750">
                        <a:buFont typeface="Arial" panose="020B0604020202020204" pitchFamily="34" charset="0"/>
                        <a:buChar char="•"/>
                      </a:pPr>
                      <a:r>
                        <a:rPr lang="en-US" sz="2800" dirty="0">
                          <a:latin typeface="Arial Narrow" panose="020B0606020202030204" pitchFamily="34" charset="0"/>
                        </a:rPr>
                        <a:t>Consumer Confidence</a:t>
                      </a:r>
                    </a:p>
                    <a:p>
                      <a:pPr marL="285750" indent="-285750">
                        <a:buFont typeface="Arial" panose="020B0604020202020204" pitchFamily="34" charset="0"/>
                        <a:buChar char="•"/>
                      </a:pPr>
                      <a:r>
                        <a:rPr lang="en-US" sz="2800" dirty="0">
                          <a:latin typeface="Arial Narrow" panose="020B0606020202030204" pitchFamily="34" charset="0"/>
                        </a:rPr>
                        <a:t>Interest Rates &amp; Federal Reserve Announcements</a:t>
                      </a:r>
                    </a:p>
                    <a:p>
                      <a:pPr marL="285750" indent="-285750">
                        <a:buFont typeface="Arial" panose="020B0604020202020204" pitchFamily="34" charset="0"/>
                        <a:buChar char="•"/>
                      </a:pPr>
                      <a:r>
                        <a:rPr lang="en-US" sz="2800" dirty="0">
                          <a:latin typeface="Arial Narrow" panose="020B0606020202030204" pitchFamily="34" charset="0"/>
                        </a:rPr>
                        <a:t>Political News</a:t>
                      </a:r>
                    </a:p>
                  </a:txBody>
                  <a:tcPr>
                    <a:solidFill>
                      <a:srgbClr val="E7FFF6"/>
                    </a:solidFill>
                  </a:tcPr>
                </a:tc>
                <a:extLst>
                  <a:ext uri="{0D108BD9-81ED-4DB2-BD59-A6C34878D82A}">
                    <a16:rowId xmlns:a16="http://schemas.microsoft.com/office/drawing/2014/main" val="309028581"/>
                  </a:ext>
                </a:extLst>
              </a:tr>
            </a:tbl>
          </a:graphicData>
        </a:graphic>
      </p:graphicFrame>
    </p:spTree>
    <p:extLst>
      <p:ext uri="{BB962C8B-B14F-4D97-AF65-F5344CB8AC3E}">
        <p14:creationId xmlns:p14="http://schemas.microsoft.com/office/powerpoint/2010/main" val="112793049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EAF2C227DCB1145962587643061A9B5" ma:contentTypeVersion="9" ma:contentTypeDescription="Create a new document." ma:contentTypeScope="" ma:versionID="4c767d23c746d115a84f5cabe21ff912">
  <xsd:schema xmlns:xsd="http://www.w3.org/2001/XMLSchema" xmlns:xs="http://www.w3.org/2001/XMLSchema" xmlns:p="http://schemas.microsoft.com/office/2006/metadata/properties" xmlns:ns2="cbed33ca-faa6-4c7f-a445-a31c3913a81a" xmlns:ns3="7d9dd051-bf1f-4048-900d-bd26ebb84baf" targetNamespace="http://schemas.microsoft.com/office/2006/metadata/properties" ma:root="true" ma:fieldsID="089476518f86c0a2a5b653f82c9fe5ed" ns2:_="" ns3:_="">
    <xsd:import namespace="cbed33ca-faa6-4c7f-a445-a31c3913a81a"/>
    <xsd:import namespace="7d9dd051-bf1f-4048-900d-bd26ebb84baf"/>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bed33ca-faa6-4c7f-a445-a31c3913a81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d9dd051-bf1f-4048-900d-bd26ebb84baf"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34754818-F264-426D-8D12-4BE073BE414C}">
  <ds:schemaRefs>
    <ds:schemaRef ds:uri="7d9dd051-bf1f-4048-900d-bd26ebb84baf"/>
    <ds:schemaRef ds:uri="cbed33ca-faa6-4c7f-a445-a31c3913a81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B7243615-F504-48F4-A7B6-2D90D555A851}">
  <ds:schemaRefs>
    <ds:schemaRef ds:uri="http://schemas.microsoft.com/sharepoint/v3/contenttype/forms"/>
  </ds:schemaRefs>
</ds:datastoreItem>
</file>

<file path=customXml/itemProps3.xml><?xml version="1.0" encoding="utf-8"?>
<ds:datastoreItem xmlns:ds="http://schemas.openxmlformats.org/officeDocument/2006/customXml" ds:itemID="{D310936E-4D45-4367-A069-135F69A6FAEA}">
  <ds:schemaRefs>
    <ds:schemaRef ds:uri="7d9dd051-bf1f-4048-900d-bd26ebb84baf"/>
    <ds:schemaRef ds:uri="cbed33ca-faa6-4c7f-a445-a31c3913a81a"/>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1123</TotalTime>
  <Words>6990</Words>
  <Application>Microsoft Office PowerPoint</Application>
  <PresentationFormat>Custom</PresentationFormat>
  <Paragraphs>1234</Paragraphs>
  <Slides>82</Slides>
  <Notes>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82</vt:i4>
      </vt:variant>
    </vt:vector>
  </HeadingPairs>
  <TitlesOfParts>
    <vt:vector size="88" baseType="lpstr">
      <vt:lpstr>Arial Narrow</vt:lpstr>
      <vt:lpstr>Arial</vt:lpstr>
      <vt:lpstr>Arial,Sans-Serif</vt:lpstr>
      <vt:lpstr>Arial Black</vt:lpstr>
      <vt:lpstr>Calibri</vt:lpstr>
      <vt:lpstr>Office Theme</vt:lpstr>
      <vt:lpstr>PowerPoint Presentation</vt:lpstr>
      <vt:lpstr>Sellinger Applied Portfolio Fund</vt:lpstr>
      <vt:lpstr>Table of Contents</vt:lpstr>
      <vt:lpstr>Investment Policy</vt:lpstr>
      <vt:lpstr>Background &amp; Learning Objectives</vt:lpstr>
      <vt:lpstr>Investment Philosophy</vt:lpstr>
      <vt:lpstr>Oversight &amp; Process</vt:lpstr>
      <vt:lpstr>Investment Strategies</vt:lpstr>
      <vt:lpstr>Research Sources &amp; Process</vt:lpstr>
      <vt:lpstr>Market Performance</vt:lpstr>
      <vt:lpstr>S&amp;P 500 Performance</vt:lpstr>
      <vt:lpstr>NASDAQ Performance</vt:lpstr>
      <vt:lpstr>DOW JONES Performance</vt:lpstr>
      <vt:lpstr>Economic  Conditions</vt:lpstr>
      <vt:lpstr>Federal Reserve Policy</vt:lpstr>
      <vt:lpstr>Federal Reserve Rate Hikes </vt:lpstr>
      <vt:lpstr>Inflation</vt:lpstr>
      <vt:lpstr>Employment &amp; Unemployment</vt:lpstr>
      <vt:lpstr>CONSUMER PRICE INDEX (CPI)</vt:lpstr>
      <vt:lpstr>Commodities</vt:lpstr>
      <vt:lpstr>Current Events</vt:lpstr>
      <vt:lpstr>Domestic Politics</vt:lpstr>
      <vt:lpstr>International Politics</vt:lpstr>
      <vt:lpstr>Housing Market</vt:lpstr>
      <vt:lpstr>Consumer Spending</vt:lpstr>
      <vt:lpstr>Employment</vt:lpstr>
      <vt:lpstr>Sector  Overviews</vt:lpstr>
      <vt:lpstr>Industrials</vt:lpstr>
      <vt:lpstr>Materials</vt:lpstr>
      <vt:lpstr>Real Estate</vt:lpstr>
      <vt:lpstr>Financials</vt:lpstr>
      <vt:lpstr>Consumer Staples </vt:lpstr>
      <vt:lpstr>Consumer Discretionary </vt:lpstr>
      <vt:lpstr>Communication Services</vt:lpstr>
      <vt:lpstr>Energy</vt:lpstr>
      <vt:lpstr>Information-technology</vt:lpstr>
      <vt:lpstr>Healthcare</vt:lpstr>
      <vt:lpstr>UTILITIES</vt:lpstr>
      <vt:lpstr>Fall 2022 SAP Fund Portfolio</vt:lpstr>
      <vt:lpstr>ETF Performance</vt:lpstr>
      <vt:lpstr>industrials SPDR (XLI)</vt:lpstr>
      <vt:lpstr>materials SPDR (XLB) </vt:lpstr>
      <vt:lpstr>Financials SPDR (XLF)</vt:lpstr>
      <vt:lpstr>Consumer Staples SPDR (XLP)</vt:lpstr>
      <vt:lpstr>Consumer Discretionary SPDR (XLY)</vt:lpstr>
      <vt:lpstr> Communications Services SPDR (XLC)</vt:lpstr>
      <vt:lpstr>Energy SPDR (XLE)</vt:lpstr>
      <vt:lpstr> Technology SPDR (XLK)</vt:lpstr>
      <vt:lpstr>Healthcare SPDR (XLV)</vt:lpstr>
      <vt:lpstr>Utilities SPDR (XLU)</vt:lpstr>
      <vt:lpstr>Growth strategy</vt:lpstr>
      <vt:lpstr>caterpillar (cat)</vt:lpstr>
      <vt:lpstr>CISCO Systems, INC (CSCO)</vt:lpstr>
      <vt:lpstr>Visa (V)</vt:lpstr>
      <vt:lpstr>Taiwan semiconductor manufacturing Company (TSM)</vt:lpstr>
      <vt:lpstr>Value strategy</vt:lpstr>
      <vt:lpstr>Morgan Stanley (MS)</vt:lpstr>
      <vt:lpstr>AT&amp;T (T)</vt:lpstr>
      <vt:lpstr>Kraft Heinz (KHC)</vt:lpstr>
      <vt:lpstr>Exxon Mobil (xom)</vt:lpstr>
      <vt:lpstr>Gilead Sciences (GILD)</vt:lpstr>
      <vt:lpstr>CVS Health Corporation (CVS)</vt:lpstr>
      <vt:lpstr>Take-Two Interactive (TTWO)</vt:lpstr>
      <vt:lpstr>Tyson Foods (TSN)</vt:lpstr>
      <vt:lpstr>The Walt Disney Co (DIS)</vt:lpstr>
      <vt:lpstr>Microsoft (MSFT)</vt:lpstr>
      <vt:lpstr>Comcast (cmcsa)</vt:lpstr>
      <vt:lpstr>ALPHABET INC (GOOGL)</vt:lpstr>
      <vt:lpstr>Portfolio Breakdown</vt:lpstr>
      <vt:lpstr>Sector Allocation stocks only</vt:lpstr>
      <vt:lpstr>Sector Allocation including Etfs</vt:lpstr>
      <vt:lpstr>Risk Analysis</vt:lpstr>
      <vt:lpstr>Portfolio Risk Analysis: Beta</vt:lpstr>
      <vt:lpstr>Portfolio Risk Analysis: Beta</vt:lpstr>
      <vt:lpstr>Portfolio Risk Analysis: Sharpe Ratio</vt:lpstr>
      <vt:lpstr>Correlation Matrix</vt:lpstr>
      <vt:lpstr>Covariance Matrix</vt:lpstr>
      <vt:lpstr>Performance Review</vt:lpstr>
      <vt:lpstr>PowerPoint Presentation</vt:lpstr>
      <vt:lpstr>PowerPoint Presentation</vt:lpstr>
      <vt:lpstr>Overperformers</vt:lpstr>
      <vt:lpstr>Underperformers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Brian Young</dc:creator>
  <cp:lastModifiedBy>Emily Gilbert</cp:lastModifiedBy>
  <cp:revision>2</cp:revision>
  <dcterms:created xsi:type="dcterms:W3CDTF">2020-01-14T17:25:59Z</dcterms:created>
  <dcterms:modified xsi:type="dcterms:W3CDTF">2022-12-15T00:56:29Z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0x010100BEAF2C227DCB1145962587643061A9B5</vt:lpwstr>
  </property>
</Properties>
</file>