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416" r:id="rId2"/>
    <p:sldId id="414" r:id="rId3"/>
    <p:sldId id="417" r:id="rId4"/>
    <p:sldId id="418" r:id="rId5"/>
    <p:sldId id="263" r:id="rId6"/>
    <p:sldId id="266" r:id="rId7"/>
    <p:sldId id="265" r:id="rId8"/>
    <p:sldId id="477" r:id="rId9"/>
    <p:sldId id="430" r:id="rId10"/>
    <p:sldId id="268" r:id="rId11"/>
    <p:sldId id="304" r:id="rId12"/>
    <p:sldId id="431" r:id="rId13"/>
    <p:sldId id="432" r:id="rId14"/>
    <p:sldId id="257" r:id="rId15"/>
    <p:sldId id="345" r:id="rId16"/>
    <p:sldId id="347" r:id="rId17"/>
    <p:sldId id="348" r:id="rId18"/>
    <p:sldId id="433" r:id="rId19"/>
    <p:sldId id="434" r:id="rId20"/>
    <p:sldId id="435" r:id="rId21"/>
    <p:sldId id="272" r:id="rId22"/>
    <p:sldId id="334" r:id="rId23"/>
    <p:sldId id="384" r:id="rId24"/>
    <p:sldId id="274" r:id="rId25"/>
    <p:sldId id="385" r:id="rId26"/>
    <p:sldId id="436" r:id="rId27"/>
    <p:sldId id="437" r:id="rId28"/>
    <p:sldId id="387" r:id="rId29"/>
    <p:sldId id="445" r:id="rId30"/>
    <p:sldId id="261" r:id="rId31"/>
    <p:sldId id="388" r:id="rId32"/>
    <p:sldId id="438" r:id="rId33"/>
    <p:sldId id="443" r:id="rId34"/>
    <p:sldId id="444" r:id="rId35"/>
    <p:sldId id="442" r:id="rId36"/>
    <p:sldId id="446" r:id="rId37"/>
    <p:sldId id="447" r:id="rId38"/>
    <p:sldId id="389" r:id="rId39"/>
    <p:sldId id="267" r:id="rId40"/>
    <p:sldId id="256" r:id="rId41"/>
    <p:sldId id="390" r:id="rId42"/>
    <p:sldId id="478" r:id="rId43"/>
    <p:sldId id="479" r:id="rId44"/>
    <p:sldId id="480" r:id="rId45"/>
    <p:sldId id="481" r:id="rId46"/>
    <p:sldId id="482" r:id="rId47"/>
    <p:sldId id="483" r:id="rId48"/>
    <p:sldId id="281" r:id="rId49"/>
    <p:sldId id="397" r:id="rId50"/>
    <p:sldId id="448" r:id="rId51"/>
    <p:sldId id="449" r:id="rId52"/>
    <p:sldId id="450" r:id="rId53"/>
    <p:sldId id="451" r:id="rId54"/>
    <p:sldId id="452" r:id="rId55"/>
    <p:sldId id="453" r:id="rId56"/>
    <p:sldId id="454" r:id="rId57"/>
    <p:sldId id="455" r:id="rId58"/>
    <p:sldId id="456" r:id="rId59"/>
    <p:sldId id="457" r:id="rId60"/>
    <p:sldId id="458" r:id="rId61"/>
    <p:sldId id="459" r:id="rId62"/>
    <p:sldId id="460" r:id="rId63"/>
    <p:sldId id="461" r:id="rId64"/>
    <p:sldId id="392" r:id="rId65"/>
    <p:sldId id="462" r:id="rId66"/>
    <p:sldId id="463" r:id="rId67"/>
    <p:sldId id="464" r:id="rId68"/>
    <p:sldId id="465" r:id="rId69"/>
    <p:sldId id="466" r:id="rId70"/>
    <p:sldId id="467" r:id="rId71"/>
    <p:sldId id="468" r:id="rId72"/>
    <p:sldId id="469" r:id="rId73"/>
    <p:sldId id="470" r:id="rId74"/>
    <p:sldId id="402" r:id="rId75"/>
    <p:sldId id="473" r:id="rId76"/>
    <p:sldId id="472" r:id="rId77"/>
    <p:sldId id="403" r:id="rId78"/>
    <p:sldId id="404" r:id="rId79"/>
    <p:sldId id="405" r:id="rId80"/>
    <p:sldId id="474" r:id="rId81"/>
    <p:sldId id="475" r:id="rId82"/>
    <p:sldId id="476" r:id="rId83"/>
    <p:sldId id="406" r:id="rId84"/>
    <p:sldId id="407" r:id="rId85"/>
    <p:sldId id="412" r:id="rId86"/>
    <p:sldId id="328" r:id="rId87"/>
    <p:sldId id="439" r:id="rId88"/>
    <p:sldId id="440" r:id="rId89"/>
    <p:sldId id="441"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2F"/>
    <a:srgbClr val="01B385"/>
    <a:srgbClr val="ACFFE1"/>
    <a:srgbClr val="17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94694"/>
  </p:normalViewPr>
  <p:slideViewPr>
    <p:cSldViewPr snapToGrid="0">
      <p:cViewPr varScale="1">
        <p:scale>
          <a:sx n="121" d="100"/>
          <a:sy n="121" d="100"/>
        </p:scale>
        <p:origin x="1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oleObject" Target="file:///\\Users\josephcarroll\Documents\Loyola%20MBA\GB%20828\SAP_SP%20500%20daily%20close.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Users\josephcarroll\Documents\Loyola%20MBA\GB%20828\SAP_SP%20500%20daily%20close.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'[tmp0012.xlsx]Sheet4'!$C$1</c:f>
              <c:strCache>
                <c:ptCount val="1"/>
                <c:pt idx="0">
                  <c:v>Recession</c:v>
                </c:pt>
              </c:strCache>
            </c:strRef>
          </c:tx>
          <c:spPr>
            <a:solidFill>
              <a:schemeClr val="bg1">
                <a:lumMod val="85000"/>
              </a:schemeClr>
            </a:solidFill>
            <a:ln>
              <a:noFill/>
            </a:ln>
            <a:effectLst/>
          </c:spPr>
          <c:cat>
            <c:numRef>
              <c:f>'[tmp0012.xlsx]Sheet4'!$A$2:$A$7926</c:f>
              <c:numCache>
                <c:formatCode>m/d/yyyy</c:formatCode>
                <c:ptCount val="7925"/>
                <c:pt idx="0">
                  <c:v>34337</c:v>
                </c:pt>
                <c:pt idx="1">
                  <c:v>34338</c:v>
                </c:pt>
                <c:pt idx="2">
                  <c:v>34339</c:v>
                </c:pt>
                <c:pt idx="3">
                  <c:v>34340</c:v>
                </c:pt>
                <c:pt idx="4">
                  <c:v>34341</c:v>
                </c:pt>
                <c:pt idx="5">
                  <c:v>34344</c:v>
                </c:pt>
                <c:pt idx="6">
                  <c:v>34345</c:v>
                </c:pt>
                <c:pt idx="7">
                  <c:v>34346</c:v>
                </c:pt>
                <c:pt idx="8">
                  <c:v>34347</c:v>
                </c:pt>
                <c:pt idx="9">
                  <c:v>34348</c:v>
                </c:pt>
                <c:pt idx="10">
                  <c:v>34351</c:v>
                </c:pt>
                <c:pt idx="11">
                  <c:v>34352</c:v>
                </c:pt>
                <c:pt idx="12">
                  <c:v>34353</c:v>
                </c:pt>
                <c:pt idx="13">
                  <c:v>34354</c:v>
                </c:pt>
                <c:pt idx="14">
                  <c:v>34355</c:v>
                </c:pt>
                <c:pt idx="15">
                  <c:v>34358</c:v>
                </c:pt>
                <c:pt idx="16">
                  <c:v>34359</c:v>
                </c:pt>
                <c:pt idx="17">
                  <c:v>34360</c:v>
                </c:pt>
                <c:pt idx="18">
                  <c:v>34361</c:v>
                </c:pt>
                <c:pt idx="19">
                  <c:v>34362</c:v>
                </c:pt>
                <c:pt idx="20">
                  <c:v>34365</c:v>
                </c:pt>
                <c:pt idx="21">
                  <c:v>34366</c:v>
                </c:pt>
                <c:pt idx="22">
                  <c:v>34367</c:v>
                </c:pt>
                <c:pt idx="23">
                  <c:v>34368</c:v>
                </c:pt>
                <c:pt idx="24">
                  <c:v>34369</c:v>
                </c:pt>
                <c:pt idx="25">
                  <c:v>34372</c:v>
                </c:pt>
                <c:pt idx="26">
                  <c:v>34373</c:v>
                </c:pt>
                <c:pt idx="27">
                  <c:v>34374</c:v>
                </c:pt>
                <c:pt idx="28">
                  <c:v>34375</c:v>
                </c:pt>
                <c:pt idx="29">
                  <c:v>34376</c:v>
                </c:pt>
                <c:pt idx="30">
                  <c:v>34379</c:v>
                </c:pt>
                <c:pt idx="31">
                  <c:v>34380</c:v>
                </c:pt>
                <c:pt idx="32">
                  <c:v>34381</c:v>
                </c:pt>
                <c:pt idx="33">
                  <c:v>34382</c:v>
                </c:pt>
                <c:pt idx="34">
                  <c:v>34383</c:v>
                </c:pt>
                <c:pt idx="35">
                  <c:v>34386</c:v>
                </c:pt>
                <c:pt idx="36">
                  <c:v>34387</c:v>
                </c:pt>
                <c:pt idx="37">
                  <c:v>34388</c:v>
                </c:pt>
                <c:pt idx="38">
                  <c:v>34389</c:v>
                </c:pt>
                <c:pt idx="39">
                  <c:v>34390</c:v>
                </c:pt>
                <c:pt idx="40">
                  <c:v>34393</c:v>
                </c:pt>
                <c:pt idx="41">
                  <c:v>34394</c:v>
                </c:pt>
                <c:pt idx="42">
                  <c:v>34395</c:v>
                </c:pt>
                <c:pt idx="43">
                  <c:v>34396</c:v>
                </c:pt>
                <c:pt idx="44">
                  <c:v>34397</c:v>
                </c:pt>
                <c:pt idx="45">
                  <c:v>34400</c:v>
                </c:pt>
                <c:pt idx="46">
                  <c:v>34401</c:v>
                </c:pt>
                <c:pt idx="47">
                  <c:v>34402</c:v>
                </c:pt>
                <c:pt idx="48">
                  <c:v>34403</c:v>
                </c:pt>
                <c:pt idx="49">
                  <c:v>34404</c:v>
                </c:pt>
                <c:pt idx="50">
                  <c:v>34407</c:v>
                </c:pt>
                <c:pt idx="51">
                  <c:v>34408</c:v>
                </c:pt>
                <c:pt idx="52">
                  <c:v>34409</c:v>
                </c:pt>
                <c:pt idx="53">
                  <c:v>34410</c:v>
                </c:pt>
                <c:pt idx="54">
                  <c:v>34411</c:v>
                </c:pt>
                <c:pt idx="55">
                  <c:v>34414</c:v>
                </c:pt>
                <c:pt idx="56">
                  <c:v>34415</c:v>
                </c:pt>
                <c:pt idx="57">
                  <c:v>34416</c:v>
                </c:pt>
                <c:pt idx="58">
                  <c:v>34417</c:v>
                </c:pt>
                <c:pt idx="59">
                  <c:v>34418</c:v>
                </c:pt>
                <c:pt idx="60">
                  <c:v>34421</c:v>
                </c:pt>
                <c:pt idx="61">
                  <c:v>34422</c:v>
                </c:pt>
                <c:pt idx="62">
                  <c:v>34423</c:v>
                </c:pt>
                <c:pt idx="63">
                  <c:v>34424</c:v>
                </c:pt>
                <c:pt idx="64">
                  <c:v>34425</c:v>
                </c:pt>
                <c:pt idx="65">
                  <c:v>34428</c:v>
                </c:pt>
                <c:pt idx="66">
                  <c:v>34429</c:v>
                </c:pt>
                <c:pt idx="67">
                  <c:v>34430</c:v>
                </c:pt>
                <c:pt idx="68">
                  <c:v>34431</c:v>
                </c:pt>
                <c:pt idx="69">
                  <c:v>34432</c:v>
                </c:pt>
                <c:pt idx="70">
                  <c:v>34435</c:v>
                </c:pt>
                <c:pt idx="71">
                  <c:v>34436</c:v>
                </c:pt>
                <c:pt idx="72">
                  <c:v>34437</c:v>
                </c:pt>
                <c:pt idx="73">
                  <c:v>34438</c:v>
                </c:pt>
                <c:pt idx="74">
                  <c:v>34439</c:v>
                </c:pt>
                <c:pt idx="75">
                  <c:v>34442</c:v>
                </c:pt>
                <c:pt idx="76">
                  <c:v>34443</c:v>
                </c:pt>
                <c:pt idx="77">
                  <c:v>34444</c:v>
                </c:pt>
                <c:pt idx="78">
                  <c:v>34445</c:v>
                </c:pt>
                <c:pt idx="79">
                  <c:v>34446</c:v>
                </c:pt>
                <c:pt idx="80">
                  <c:v>34449</c:v>
                </c:pt>
                <c:pt idx="81">
                  <c:v>34450</c:v>
                </c:pt>
                <c:pt idx="82">
                  <c:v>34451</c:v>
                </c:pt>
                <c:pt idx="83">
                  <c:v>34452</c:v>
                </c:pt>
                <c:pt idx="84">
                  <c:v>34453</c:v>
                </c:pt>
                <c:pt idx="85">
                  <c:v>34456</c:v>
                </c:pt>
                <c:pt idx="86">
                  <c:v>34457</c:v>
                </c:pt>
                <c:pt idx="87">
                  <c:v>34458</c:v>
                </c:pt>
                <c:pt idx="88">
                  <c:v>34459</c:v>
                </c:pt>
                <c:pt idx="89">
                  <c:v>34460</c:v>
                </c:pt>
                <c:pt idx="90">
                  <c:v>34463</c:v>
                </c:pt>
                <c:pt idx="91">
                  <c:v>34464</c:v>
                </c:pt>
                <c:pt idx="92">
                  <c:v>34465</c:v>
                </c:pt>
                <c:pt idx="93">
                  <c:v>34466</c:v>
                </c:pt>
                <c:pt idx="94">
                  <c:v>34467</c:v>
                </c:pt>
                <c:pt idx="95">
                  <c:v>34470</c:v>
                </c:pt>
                <c:pt idx="96">
                  <c:v>34471</c:v>
                </c:pt>
                <c:pt idx="97">
                  <c:v>34472</c:v>
                </c:pt>
                <c:pt idx="98">
                  <c:v>34473</c:v>
                </c:pt>
                <c:pt idx="99">
                  <c:v>34474</c:v>
                </c:pt>
                <c:pt idx="100">
                  <c:v>34477</c:v>
                </c:pt>
                <c:pt idx="101">
                  <c:v>34478</c:v>
                </c:pt>
                <c:pt idx="102">
                  <c:v>34479</c:v>
                </c:pt>
                <c:pt idx="103">
                  <c:v>34480</c:v>
                </c:pt>
                <c:pt idx="104">
                  <c:v>34481</c:v>
                </c:pt>
                <c:pt idx="105">
                  <c:v>34484</c:v>
                </c:pt>
                <c:pt idx="106">
                  <c:v>34485</c:v>
                </c:pt>
                <c:pt idx="107">
                  <c:v>34486</c:v>
                </c:pt>
                <c:pt idx="108">
                  <c:v>34487</c:v>
                </c:pt>
                <c:pt idx="109">
                  <c:v>34488</c:v>
                </c:pt>
                <c:pt idx="110">
                  <c:v>34491</c:v>
                </c:pt>
                <c:pt idx="111">
                  <c:v>34492</c:v>
                </c:pt>
                <c:pt idx="112">
                  <c:v>34493</c:v>
                </c:pt>
                <c:pt idx="113">
                  <c:v>34494</c:v>
                </c:pt>
                <c:pt idx="114">
                  <c:v>34495</c:v>
                </c:pt>
                <c:pt idx="115">
                  <c:v>34498</c:v>
                </c:pt>
                <c:pt idx="116">
                  <c:v>34499</c:v>
                </c:pt>
                <c:pt idx="117">
                  <c:v>34500</c:v>
                </c:pt>
                <c:pt idx="118">
                  <c:v>34501</c:v>
                </c:pt>
                <c:pt idx="119">
                  <c:v>34502</c:v>
                </c:pt>
                <c:pt idx="120">
                  <c:v>34505</c:v>
                </c:pt>
                <c:pt idx="121">
                  <c:v>34506</c:v>
                </c:pt>
                <c:pt idx="122">
                  <c:v>34507</c:v>
                </c:pt>
                <c:pt idx="123">
                  <c:v>34508</c:v>
                </c:pt>
                <c:pt idx="124">
                  <c:v>34509</c:v>
                </c:pt>
                <c:pt idx="125">
                  <c:v>34512</c:v>
                </c:pt>
                <c:pt idx="126">
                  <c:v>34513</c:v>
                </c:pt>
                <c:pt idx="127">
                  <c:v>34514</c:v>
                </c:pt>
                <c:pt idx="128">
                  <c:v>34515</c:v>
                </c:pt>
                <c:pt idx="129">
                  <c:v>34516</c:v>
                </c:pt>
                <c:pt idx="130">
                  <c:v>34519</c:v>
                </c:pt>
                <c:pt idx="131">
                  <c:v>34520</c:v>
                </c:pt>
                <c:pt idx="132">
                  <c:v>34521</c:v>
                </c:pt>
                <c:pt idx="133">
                  <c:v>34522</c:v>
                </c:pt>
                <c:pt idx="134">
                  <c:v>34523</c:v>
                </c:pt>
                <c:pt idx="135">
                  <c:v>34526</c:v>
                </c:pt>
                <c:pt idx="136">
                  <c:v>34527</c:v>
                </c:pt>
                <c:pt idx="137">
                  <c:v>34528</c:v>
                </c:pt>
                <c:pt idx="138">
                  <c:v>34529</c:v>
                </c:pt>
                <c:pt idx="139">
                  <c:v>34530</c:v>
                </c:pt>
                <c:pt idx="140">
                  <c:v>34533</c:v>
                </c:pt>
                <c:pt idx="141">
                  <c:v>34534</c:v>
                </c:pt>
                <c:pt idx="142">
                  <c:v>34535</c:v>
                </c:pt>
                <c:pt idx="143">
                  <c:v>34536</c:v>
                </c:pt>
                <c:pt idx="144">
                  <c:v>34537</c:v>
                </c:pt>
                <c:pt idx="145">
                  <c:v>34540</c:v>
                </c:pt>
                <c:pt idx="146">
                  <c:v>34541</c:v>
                </c:pt>
                <c:pt idx="147">
                  <c:v>34542</c:v>
                </c:pt>
                <c:pt idx="148">
                  <c:v>34543</c:v>
                </c:pt>
                <c:pt idx="149">
                  <c:v>34544</c:v>
                </c:pt>
                <c:pt idx="150">
                  <c:v>34547</c:v>
                </c:pt>
                <c:pt idx="151">
                  <c:v>34548</c:v>
                </c:pt>
                <c:pt idx="152">
                  <c:v>34549</c:v>
                </c:pt>
                <c:pt idx="153">
                  <c:v>34550</c:v>
                </c:pt>
                <c:pt idx="154">
                  <c:v>34551</c:v>
                </c:pt>
                <c:pt idx="155">
                  <c:v>34554</c:v>
                </c:pt>
                <c:pt idx="156">
                  <c:v>34555</c:v>
                </c:pt>
                <c:pt idx="157">
                  <c:v>34556</c:v>
                </c:pt>
                <c:pt idx="158">
                  <c:v>34557</c:v>
                </c:pt>
                <c:pt idx="159">
                  <c:v>34558</c:v>
                </c:pt>
                <c:pt idx="160">
                  <c:v>34561</c:v>
                </c:pt>
                <c:pt idx="161">
                  <c:v>34562</c:v>
                </c:pt>
                <c:pt idx="162">
                  <c:v>34563</c:v>
                </c:pt>
                <c:pt idx="163">
                  <c:v>34564</c:v>
                </c:pt>
                <c:pt idx="164">
                  <c:v>34565</c:v>
                </c:pt>
                <c:pt idx="165">
                  <c:v>34568</c:v>
                </c:pt>
                <c:pt idx="166">
                  <c:v>34569</c:v>
                </c:pt>
                <c:pt idx="167">
                  <c:v>34570</c:v>
                </c:pt>
                <c:pt idx="168">
                  <c:v>34571</c:v>
                </c:pt>
                <c:pt idx="169">
                  <c:v>34572</c:v>
                </c:pt>
                <c:pt idx="170">
                  <c:v>34575</c:v>
                </c:pt>
                <c:pt idx="171">
                  <c:v>34576</c:v>
                </c:pt>
                <c:pt idx="172">
                  <c:v>34577</c:v>
                </c:pt>
                <c:pt idx="173">
                  <c:v>34578</c:v>
                </c:pt>
                <c:pt idx="174">
                  <c:v>34579</c:v>
                </c:pt>
                <c:pt idx="175">
                  <c:v>34582</c:v>
                </c:pt>
                <c:pt idx="176">
                  <c:v>34583</c:v>
                </c:pt>
                <c:pt idx="177">
                  <c:v>34584</c:v>
                </c:pt>
                <c:pt idx="178">
                  <c:v>34585</c:v>
                </c:pt>
                <c:pt idx="179">
                  <c:v>34586</c:v>
                </c:pt>
                <c:pt idx="180">
                  <c:v>34589</c:v>
                </c:pt>
                <c:pt idx="181">
                  <c:v>34590</c:v>
                </c:pt>
                <c:pt idx="182">
                  <c:v>34591</c:v>
                </c:pt>
                <c:pt idx="183">
                  <c:v>34592</c:v>
                </c:pt>
                <c:pt idx="184">
                  <c:v>34593</c:v>
                </c:pt>
                <c:pt idx="185">
                  <c:v>34596</c:v>
                </c:pt>
                <c:pt idx="186">
                  <c:v>34597</c:v>
                </c:pt>
                <c:pt idx="187">
                  <c:v>34598</c:v>
                </c:pt>
                <c:pt idx="188">
                  <c:v>34599</c:v>
                </c:pt>
                <c:pt idx="189">
                  <c:v>34600</c:v>
                </c:pt>
                <c:pt idx="190">
                  <c:v>34603</c:v>
                </c:pt>
                <c:pt idx="191">
                  <c:v>34604</c:v>
                </c:pt>
                <c:pt idx="192">
                  <c:v>34605</c:v>
                </c:pt>
                <c:pt idx="193">
                  <c:v>34606</c:v>
                </c:pt>
                <c:pt idx="194">
                  <c:v>34607</c:v>
                </c:pt>
                <c:pt idx="195">
                  <c:v>34610</c:v>
                </c:pt>
                <c:pt idx="196">
                  <c:v>34611</c:v>
                </c:pt>
                <c:pt idx="197">
                  <c:v>34612</c:v>
                </c:pt>
                <c:pt idx="198">
                  <c:v>34613</c:v>
                </c:pt>
                <c:pt idx="199">
                  <c:v>34614</c:v>
                </c:pt>
                <c:pt idx="200">
                  <c:v>34617</c:v>
                </c:pt>
                <c:pt idx="201">
                  <c:v>34618</c:v>
                </c:pt>
                <c:pt idx="202">
                  <c:v>34619</c:v>
                </c:pt>
                <c:pt idx="203">
                  <c:v>34620</c:v>
                </c:pt>
                <c:pt idx="204">
                  <c:v>34621</c:v>
                </c:pt>
                <c:pt idx="205">
                  <c:v>34624</c:v>
                </c:pt>
                <c:pt idx="206">
                  <c:v>34625</c:v>
                </c:pt>
                <c:pt idx="207">
                  <c:v>34626</c:v>
                </c:pt>
                <c:pt idx="208">
                  <c:v>34627</c:v>
                </c:pt>
                <c:pt idx="209">
                  <c:v>34628</c:v>
                </c:pt>
                <c:pt idx="210">
                  <c:v>34631</c:v>
                </c:pt>
                <c:pt idx="211">
                  <c:v>34632</c:v>
                </c:pt>
                <c:pt idx="212">
                  <c:v>34633</c:v>
                </c:pt>
                <c:pt idx="213">
                  <c:v>34634</c:v>
                </c:pt>
                <c:pt idx="214">
                  <c:v>34635</c:v>
                </c:pt>
                <c:pt idx="215">
                  <c:v>34638</c:v>
                </c:pt>
                <c:pt idx="216">
                  <c:v>34639</c:v>
                </c:pt>
                <c:pt idx="217">
                  <c:v>34640</c:v>
                </c:pt>
                <c:pt idx="218">
                  <c:v>34641</c:v>
                </c:pt>
                <c:pt idx="219">
                  <c:v>34642</c:v>
                </c:pt>
                <c:pt idx="220">
                  <c:v>34645</c:v>
                </c:pt>
                <c:pt idx="221">
                  <c:v>34646</c:v>
                </c:pt>
                <c:pt idx="222">
                  <c:v>34647</c:v>
                </c:pt>
                <c:pt idx="223">
                  <c:v>34648</c:v>
                </c:pt>
                <c:pt idx="224">
                  <c:v>34649</c:v>
                </c:pt>
                <c:pt idx="225">
                  <c:v>34652</c:v>
                </c:pt>
                <c:pt idx="226">
                  <c:v>34653</c:v>
                </c:pt>
                <c:pt idx="227">
                  <c:v>34654</c:v>
                </c:pt>
                <c:pt idx="228">
                  <c:v>34655</c:v>
                </c:pt>
                <c:pt idx="229">
                  <c:v>34656</c:v>
                </c:pt>
                <c:pt idx="230">
                  <c:v>34659</c:v>
                </c:pt>
                <c:pt idx="231">
                  <c:v>34660</c:v>
                </c:pt>
                <c:pt idx="232">
                  <c:v>34661</c:v>
                </c:pt>
                <c:pt idx="233">
                  <c:v>34662</c:v>
                </c:pt>
                <c:pt idx="234">
                  <c:v>34663</c:v>
                </c:pt>
                <c:pt idx="235">
                  <c:v>34666</c:v>
                </c:pt>
                <c:pt idx="236">
                  <c:v>34667</c:v>
                </c:pt>
                <c:pt idx="237">
                  <c:v>34668</c:v>
                </c:pt>
                <c:pt idx="238">
                  <c:v>34669</c:v>
                </c:pt>
                <c:pt idx="239">
                  <c:v>34670</c:v>
                </c:pt>
                <c:pt idx="240">
                  <c:v>34673</c:v>
                </c:pt>
                <c:pt idx="241">
                  <c:v>34674</c:v>
                </c:pt>
                <c:pt idx="242">
                  <c:v>34675</c:v>
                </c:pt>
                <c:pt idx="243">
                  <c:v>34676</c:v>
                </c:pt>
                <c:pt idx="244">
                  <c:v>34677</c:v>
                </c:pt>
                <c:pt idx="245">
                  <c:v>34680</c:v>
                </c:pt>
                <c:pt idx="246">
                  <c:v>34681</c:v>
                </c:pt>
                <c:pt idx="247">
                  <c:v>34682</c:v>
                </c:pt>
                <c:pt idx="248">
                  <c:v>34683</c:v>
                </c:pt>
                <c:pt idx="249">
                  <c:v>34684</c:v>
                </c:pt>
                <c:pt idx="250">
                  <c:v>34687</c:v>
                </c:pt>
                <c:pt idx="251">
                  <c:v>34688</c:v>
                </c:pt>
                <c:pt idx="252">
                  <c:v>34689</c:v>
                </c:pt>
                <c:pt idx="253">
                  <c:v>34690</c:v>
                </c:pt>
                <c:pt idx="254">
                  <c:v>34691</c:v>
                </c:pt>
                <c:pt idx="255">
                  <c:v>34694</c:v>
                </c:pt>
                <c:pt idx="256">
                  <c:v>34695</c:v>
                </c:pt>
                <c:pt idx="257">
                  <c:v>34696</c:v>
                </c:pt>
                <c:pt idx="258">
                  <c:v>34697</c:v>
                </c:pt>
                <c:pt idx="259">
                  <c:v>34698</c:v>
                </c:pt>
                <c:pt idx="260">
                  <c:v>34701</c:v>
                </c:pt>
                <c:pt idx="261">
                  <c:v>34702</c:v>
                </c:pt>
                <c:pt idx="262">
                  <c:v>34703</c:v>
                </c:pt>
                <c:pt idx="263">
                  <c:v>34704</c:v>
                </c:pt>
                <c:pt idx="264">
                  <c:v>34705</c:v>
                </c:pt>
                <c:pt idx="265">
                  <c:v>34708</c:v>
                </c:pt>
                <c:pt idx="266">
                  <c:v>34709</c:v>
                </c:pt>
                <c:pt idx="267">
                  <c:v>34710</c:v>
                </c:pt>
                <c:pt idx="268">
                  <c:v>34711</c:v>
                </c:pt>
                <c:pt idx="269">
                  <c:v>34712</c:v>
                </c:pt>
                <c:pt idx="270">
                  <c:v>34715</c:v>
                </c:pt>
                <c:pt idx="271">
                  <c:v>34716</c:v>
                </c:pt>
                <c:pt idx="272">
                  <c:v>34717</c:v>
                </c:pt>
                <c:pt idx="273">
                  <c:v>34718</c:v>
                </c:pt>
                <c:pt idx="274">
                  <c:v>34719</c:v>
                </c:pt>
                <c:pt idx="275">
                  <c:v>34722</c:v>
                </c:pt>
                <c:pt idx="276">
                  <c:v>34723</c:v>
                </c:pt>
                <c:pt idx="277">
                  <c:v>34724</c:v>
                </c:pt>
                <c:pt idx="278">
                  <c:v>34725</c:v>
                </c:pt>
                <c:pt idx="279">
                  <c:v>34726</c:v>
                </c:pt>
                <c:pt idx="280">
                  <c:v>34729</c:v>
                </c:pt>
                <c:pt idx="281">
                  <c:v>34730</c:v>
                </c:pt>
                <c:pt idx="282">
                  <c:v>34731</c:v>
                </c:pt>
                <c:pt idx="283">
                  <c:v>34732</c:v>
                </c:pt>
                <c:pt idx="284">
                  <c:v>34733</c:v>
                </c:pt>
                <c:pt idx="285">
                  <c:v>34736</c:v>
                </c:pt>
                <c:pt idx="286">
                  <c:v>34737</c:v>
                </c:pt>
                <c:pt idx="287">
                  <c:v>34738</c:v>
                </c:pt>
                <c:pt idx="288">
                  <c:v>34739</c:v>
                </c:pt>
                <c:pt idx="289">
                  <c:v>34740</c:v>
                </c:pt>
                <c:pt idx="290">
                  <c:v>34743</c:v>
                </c:pt>
                <c:pt idx="291">
                  <c:v>34744</c:v>
                </c:pt>
                <c:pt idx="292">
                  <c:v>34745</c:v>
                </c:pt>
                <c:pt idx="293">
                  <c:v>34746</c:v>
                </c:pt>
                <c:pt idx="294">
                  <c:v>34747</c:v>
                </c:pt>
                <c:pt idx="295">
                  <c:v>34750</c:v>
                </c:pt>
                <c:pt idx="296">
                  <c:v>34751</c:v>
                </c:pt>
                <c:pt idx="297">
                  <c:v>34752</c:v>
                </c:pt>
                <c:pt idx="298">
                  <c:v>34753</c:v>
                </c:pt>
                <c:pt idx="299">
                  <c:v>34754</c:v>
                </c:pt>
                <c:pt idx="300">
                  <c:v>34757</c:v>
                </c:pt>
                <c:pt idx="301">
                  <c:v>34758</c:v>
                </c:pt>
                <c:pt idx="302">
                  <c:v>34759</c:v>
                </c:pt>
                <c:pt idx="303">
                  <c:v>34760</c:v>
                </c:pt>
                <c:pt idx="304">
                  <c:v>34761</c:v>
                </c:pt>
                <c:pt idx="305">
                  <c:v>34764</c:v>
                </c:pt>
                <c:pt idx="306">
                  <c:v>34765</c:v>
                </c:pt>
                <c:pt idx="307">
                  <c:v>34766</c:v>
                </c:pt>
                <c:pt idx="308">
                  <c:v>34767</c:v>
                </c:pt>
                <c:pt idx="309">
                  <c:v>34768</c:v>
                </c:pt>
                <c:pt idx="310">
                  <c:v>34771</c:v>
                </c:pt>
                <c:pt idx="311">
                  <c:v>34772</c:v>
                </c:pt>
                <c:pt idx="312">
                  <c:v>34773</c:v>
                </c:pt>
                <c:pt idx="313">
                  <c:v>34774</c:v>
                </c:pt>
                <c:pt idx="314">
                  <c:v>34775</c:v>
                </c:pt>
                <c:pt idx="315">
                  <c:v>34778</c:v>
                </c:pt>
                <c:pt idx="316">
                  <c:v>34779</c:v>
                </c:pt>
                <c:pt idx="317">
                  <c:v>34780</c:v>
                </c:pt>
                <c:pt idx="318">
                  <c:v>34781</c:v>
                </c:pt>
                <c:pt idx="319">
                  <c:v>34782</c:v>
                </c:pt>
                <c:pt idx="320">
                  <c:v>34785</c:v>
                </c:pt>
                <c:pt idx="321">
                  <c:v>34786</c:v>
                </c:pt>
                <c:pt idx="322">
                  <c:v>34787</c:v>
                </c:pt>
                <c:pt idx="323">
                  <c:v>34788</c:v>
                </c:pt>
                <c:pt idx="324">
                  <c:v>34789</c:v>
                </c:pt>
                <c:pt idx="325">
                  <c:v>34792</c:v>
                </c:pt>
                <c:pt idx="326">
                  <c:v>34793</c:v>
                </c:pt>
                <c:pt idx="327">
                  <c:v>34794</c:v>
                </c:pt>
                <c:pt idx="328">
                  <c:v>34795</c:v>
                </c:pt>
                <c:pt idx="329">
                  <c:v>34796</c:v>
                </c:pt>
                <c:pt idx="330">
                  <c:v>34799</c:v>
                </c:pt>
                <c:pt idx="331">
                  <c:v>34800</c:v>
                </c:pt>
                <c:pt idx="332">
                  <c:v>34801</c:v>
                </c:pt>
                <c:pt idx="333">
                  <c:v>34802</c:v>
                </c:pt>
                <c:pt idx="334">
                  <c:v>34803</c:v>
                </c:pt>
                <c:pt idx="335">
                  <c:v>34806</c:v>
                </c:pt>
                <c:pt idx="336">
                  <c:v>34807</c:v>
                </c:pt>
                <c:pt idx="337">
                  <c:v>34808</c:v>
                </c:pt>
                <c:pt idx="338">
                  <c:v>34809</c:v>
                </c:pt>
                <c:pt idx="339">
                  <c:v>34810</c:v>
                </c:pt>
                <c:pt idx="340">
                  <c:v>34813</c:v>
                </c:pt>
                <c:pt idx="341">
                  <c:v>34814</c:v>
                </c:pt>
                <c:pt idx="342">
                  <c:v>34815</c:v>
                </c:pt>
                <c:pt idx="343">
                  <c:v>34816</c:v>
                </c:pt>
                <c:pt idx="344">
                  <c:v>34817</c:v>
                </c:pt>
                <c:pt idx="345">
                  <c:v>34820</c:v>
                </c:pt>
                <c:pt idx="346">
                  <c:v>34821</c:v>
                </c:pt>
                <c:pt idx="347">
                  <c:v>34822</c:v>
                </c:pt>
                <c:pt idx="348">
                  <c:v>34823</c:v>
                </c:pt>
                <c:pt idx="349">
                  <c:v>34824</c:v>
                </c:pt>
                <c:pt idx="350">
                  <c:v>34827</c:v>
                </c:pt>
                <c:pt idx="351">
                  <c:v>34828</c:v>
                </c:pt>
                <c:pt idx="352">
                  <c:v>34829</c:v>
                </c:pt>
                <c:pt idx="353">
                  <c:v>34830</c:v>
                </c:pt>
                <c:pt idx="354">
                  <c:v>34831</c:v>
                </c:pt>
                <c:pt idx="355">
                  <c:v>34834</c:v>
                </c:pt>
                <c:pt idx="356">
                  <c:v>34835</c:v>
                </c:pt>
                <c:pt idx="357">
                  <c:v>34836</c:v>
                </c:pt>
                <c:pt idx="358">
                  <c:v>34837</c:v>
                </c:pt>
                <c:pt idx="359">
                  <c:v>34838</c:v>
                </c:pt>
                <c:pt idx="360">
                  <c:v>34841</c:v>
                </c:pt>
                <c:pt idx="361">
                  <c:v>34842</c:v>
                </c:pt>
                <c:pt idx="362">
                  <c:v>34843</c:v>
                </c:pt>
                <c:pt idx="363">
                  <c:v>34844</c:v>
                </c:pt>
                <c:pt idx="364">
                  <c:v>34845</c:v>
                </c:pt>
                <c:pt idx="365">
                  <c:v>34848</c:v>
                </c:pt>
                <c:pt idx="366">
                  <c:v>34849</c:v>
                </c:pt>
                <c:pt idx="367">
                  <c:v>34850</c:v>
                </c:pt>
                <c:pt idx="368">
                  <c:v>34851</c:v>
                </c:pt>
                <c:pt idx="369">
                  <c:v>34852</c:v>
                </c:pt>
                <c:pt idx="370">
                  <c:v>34855</c:v>
                </c:pt>
                <c:pt idx="371">
                  <c:v>34856</c:v>
                </c:pt>
                <c:pt idx="372">
                  <c:v>34857</c:v>
                </c:pt>
                <c:pt idx="373">
                  <c:v>34858</c:v>
                </c:pt>
                <c:pt idx="374">
                  <c:v>34859</c:v>
                </c:pt>
                <c:pt idx="375">
                  <c:v>34862</c:v>
                </c:pt>
                <c:pt idx="376">
                  <c:v>34863</c:v>
                </c:pt>
                <c:pt idx="377">
                  <c:v>34864</c:v>
                </c:pt>
                <c:pt idx="378">
                  <c:v>34865</c:v>
                </c:pt>
                <c:pt idx="379">
                  <c:v>34866</c:v>
                </c:pt>
                <c:pt idx="380">
                  <c:v>34869</c:v>
                </c:pt>
                <c:pt idx="381">
                  <c:v>34870</c:v>
                </c:pt>
                <c:pt idx="382">
                  <c:v>34871</c:v>
                </c:pt>
                <c:pt idx="383">
                  <c:v>34872</c:v>
                </c:pt>
                <c:pt idx="384">
                  <c:v>34873</c:v>
                </c:pt>
                <c:pt idx="385">
                  <c:v>34876</c:v>
                </c:pt>
                <c:pt idx="386">
                  <c:v>34877</c:v>
                </c:pt>
                <c:pt idx="387">
                  <c:v>34878</c:v>
                </c:pt>
                <c:pt idx="388">
                  <c:v>34879</c:v>
                </c:pt>
                <c:pt idx="389">
                  <c:v>34880</c:v>
                </c:pt>
                <c:pt idx="390">
                  <c:v>34883</c:v>
                </c:pt>
                <c:pt idx="391">
                  <c:v>34884</c:v>
                </c:pt>
                <c:pt idx="392">
                  <c:v>34885</c:v>
                </c:pt>
                <c:pt idx="393">
                  <c:v>34886</c:v>
                </c:pt>
                <c:pt idx="394">
                  <c:v>34887</c:v>
                </c:pt>
                <c:pt idx="395">
                  <c:v>34890</c:v>
                </c:pt>
                <c:pt idx="396">
                  <c:v>34891</c:v>
                </c:pt>
                <c:pt idx="397">
                  <c:v>34892</c:v>
                </c:pt>
                <c:pt idx="398">
                  <c:v>34893</c:v>
                </c:pt>
                <c:pt idx="399">
                  <c:v>34894</c:v>
                </c:pt>
                <c:pt idx="400">
                  <c:v>34897</c:v>
                </c:pt>
                <c:pt idx="401">
                  <c:v>34898</c:v>
                </c:pt>
                <c:pt idx="402">
                  <c:v>34899</c:v>
                </c:pt>
                <c:pt idx="403">
                  <c:v>34900</c:v>
                </c:pt>
                <c:pt idx="404">
                  <c:v>34901</c:v>
                </c:pt>
                <c:pt idx="405">
                  <c:v>34904</c:v>
                </c:pt>
                <c:pt idx="406">
                  <c:v>34905</c:v>
                </c:pt>
                <c:pt idx="407">
                  <c:v>34906</c:v>
                </c:pt>
                <c:pt idx="408">
                  <c:v>34907</c:v>
                </c:pt>
                <c:pt idx="409">
                  <c:v>34908</c:v>
                </c:pt>
                <c:pt idx="410">
                  <c:v>34911</c:v>
                </c:pt>
                <c:pt idx="411">
                  <c:v>34912</c:v>
                </c:pt>
                <c:pt idx="412">
                  <c:v>34913</c:v>
                </c:pt>
                <c:pt idx="413">
                  <c:v>34914</c:v>
                </c:pt>
                <c:pt idx="414">
                  <c:v>34915</c:v>
                </c:pt>
                <c:pt idx="415">
                  <c:v>34918</c:v>
                </c:pt>
                <c:pt idx="416">
                  <c:v>34919</c:v>
                </c:pt>
                <c:pt idx="417">
                  <c:v>34920</c:v>
                </c:pt>
                <c:pt idx="418">
                  <c:v>34921</c:v>
                </c:pt>
                <c:pt idx="419">
                  <c:v>34922</c:v>
                </c:pt>
                <c:pt idx="420">
                  <c:v>34925</c:v>
                </c:pt>
                <c:pt idx="421">
                  <c:v>34926</c:v>
                </c:pt>
                <c:pt idx="422">
                  <c:v>34927</c:v>
                </c:pt>
                <c:pt idx="423">
                  <c:v>34928</c:v>
                </c:pt>
                <c:pt idx="424">
                  <c:v>34929</c:v>
                </c:pt>
                <c:pt idx="425">
                  <c:v>34932</c:v>
                </c:pt>
                <c:pt idx="426">
                  <c:v>34933</c:v>
                </c:pt>
                <c:pt idx="427">
                  <c:v>34934</c:v>
                </c:pt>
                <c:pt idx="428">
                  <c:v>34935</c:v>
                </c:pt>
                <c:pt idx="429">
                  <c:v>34936</c:v>
                </c:pt>
                <c:pt idx="430">
                  <c:v>34939</c:v>
                </c:pt>
                <c:pt idx="431">
                  <c:v>34940</c:v>
                </c:pt>
                <c:pt idx="432">
                  <c:v>34941</c:v>
                </c:pt>
                <c:pt idx="433">
                  <c:v>34942</c:v>
                </c:pt>
                <c:pt idx="434">
                  <c:v>34943</c:v>
                </c:pt>
                <c:pt idx="435">
                  <c:v>34946</c:v>
                </c:pt>
                <c:pt idx="436">
                  <c:v>34947</c:v>
                </c:pt>
                <c:pt idx="437">
                  <c:v>34948</c:v>
                </c:pt>
                <c:pt idx="438">
                  <c:v>34949</c:v>
                </c:pt>
                <c:pt idx="439">
                  <c:v>34950</c:v>
                </c:pt>
                <c:pt idx="440">
                  <c:v>34953</c:v>
                </c:pt>
                <c:pt idx="441">
                  <c:v>34954</c:v>
                </c:pt>
                <c:pt idx="442">
                  <c:v>34955</c:v>
                </c:pt>
                <c:pt idx="443">
                  <c:v>34956</c:v>
                </c:pt>
                <c:pt idx="444">
                  <c:v>34957</c:v>
                </c:pt>
                <c:pt idx="445">
                  <c:v>34960</c:v>
                </c:pt>
                <c:pt idx="446">
                  <c:v>34961</c:v>
                </c:pt>
                <c:pt idx="447">
                  <c:v>34962</c:v>
                </c:pt>
                <c:pt idx="448">
                  <c:v>34963</c:v>
                </c:pt>
                <c:pt idx="449">
                  <c:v>34964</c:v>
                </c:pt>
                <c:pt idx="450">
                  <c:v>34967</c:v>
                </c:pt>
                <c:pt idx="451">
                  <c:v>34968</c:v>
                </c:pt>
                <c:pt idx="452">
                  <c:v>34969</c:v>
                </c:pt>
                <c:pt idx="453">
                  <c:v>34970</c:v>
                </c:pt>
                <c:pt idx="454">
                  <c:v>34971</c:v>
                </c:pt>
                <c:pt idx="455">
                  <c:v>34974</c:v>
                </c:pt>
                <c:pt idx="456">
                  <c:v>34975</c:v>
                </c:pt>
                <c:pt idx="457">
                  <c:v>34976</c:v>
                </c:pt>
                <c:pt idx="458">
                  <c:v>34977</c:v>
                </c:pt>
                <c:pt idx="459">
                  <c:v>34978</c:v>
                </c:pt>
                <c:pt idx="460">
                  <c:v>34981</c:v>
                </c:pt>
                <c:pt idx="461">
                  <c:v>34982</c:v>
                </c:pt>
                <c:pt idx="462">
                  <c:v>34983</c:v>
                </c:pt>
                <c:pt idx="463">
                  <c:v>34984</c:v>
                </c:pt>
                <c:pt idx="464">
                  <c:v>34985</c:v>
                </c:pt>
                <c:pt idx="465">
                  <c:v>34988</c:v>
                </c:pt>
                <c:pt idx="466">
                  <c:v>34989</c:v>
                </c:pt>
                <c:pt idx="467">
                  <c:v>34990</c:v>
                </c:pt>
                <c:pt idx="468">
                  <c:v>34991</c:v>
                </c:pt>
                <c:pt idx="469">
                  <c:v>34992</c:v>
                </c:pt>
                <c:pt idx="470">
                  <c:v>34995</c:v>
                </c:pt>
                <c:pt idx="471">
                  <c:v>34996</c:v>
                </c:pt>
                <c:pt idx="472">
                  <c:v>34997</c:v>
                </c:pt>
                <c:pt idx="473">
                  <c:v>34998</c:v>
                </c:pt>
                <c:pt idx="474">
                  <c:v>34999</c:v>
                </c:pt>
                <c:pt idx="475">
                  <c:v>35002</c:v>
                </c:pt>
                <c:pt idx="476">
                  <c:v>35003</c:v>
                </c:pt>
                <c:pt idx="477">
                  <c:v>35004</c:v>
                </c:pt>
                <c:pt idx="478">
                  <c:v>35005</c:v>
                </c:pt>
                <c:pt idx="479">
                  <c:v>35006</c:v>
                </c:pt>
                <c:pt idx="480">
                  <c:v>35009</c:v>
                </c:pt>
                <c:pt idx="481">
                  <c:v>35010</c:v>
                </c:pt>
                <c:pt idx="482">
                  <c:v>35011</c:v>
                </c:pt>
                <c:pt idx="483">
                  <c:v>35012</c:v>
                </c:pt>
                <c:pt idx="484">
                  <c:v>35013</c:v>
                </c:pt>
                <c:pt idx="485">
                  <c:v>35016</c:v>
                </c:pt>
                <c:pt idx="486">
                  <c:v>35017</c:v>
                </c:pt>
                <c:pt idx="487">
                  <c:v>35018</c:v>
                </c:pt>
                <c:pt idx="488">
                  <c:v>35019</c:v>
                </c:pt>
                <c:pt idx="489">
                  <c:v>35020</c:v>
                </c:pt>
                <c:pt idx="490">
                  <c:v>35023</c:v>
                </c:pt>
                <c:pt idx="491">
                  <c:v>35024</c:v>
                </c:pt>
                <c:pt idx="492">
                  <c:v>35025</c:v>
                </c:pt>
                <c:pt idx="493">
                  <c:v>35026</c:v>
                </c:pt>
                <c:pt idx="494">
                  <c:v>35027</c:v>
                </c:pt>
                <c:pt idx="495">
                  <c:v>35030</c:v>
                </c:pt>
                <c:pt idx="496">
                  <c:v>35031</c:v>
                </c:pt>
                <c:pt idx="497">
                  <c:v>35032</c:v>
                </c:pt>
                <c:pt idx="498">
                  <c:v>35033</c:v>
                </c:pt>
                <c:pt idx="499">
                  <c:v>35034</c:v>
                </c:pt>
                <c:pt idx="500">
                  <c:v>35037</c:v>
                </c:pt>
                <c:pt idx="501">
                  <c:v>35038</c:v>
                </c:pt>
                <c:pt idx="502">
                  <c:v>35039</c:v>
                </c:pt>
                <c:pt idx="503">
                  <c:v>35040</c:v>
                </c:pt>
                <c:pt idx="504">
                  <c:v>35041</c:v>
                </c:pt>
                <c:pt idx="505">
                  <c:v>35044</c:v>
                </c:pt>
                <c:pt idx="506">
                  <c:v>35045</c:v>
                </c:pt>
                <c:pt idx="507">
                  <c:v>35046</c:v>
                </c:pt>
                <c:pt idx="508">
                  <c:v>35047</c:v>
                </c:pt>
                <c:pt idx="509">
                  <c:v>35048</c:v>
                </c:pt>
                <c:pt idx="510">
                  <c:v>35051</c:v>
                </c:pt>
                <c:pt idx="511">
                  <c:v>35052</c:v>
                </c:pt>
                <c:pt idx="512">
                  <c:v>35053</c:v>
                </c:pt>
                <c:pt idx="513">
                  <c:v>35054</c:v>
                </c:pt>
                <c:pt idx="514">
                  <c:v>35055</c:v>
                </c:pt>
                <c:pt idx="515">
                  <c:v>35058</c:v>
                </c:pt>
                <c:pt idx="516">
                  <c:v>35059</c:v>
                </c:pt>
                <c:pt idx="517">
                  <c:v>35060</c:v>
                </c:pt>
                <c:pt idx="518">
                  <c:v>35061</c:v>
                </c:pt>
                <c:pt idx="519">
                  <c:v>35062</c:v>
                </c:pt>
                <c:pt idx="520">
                  <c:v>35065</c:v>
                </c:pt>
                <c:pt idx="521">
                  <c:v>35066</c:v>
                </c:pt>
                <c:pt idx="522">
                  <c:v>35067</c:v>
                </c:pt>
                <c:pt idx="523">
                  <c:v>35068</c:v>
                </c:pt>
                <c:pt idx="524">
                  <c:v>35069</c:v>
                </c:pt>
                <c:pt idx="525">
                  <c:v>35072</c:v>
                </c:pt>
                <c:pt idx="526">
                  <c:v>35073</c:v>
                </c:pt>
                <c:pt idx="527">
                  <c:v>35074</c:v>
                </c:pt>
                <c:pt idx="528">
                  <c:v>35075</c:v>
                </c:pt>
                <c:pt idx="529">
                  <c:v>35076</c:v>
                </c:pt>
                <c:pt idx="530">
                  <c:v>35079</c:v>
                </c:pt>
                <c:pt idx="531">
                  <c:v>35080</c:v>
                </c:pt>
                <c:pt idx="532">
                  <c:v>35081</c:v>
                </c:pt>
                <c:pt idx="533">
                  <c:v>35082</c:v>
                </c:pt>
                <c:pt idx="534">
                  <c:v>35083</c:v>
                </c:pt>
                <c:pt idx="535">
                  <c:v>35086</c:v>
                </c:pt>
                <c:pt idx="536">
                  <c:v>35087</c:v>
                </c:pt>
                <c:pt idx="537">
                  <c:v>35088</c:v>
                </c:pt>
                <c:pt idx="538">
                  <c:v>35089</c:v>
                </c:pt>
                <c:pt idx="539">
                  <c:v>35090</c:v>
                </c:pt>
                <c:pt idx="540">
                  <c:v>35093</c:v>
                </c:pt>
                <c:pt idx="541">
                  <c:v>35094</c:v>
                </c:pt>
                <c:pt idx="542">
                  <c:v>35095</c:v>
                </c:pt>
                <c:pt idx="543">
                  <c:v>35096</c:v>
                </c:pt>
                <c:pt idx="544">
                  <c:v>35097</c:v>
                </c:pt>
                <c:pt idx="545">
                  <c:v>35100</c:v>
                </c:pt>
                <c:pt idx="546">
                  <c:v>35101</c:v>
                </c:pt>
                <c:pt idx="547">
                  <c:v>35102</c:v>
                </c:pt>
                <c:pt idx="548">
                  <c:v>35103</c:v>
                </c:pt>
                <c:pt idx="549">
                  <c:v>35104</c:v>
                </c:pt>
                <c:pt idx="550">
                  <c:v>35107</c:v>
                </c:pt>
                <c:pt idx="551">
                  <c:v>35108</c:v>
                </c:pt>
                <c:pt idx="552">
                  <c:v>35109</c:v>
                </c:pt>
                <c:pt idx="553">
                  <c:v>35110</c:v>
                </c:pt>
                <c:pt idx="554">
                  <c:v>35111</c:v>
                </c:pt>
                <c:pt idx="555">
                  <c:v>35114</c:v>
                </c:pt>
                <c:pt idx="556">
                  <c:v>35115</c:v>
                </c:pt>
                <c:pt idx="557">
                  <c:v>35116</c:v>
                </c:pt>
                <c:pt idx="558">
                  <c:v>35117</c:v>
                </c:pt>
                <c:pt idx="559">
                  <c:v>35118</c:v>
                </c:pt>
                <c:pt idx="560">
                  <c:v>35121</c:v>
                </c:pt>
                <c:pt idx="561">
                  <c:v>35122</c:v>
                </c:pt>
                <c:pt idx="562">
                  <c:v>35123</c:v>
                </c:pt>
                <c:pt idx="563">
                  <c:v>35124</c:v>
                </c:pt>
                <c:pt idx="564">
                  <c:v>35125</c:v>
                </c:pt>
                <c:pt idx="565">
                  <c:v>35128</c:v>
                </c:pt>
                <c:pt idx="566">
                  <c:v>35129</c:v>
                </c:pt>
                <c:pt idx="567">
                  <c:v>35130</c:v>
                </c:pt>
                <c:pt idx="568">
                  <c:v>35131</c:v>
                </c:pt>
                <c:pt idx="569">
                  <c:v>35132</c:v>
                </c:pt>
                <c:pt idx="570">
                  <c:v>35135</c:v>
                </c:pt>
                <c:pt idx="571">
                  <c:v>35136</c:v>
                </c:pt>
                <c:pt idx="572">
                  <c:v>35137</c:v>
                </c:pt>
                <c:pt idx="573">
                  <c:v>35138</c:v>
                </c:pt>
                <c:pt idx="574">
                  <c:v>35139</c:v>
                </c:pt>
                <c:pt idx="575">
                  <c:v>35142</c:v>
                </c:pt>
                <c:pt idx="576">
                  <c:v>35143</c:v>
                </c:pt>
                <c:pt idx="577">
                  <c:v>35144</c:v>
                </c:pt>
                <c:pt idx="578">
                  <c:v>35145</c:v>
                </c:pt>
                <c:pt idx="579">
                  <c:v>35146</c:v>
                </c:pt>
                <c:pt idx="580">
                  <c:v>35149</c:v>
                </c:pt>
                <c:pt idx="581">
                  <c:v>35150</c:v>
                </c:pt>
                <c:pt idx="582">
                  <c:v>35151</c:v>
                </c:pt>
                <c:pt idx="583">
                  <c:v>35152</c:v>
                </c:pt>
                <c:pt idx="584">
                  <c:v>35153</c:v>
                </c:pt>
                <c:pt idx="585">
                  <c:v>35156</c:v>
                </c:pt>
                <c:pt idx="586">
                  <c:v>35157</c:v>
                </c:pt>
                <c:pt idx="587">
                  <c:v>35158</c:v>
                </c:pt>
                <c:pt idx="588">
                  <c:v>35159</c:v>
                </c:pt>
                <c:pt idx="589">
                  <c:v>35160</c:v>
                </c:pt>
                <c:pt idx="590">
                  <c:v>35163</c:v>
                </c:pt>
                <c:pt idx="591">
                  <c:v>35164</c:v>
                </c:pt>
                <c:pt idx="592">
                  <c:v>35165</c:v>
                </c:pt>
                <c:pt idx="593">
                  <c:v>35166</c:v>
                </c:pt>
                <c:pt idx="594">
                  <c:v>35167</c:v>
                </c:pt>
                <c:pt idx="595">
                  <c:v>35170</c:v>
                </c:pt>
                <c:pt idx="596">
                  <c:v>35171</c:v>
                </c:pt>
                <c:pt idx="597">
                  <c:v>35172</c:v>
                </c:pt>
                <c:pt idx="598">
                  <c:v>35173</c:v>
                </c:pt>
                <c:pt idx="599">
                  <c:v>35174</c:v>
                </c:pt>
                <c:pt idx="600">
                  <c:v>35177</c:v>
                </c:pt>
                <c:pt idx="601">
                  <c:v>35178</c:v>
                </c:pt>
                <c:pt idx="602">
                  <c:v>35179</c:v>
                </c:pt>
                <c:pt idx="603">
                  <c:v>35180</c:v>
                </c:pt>
                <c:pt idx="604">
                  <c:v>35181</c:v>
                </c:pt>
                <c:pt idx="605">
                  <c:v>35184</c:v>
                </c:pt>
                <c:pt idx="606">
                  <c:v>35185</c:v>
                </c:pt>
                <c:pt idx="607">
                  <c:v>35186</c:v>
                </c:pt>
                <c:pt idx="608">
                  <c:v>35187</c:v>
                </c:pt>
                <c:pt idx="609">
                  <c:v>35188</c:v>
                </c:pt>
                <c:pt idx="610">
                  <c:v>35191</c:v>
                </c:pt>
                <c:pt idx="611">
                  <c:v>35192</c:v>
                </c:pt>
                <c:pt idx="612">
                  <c:v>35193</c:v>
                </c:pt>
                <c:pt idx="613">
                  <c:v>35194</c:v>
                </c:pt>
                <c:pt idx="614">
                  <c:v>35195</c:v>
                </c:pt>
                <c:pt idx="615">
                  <c:v>35198</c:v>
                </c:pt>
                <c:pt idx="616">
                  <c:v>35199</c:v>
                </c:pt>
                <c:pt idx="617">
                  <c:v>35200</c:v>
                </c:pt>
                <c:pt idx="618">
                  <c:v>35201</c:v>
                </c:pt>
                <c:pt idx="619">
                  <c:v>35202</c:v>
                </c:pt>
                <c:pt idx="620">
                  <c:v>35205</c:v>
                </c:pt>
                <c:pt idx="621">
                  <c:v>35206</c:v>
                </c:pt>
                <c:pt idx="622">
                  <c:v>35207</c:v>
                </c:pt>
                <c:pt idx="623">
                  <c:v>35208</c:v>
                </c:pt>
                <c:pt idx="624">
                  <c:v>35209</c:v>
                </c:pt>
                <c:pt idx="625">
                  <c:v>35212</c:v>
                </c:pt>
                <c:pt idx="626">
                  <c:v>35213</c:v>
                </c:pt>
                <c:pt idx="627">
                  <c:v>35214</c:v>
                </c:pt>
                <c:pt idx="628">
                  <c:v>35215</c:v>
                </c:pt>
                <c:pt idx="629">
                  <c:v>35216</c:v>
                </c:pt>
                <c:pt idx="630">
                  <c:v>35219</c:v>
                </c:pt>
                <c:pt idx="631">
                  <c:v>35220</c:v>
                </c:pt>
                <c:pt idx="632">
                  <c:v>35221</c:v>
                </c:pt>
                <c:pt idx="633">
                  <c:v>35222</c:v>
                </c:pt>
                <c:pt idx="634">
                  <c:v>35223</c:v>
                </c:pt>
                <c:pt idx="635">
                  <c:v>35226</c:v>
                </c:pt>
                <c:pt idx="636">
                  <c:v>35227</c:v>
                </c:pt>
                <c:pt idx="637">
                  <c:v>35228</c:v>
                </c:pt>
                <c:pt idx="638">
                  <c:v>35229</c:v>
                </c:pt>
                <c:pt idx="639">
                  <c:v>35230</c:v>
                </c:pt>
                <c:pt idx="640">
                  <c:v>35233</c:v>
                </c:pt>
                <c:pt idx="641">
                  <c:v>35234</c:v>
                </c:pt>
                <c:pt idx="642">
                  <c:v>35235</c:v>
                </c:pt>
                <c:pt idx="643">
                  <c:v>35236</c:v>
                </c:pt>
                <c:pt idx="644">
                  <c:v>35237</c:v>
                </c:pt>
                <c:pt idx="645">
                  <c:v>35240</c:v>
                </c:pt>
                <c:pt idx="646">
                  <c:v>35241</c:v>
                </c:pt>
                <c:pt idx="647">
                  <c:v>35242</c:v>
                </c:pt>
                <c:pt idx="648">
                  <c:v>35243</c:v>
                </c:pt>
                <c:pt idx="649">
                  <c:v>35244</c:v>
                </c:pt>
                <c:pt idx="650">
                  <c:v>35247</c:v>
                </c:pt>
                <c:pt idx="651">
                  <c:v>35248</c:v>
                </c:pt>
                <c:pt idx="652">
                  <c:v>35249</c:v>
                </c:pt>
                <c:pt idx="653">
                  <c:v>35250</c:v>
                </c:pt>
                <c:pt idx="654">
                  <c:v>35251</c:v>
                </c:pt>
                <c:pt idx="655">
                  <c:v>35254</c:v>
                </c:pt>
                <c:pt idx="656">
                  <c:v>35255</c:v>
                </c:pt>
                <c:pt idx="657">
                  <c:v>35256</c:v>
                </c:pt>
                <c:pt idx="658">
                  <c:v>35257</c:v>
                </c:pt>
                <c:pt idx="659">
                  <c:v>35258</c:v>
                </c:pt>
                <c:pt idx="660">
                  <c:v>35261</c:v>
                </c:pt>
                <c:pt idx="661">
                  <c:v>35262</c:v>
                </c:pt>
                <c:pt idx="662">
                  <c:v>35263</c:v>
                </c:pt>
                <c:pt idx="663">
                  <c:v>35264</c:v>
                </c:pt>
                <c:pt idx="664">
                  <c:v>35265</c:v>
                </c:pt>
                <c:pt idx="665">
                  <c:v>35268</c:v>
                </c:pt>
                <c:pt idx="666">
                  <c:v>35269</c:v>
                </c:pt>
                <c:pt idx="667">
                  <c:v>35270</c:v>
                </c:pt>
                <c:pt idx="668">
                  <c:v>35271</c:v>
                </c:pt>
                <c:pt idx="669">
                  <c:v>35272</c:v>
                </c:pt>
                <c:pt idx="670">
                  <c:v>35275</c:v>
                </c:pt>
                <c:pt idx="671">
                  <c:v>35276</c:v>
                </c:pt>
                <c:pt idx="672">
                  <c:v>35277</c:v>
                </c:pt>
                <c:pt idx="673">
                  <c:v>35278</c:v>
                </c:pt>
                <c:pt idx="674">
                  <c:v>35279</c:v>
                </c:pt>
                <c:pt idx="675">
                  <c:v>35282</c:v>
                </c:pt>
                <c:pt idx="676">
                  <c:v>35283</c:v>
                </c:pt>
                <c:pt idx="677">
                  <c:v>35284</c:v>
                </c:pt>
                <c:pt idx="678">
                  <c:v>35285</c:v>
                </c:pt>
                <c:pt idx="679">
                  <c:v>35286</c:v>
                </c:pt>
                <c:pt idx="680">
                  <c:v>35289</c:v>
                </c:pt>
                <c:pt idx="681">
                  <c:v>35290</c:v>
                </c:pt>
                <c:pt idx="682">
                  <c:v>35291</c:v>
                </c:pt>
                <c:pt idx="683">
                  <c:v>35292</c:v>
                </c:pt>
                <c:pt idx="684">
                  <c:v>35293</c:v>
                </c:pt>
                <c:pt idx="685">
                  <c:v>35296</c:v>
                </c:pt>
                <c:pt idx="686">
                  <c:v>35297</c:v>
                </c:pt>
                <c:pt idx="687">
                  <c:v>35298</c:v>
                </c:pt>
                <c:pt idx="688">
                  <c:v>35299</c:v>
                </c:pt>
                <c:pt idx="689">
                  <c:v>35300</c:v>
                </c:pt>
                <c:pt idx="690">
                  <c:v>35303</c:v>
                </c:pt>
                <c:pt idx="691">
                  <c:v>35304</c:v>
                </c:pt>
                <c:pt idx="692">
                  <c:v>35305</c:v>
                </c:pt>
                <c:pt idx="693">
                  <c:v>35306</c:v>
                </c:pt>
                <c:pt idx="694">
                  <c:v>35307</c:v>
                </c:pt>
                <c:pt idx="695">
                  <c:v>35310</c:v>
                </c:pt>
                <c:pt idx="696">
                  <c:v>35311</c:v>
                </c:pt>
                <c:pt idx="697">
                  <c:v>35312</c:v>
                </c:pt>
                <c:pt idx="698">
                  <c:v>35313</c:v>
                </c:pt>
                <c:pt idx="699">
                  <c:v>35314</c:v>
                </c:pt>
                <c:pt idx="700">
                  <c:v>35317</c:v>
                </c:pt>
                <c:pt idx="701">
                  <c:v>35318</c:v>
                </c:pt>
                <c:pt idx="702">
                  <c:v>35319</c:v>
                </c:pt>
                <c:pt idx="703">
                  <c:v>35320</c:v>
                </c:pt>
                <c:pt idx="704">
                  <c:v>35321</c:v>
                </c:pt>
                <c:pt idx="705">
                  <c:v>35324</c:v>
                </c:pt>
                <c:pt idx="706">
                  <c:v>35325</c:v>
                </c:pt>
                <c:pt idx="707">
                  <c:v>35326</c:v>
                </c:pt>
                <c:pt idx="708">
                  <c:v>35327</c:v>
                </c:pt>
                <c:pt idx="709">
                  <c:v>35328</c:v>
                </c:pt>
                <c:pt idx="710">
                  <c:v>35331</c:v>
                </c:pt>
                <c:pt idx="711">
                  <c:v>35332</c:v>
                </c:pt>
                <c:pt idx="712">
                  <c:v>35333</c:v>
                </c:pt>
                <c:pt idx="713">
                  <c:v>35334</c:v>
                </c:pt>
                <c:pt idx="714">
                  <c:v>35335</c:v>
                </c:pt>
                <c:pt idx="715">
                  <c:v>35338</c:v>
                </c:pt>
                <c:pt idx="716">
                  <c:v>35339</c:v>
                </c:pt>
                <c:pt idx="717">
                  <c:v>35340</c:v>
                </c:pt>
                <c:pt idx="718">
                  <c:v>35341</c:v>
                </c:pt>
                <c:pt idx="719">
                  <c:v>35342</c:v>
                </c:pt>
                <c:pt idx="720">
                  <c:v>35345</c:v>
                </c:pt>
                <c:pt idx="721">
                  <c:v>35346</c:v>
                </c:pt>
                <c:pt idx="722">
                  <c:v>35347</c:v>
                </c:pt>
                <c:pt idx="723">
                  <c:v>35348</c:v>
                </c:pt>
                <c:pt idx="724">
                  <c:v>35349</c:v>
                </c:pt>
                <c:pt idx="725">
                  <c:v>35352</c:v>
                </c:pt>
                <c:pt idx="726">
                  <c:v>35353</c:v>
                </c:pt>
                <c:pt idx="727">
                  <c:v>35354</c:v>
                </c:pt>
                <c:pt idx="728">
                  <c:v>35355</c:v>
                </c:pt>
                <c:pt idx="729">
                  <c:v>35356</c:v>
                </c:pt>
                <c:pt idx="730">
                  <c:v>35359</c:v>
                </c:pt>
                <c:pt idx="731">
                  <c:v>35360</c:v>
                </c:pt>
                <c:pt idx="732">
                  <c:v>35361</c:v>
                </c:pt>
                <c:pt idx="733">
                  <c:v>35362</c:v>
                </c:pt>
                <c:pt idx="734">
                  <c:v>35363</c:v>
                </c:pt>
                <c:pt idx="735">
                  <c:v>35366</c:v>
                </c:pt>
                <c:pt idx="736">
                  <c:v>35367</c:v>
                </c:pt>
                <c:pt idx="737">
                  <c:v>35368</c:v>
                </c:pt>
                <c:pt idx="738">
                  <c:v>35369</c:v>
                </c:pt>
                <c:pt idx="739">
                  <c:v>35370</c:v>
                </c:pt>
                <c:pt idx="740">
                  <c:v>35373</c:v>
                </c:pt>
                <c:pt idx="741">
                  <c:v>35374</c:v>
                </c:pt>
                <c:pt idx="742">
                  <c:v>35375</c:v>
                </c:pt>
                <c:pt idx="743">
                  <c:v>35376</c:v>
                </c:pt>
                <c:pt idx="744">
                  <c:v>35377</c:v>
                </c:pt>
                <c:pt idx="745">
                  <c:v>35380</c:v>
                </c:pt>
                <c:pt idx="746">
                  <c:v>35381</c:v>
                </c:pt>
                <c:pt idx="747">
                  <c:v>35382</c:v>
                </c:pt>
                <c:pt idx="748">
                  <c:v>35383</c:v>
                </c:pt>
                <c:pt idx="749">
                  <c:v>35384</c:v>
                </c:pt>
                <c:pt idx="750">
                  <c:v>35387</c:v>
                </c:pt>
                <c:pt idx="751">
                  <c:v>35388</c:v>
                </c:pt>
                <c:pt idx="752">
                  <c:v>35389</c:v>
                </c:pt>
                <c:pt idx="753">
                  <c:v>35390</c:v>
                </c:pt>
                <c:pt idx="754">
                  <c:v>35391</c:v>
                </c:pt>
                <c:pt idx="755">
                  <c:v>35394</c:v>
                </c:pt>
                <c:pt idx="756">
                  <c:v>35395</c:v>
                </c:pt>
                <c:pt idx="757">
                  <c:v>35396</c:v>
                </c:pt>
                <c:pt idx="758">
                  <c:v>35397</c:v>
                </c:pt>
                <c:pt idx="759">
                  <c:v>35398</c:v>
                </c:pt>
                <c:pt idx="760">
                  <c:v>35401</c:v>
                </c:pt>
                <c:pt idx="761">
                  <c:v>35402</c:v>
                </c:pt>
                <c:pt idx="762">
                  <c:v>35403</c:v>
                </c:pt>
                <c:pt idx="763">
                  <c:v>35404</c:v>
                </c:pt>
                <c:pt idx="764">
                  <c:v>35405</c:v>
                </c:pt>
                <c:pt idx="765">
                  <c:v>35408</c:v>
                </c:pt>
                <c:pt idx="766">
                  <c:v>35409</c:v>
                </c:pt>
                <c:pt idx="767">
                  <c:v>35410</c:v>
                </c:pt>
                <c:pt idx="768">
                  <c:v>35411</c:v>
                </c:pt>
                <c:pt idx="769">
                  <c:v>35412</c:v>
                </c:pt>
                <c:pt idx="770">
                  <c:v>35415</c:v>
                </c:pt>
                <c:pt idx="771">
                  <c:v>35416</c:v>
                </c:pt>
                <c:pt idx="772">
                  <c:v>35417</c:v>
                </c:pt>
                <c:pt idx="773">
                  <c:v>35418</c:v>
                </c:pt>
                <c:pt idx="774">
                  <c:v>35419</c:v>
                </c:pt>
                <c:pt idx="775">
                  <c:v>35422</c:v>
                </c:pt>
                <c:pt idx="776">
                  <c:v>35423</c:v>
                </c:pt>
                <c:pt idx="777">
                  <c:v>35424</c:v>
                </c:pt>
                <c:pt idx="778">
                  <c:v>35425</c:v>
                </c:pt>
                <c:pt idx="779">
                  <c:v>35426</c:v>
                </c:pt>
                <c:pt idx="780">
                  <c:v>35429</c:v>
                </c:pt>
                <c:pt idx="781">
                  <c:v>35430</c:v>
                </c:pt>
                <c:pt idx="782">
                  <c:v>35431</c:v>
                </c:pt>
                <c:pt idx="783">
                  <c:v>35432</c:v>
                </c:pt>
                <c:pt idx="784">
                  <c:v>35433</c:v>
                </c:pt>
                <c:pt idx="785">
                  <c:v>35436</c:v>
                </c:pt>
                <c:pt idx="786">
                  <c:v>35437</c:v>
                </c:pt>
                <c:pt idx="787">
                  <c:v>35438</c:v>
                </c:pt>
                <c:pt idx="788">
                  <c:v>35439</c:v>
                </c:pt>
                <c:pt idx="789">
                  <c:v>35440</c:v>
                </c:pt>
                <c:pt idx="790">
                  <c:v>35443</c:v>
                </c:pt>
                <c:pt idx="791">
                  <c:v>35444</c:v>
                </c:pt>
                <c:pt idx="792">
                  <c:v>35445</c:v>
                </c:pt>
                <c:pt idx="793">
                  <c:v>35446</c:v>
                </c:pt>
                <c:pt idx="794">
                  <c:v>35447</c:v>
                </c:pt>
                <c:pt idx="795">
                  <c:v>35450</c:v>
                </c:pt>
                <c:pt idx="796">
                  <c:v>35451</c:v>
                </c:pt>
                <c:pt idx="797">
                  <c:v>35452</c:v>
                </c:pt>
                <c:pt idx="798">
                  <c:v>35453</c:v>
                </c:pt>
                <c:pt idx="799">
                  <c:v>35454</c:v>
                </c:pt>
                <c:pt idx="800">
                  <c:v>35457</c:v>
                </c:pt>
                <c:pt idx="801">
                  <c:v>35458</c:v>
                </c:pt>
                <c:pt idx="802">
                  <c:v>35459</c:v>
                </c:pt>
                <c:pt idx="803">
                  <c:v>35460</c:v>
                </c:pt>
                <c:pt idx="804">
                  <c:v>35461</c:v>
                </c:pt>
                <c:pt idx="805">
                  <c:v>35464</c:v>
                </c:pt>
                <c:pt idx="806">
                  <c:v>35465</c:v>
                </c:pt>
                <c:pt idx="807">
                  <c:v>35466</c:v>
                </c:pt>
                <c:pt idx="808">
                  <c:v>35467</c:v>
                </c:pt>
                <c:pt idx="809">
                  <c:v>35468</c:v>
                </c:pt>
                <c:pt idx="810">
                  <c:v>35471</c:v>
                </c:pt>
                <c:pt idx="811">
                  <c:v>35472</c:v>
                </c:pt>
                <c:pt idx="812">
                  <c:v>35473</c:v>
                </c:pt>
                <c:pt idx="813">
                  <c:v>35474</c:v>
                </c:pt>
                <c:pt idx="814">
                  <c:v>35475</c:v>
                </c:pt>
                <c:pt idx="815">
                  <c:v>35478</c:v>
                </c:pt>
                <c:pt idx="816">
                  <c:v>35479</c:v>
                </c:pt>
                <c:pt idx="817">
                  <c:v>35480</c:v>
                </c:pt>
                <c:pt idx="818">
                  <c:v>35481</c:v>
                </c:pt>
                <c:pt idx="819">
                  <c:v>35482</c:v>
                </c:pt>
                <c:pt idx="820">
                  <c:v>35485</c:v>
                </c:pt>
                <c:pt idx="821">
                  <c:v>35486</c:v>
                </c:pt>
                <c:pt idx="822">
                  <c:v>35487</c:v>
                </c:pt>
                <c:pt idx="823">
                  <c:v>35488</c:v>
                </c:pt>
                <c:pt idx="824">
                  <c:v>35489</c:v>
                </c:pt>
                <c:pt idx="825">
                  <c:v>35492</c:v>
                </c:pt>
                <c:pt idx="826">
                  <c:v>35493</c:v>
                </c:pt>
                <c:pt idx="827">
                  <c:v>35494</c:v>
                </c:pt>
                <c:pt idx="828">
                  <c:v>35495</c:v>
                </c:pt>
                <c:pt idx="829">
                  <c:v>35496</c:v>
                </c:pt>
                <c:pt idx="830">
                  <c:v>35499</c:v>
                </c:pt>
                <c:pt idx="831">
                  <c:v>35500</c:v>
                </c:pt>
                <c:pt idx="832">
                  <c:v>35501</c:v>
                </c:pt>
                <c:pt idx="833">
                  <c:v>35502</c:v>
                </c:pt>
                <c:pt idx="834">
                  <c:v>35503</c:v>
                </c:pt>
                <c:pt idx="835">
                  <c:v>35506</c:v>
                </c:pt>
                <c:pt idx="836">
                  <c:v>35507</c:v>
                </c:pt>
                <c:pt idx="837">
                  <c:v>35508</c:v>
                </c:pt>
                <c:pt idx="838">
                  <c:v>35509</c:v>
                </c:pt>
                <c:pt idx="839">
                  <c:v>35510</c:v>
                </c:pt>
                <c:pt idx="840">
                  <c:v>35513</c:v>
                </c:pt>
                <c:pt idx="841">
                  <c:v>35514</c:v>
                </c:pt>
                <c:pt idx="842">
                  <c:v>35515</c:v>
                </c:pt>
                <c:pt idx="843">
                  <c:v>35516</c:v>
                </c:pt>
                <c:pt idx="844">
                  <c:v>35517</c:v>
                </c:pt>
                <c:pt idx="845">
                  <c:v>35520</c:v>
                </c:pt>
                <c:pt idx="846">
                  <c:v>35521</c:v>
                </c:pt>
                <c:pt idx="847">
                  <c:v>35522</c:v>
                </c:pt>
                <c:pt idx="848">
                  <c:v>35523</c:v>
                </c:pt>
                <c:pt idx="849">
                  <c:v>35524</c:v>
                </c:pt>
                <c:pt idx="850">
                  <c:v>35527</c:v>
                </c:pt>
                <c:pt idx="851">
                  <c:v>35528</c:v>
                </c:pt>
                <c:pt idx="852">
                  <c:v>35529</c:v>
                </c:pt>
                <c:pt idx="853">
                  <c:v>35530</c:v>
                </c:pt>
                <c:pt idx="854">
                  <c:v>35531</c:v>
                </c:pt>
                <c:pt idx="855">
                  <c:v>35534</c:v>
                </c:pt>
                <c:pt idx="856">
                  <c:v>35535</c:v>
                </c:pt>
                <c:pt idx="857">
                  <c:v>35536</c:v>
                </c:pt>
                <c:pt idx="858">
                  <c:v>35537</c:v>
                </c:pt>
                <c:pt idx="859">
                  <c:v>35538</c:v>
                </c:pt>
                <c:pt idx="860">
                  <c:v>35541</c:v>
                </c:pt>
                <c:pt idx="861">
                  <c:v>35542</c:v>
                </c:pt>
                <c:pt idx="862">
                  <c:v>35543</c:v>
                </c:pt>
                <c:pt idx="863">
                  <c:v>35544</c:v>
                </c:pt>
                <c:pt idx="864">
                  <c:v>35545</c:v>
                </c:pt>
                <c:pt idx="865">
                  <c:v>35548</c:v>
                </c:pt>
                <c:pt idx="866">
                  <c:v>35549</c:v>
                </c:pt>
                <c:pt idx="867">
                  <c:v>35550</c:v>
                </c:pt>
                <c:pt idx="868">
                  <c:v>35551</c:v>
                </c:pt>
                <c:pt idx="869">
                  <c:v>35552</c:v>
                </c:pt>
                <c:pt idx="870">
                  <c:v>35555</c:v>
                </c:pt>
                <c:pt idx="871">
                  <c:v>35556</c:v>
                </c:pt>
                <c:pt idx="872">
                  <c:v>35557</c:v>
                </c:pt>
                <c:pt idx="873">
                  <c:v>35558</c:v>
                </c:pt>
                <c:pt idx="874">
                  <c:v>35559</c:v>
                </c:pt>
                <c:pt idx="875">
                  <c:v>35562</c:v>
                </c:pt>
                <c:pt idx="876">
                  <c:v>35563</c:v>
                </c:pt>
                <c:pt idx="877">
                  <c:v>35564</c:v>
                </c:pt>
                <c:pt idx="878">
                  <c:v>35565</c:v>
                </c:pt>
                <c:pt idx="879">
                  <c:v>35566</c:v>
                </c:pt>
                <c:pt idx="880">
                  <c:v>35569</c:v>
                </c:pt>
                <c:pt idx="881">
                  <c:v>35570</c:v>
                </c:pt>
                <c:pt idx="882">
                  <c:v>35571</c:v>
                </c:pt>
                <c:pt idx="883">
                  <c:v>35572</c:v>
                </c:pt>
                <c:pt idx="884">
                  <c:v>35573</c:v>
                </c:pt>
                <c:pt idx="885">
                  <c:v>35576</c:v>
                </c:pt>
                <c:pt idx="886">
                  <c:v>35577</c:v>
                </c:pt>
                <c:pt idx="887">
                  <c:v>35578</c:v>
                </c:pt>
                <c:pt idx="888">
                  <c:v>35579</c:v>
                </c:pt>
                <c:pt idx="889">
                  <c:v>35580</c:v>
                </c:pt>
                <c:pt idx="890">
                  <c:v>35583</c:v>
                </c:pt>
                <c:pt idx="891">
                  <c:v>35584</c:v>
                </c:pt>
                <c:pt idx="892">
                  <c:v>35585</c:v>
                </c:pt>
                <c:pt idx="893">
                  <c:v>35586</c:v>
                </c:pt>
                <c:pt idx="894">
                  <c:v>35587</c:v>
                </c:pt>
                <c:pt idx="895">
                  <c:v>35590</c:v>
                </c:pt>
                <c:pt idx="896">
                  <c:v>35591</c:v>
                </c:pt>
                <c:pt idx="897">
                  <c:v>35592</c:v>
                </c:pt>
                <c:pt idx="898">
                  <c:v>35593</c:v>
                </c:pt>
                <c:pt idx="899">
                  <c:v>35594</c:v>
                </c:pt>
                <c:pt idx="900">
                  <c:v>35597</c:v>
                </c:pt>
                <c:pt idx="901">
                  <c:v>35598</c:v>
                </c:pt>
                <c:pt idx="902">
                  <c:v>35599</c:v>
                </c:pt>
                <c:pt idx="903">
                  <c:v>35600</c:v>
                </c:pt>
                <c:pt idx="904">
                  <c:v>35601</c:v>
                </c:pt>
                <c:pt idx="905">
                  <c:v>35604</c:v>
                </c:pt>
                <c:pt idx="906">
                  <c:v>35605</c:v>
                </c:pt>
                <c:pt idx="907">
                  <c:v>35606</c:v>
                </c:pt>
                <c:pt idx="908">
                  <c:v>35607</c:v>
                </c:pt>
                <c:pt idx="909">
                  <c:v>35608</c:v>
                </c:pt>
                <c:pt idx="910">
                  <c:v>35611</c:v>
                </c:pt>
                <c:pt idx="911">
                  <c:v>35612</c:v>
                </c:pt>
                <c:pt idx="912">
                  <c:v>35613</c:v>
                </c:pt>
                <c:pt idx="913">
                  <c:v>35614</c:v>
                </c:pt>
                <c:pt idx="914">
                  <c:v>35615</c:v>
                </c:pt>
                <c:pt idx="915">
                  <c:v>35618</c:v>
                </c:pt>
                <c:pt idx="916">
                  <c:v>35619</c:v>
                </c:pt>
                <c:pt idx="917">
                  <c:v>35620</c:v>
                </c:pt>
                <c:pt idx="918">
                  <c:v>35621</c:v>
                </c:pt>
                <c:pt idx="919">
                  <c:v>35622</c:v>
                </c:pt>
                <c:pt idx="920">
                  <c:v>35625</c:v>
                </c:pt>
                <c:pt idx="921">
                  <c:v>35626</c:v>
                </c:pt>
                <c:pt idx="922">
                  <c:v>35627</c:v>
                </c:pt>
                <c:pt idx="923">
                  <c:v>35628</c:v>
                </c:pt>
                <c:pt idx="924">
                  <c:v>35629</c:v>
                </c:pt>
                <c:pt idx="925">
                  <c:v>35632</c:v>
                </c:pt>
                <c:pt idx="926">
                  <c:v>35633</c:v>
                </c:pt>
                <c:pt idx="927">
                  <c:v>35634</c:v>
                </c:pt>
                <c:pt idx="928">
                  <c:v>35635</c:v>
                </c:pt>
                <c:pt idx="929">
                  <c:v>35636</c:v>
                </c:pt>
                <c:pt idx="930">
                  <c:v>35639</c:v>
                </c:pt>
                <c:pt idx="931">
                  <c:v>35640</c:v>
                </c:pt>
                <c:pt idx="932">
                  <c:v>35641</c:v>
                </c:pt>
                <c:pt idx="933">
                  <c:v>35642</c:v>
                </c:pt>
                <c:pt idx="934">
                  <c:v>35643</c:v>
                </c:pt>
                <c:pt idx="935">
                  <c:v>35646</c:v>
                </c:pt>
                <c:pt idx="936">
                  <c:v>35647</c:v>
                </c:pt>
                <c:pt idx="937">
                  <c:v>35648</c:v>
                </c:pt>
                <c:pt idx="938">
                  <c:v>35649</c:v>
                </c:pt>
                <c:pt idx="939">
                  <c:v>35650</c:v>
                </c:pt>
                <c:pt idx="940">
                  <c:v>35653</c:v>
                </c:pt>
                <c:pt idx="941">
                  <c:v>35654</c:v>
                </c:pt>
                <c:pt idx="942">
                  <c:v>35655</c:v>
                </c:pt>
                <c:pt idx="943">
                  <c:v>35656</c:v>
                </c:pt>
                <c:pt idx="944">
                  <c:v>35657</c:v>
                </c:pt>
                <c:pt idx="945">
                  <c:v>35660</c:v>
                </c:pt>
                <c:pt idx="946">
                  <c:v>35661</c:v>
                </c:pt>
                <c:pt idx="947">
                  <c:v>35662</c:v>
                </c:pt>
                <c:pt idx="948">
                  <c:v>35663</c:v>
                </c:pt>
                <c:pt idx="949">
                  <c:v>35664</c:v>
                </c:pt>
                <c:pt idx="950">
                  <c:v>35667</c:v>
                </c:pt>
                <c:pt idx="951">
                  <c:v>35668</c:v>
                </c:pt>
                <c:pt idx="952">
                  <c:v>35669</c:v>
                </c:pt>
                <c:pt idx="953">
                  <c:v>35670</c:v>
                </c:pt>
                <c:pt idx="954">
                  <c:v>35671</c:v>
                </c:pt>
                <c:pt idx="955">
                  <c:v>35674</c:v>
                </c:pt>
                <c:pt idx="956">
                  <c:v>35675</c:v>
                </c:pt>
                <c:pt idx="957">
                  <c:v>35676</c:v>
                </c:pt>
                <c:pt idx="958">
                  <c:v>35677</c:v>
                </c:pt>
                <c:pt idx="959">
                  <c:v>35678</c:v>
                </c:pt>
                <c:pt idx="960">
                  <c:v>35681</c:v>
                </c:pt>
                <c:pt idx="961">
                  <c:v>35682</c:v>
                </c:pt>
                <c:pt idx="962">
                  <c:v>35683</c:v>
                </c:pt>
                <c:pt idx="963">
                  <c:v>35684</c:v>
                </c:pt>
                <c:pt idx="964">
                  <c:v>35685</c:v>
                </c:pt>
                <c:pt idx="965">
                  <c:v>35688</c:v>
                </c:pt>
                <c:pt idx="966">
                  <c:v>35689</c:v>
                </c:pt>
                <c:pt idx="967">
                  <c:v>35690</c:v>
                </c:pt>
                <c:pt idx="968">
                  <c:v>35691</c:v>
                </c:pt>
                <c:pt idx="969">
                  <c:v>35692</c:v>
                </c:pt>
                <c:pt idx="970">
                  <c:v>35695</c:v>
                </c:pt>
                <c:pt idx="971">
                  <c:v>35696</c:v>
                </c:pt>
                <c:pt idx="972">
                  <c:v>35697</c:v>
                </c:pt>
                <c:pt idx="973">
                  <c:v>35698</c:v>
                </c:pt>
                <c:pt idx="974">
                  <c:v>35699</c:v>
                </c:pt>
                <c:pt idx="975">
                  <c:v>35702</c:v>
                </c:pt>
                <c:pt idx="976">
                  <c:v>35703</c:v>
                </c:pt>
                <c:pt idx="977">
                  <c:v>35704</c:v>
                </c:pt>
                <c:pt idx="978">
                  <c:v>35705</c:v>
                </c:pt>
                <c:pt idx="979">
                  <c:v>35706</c:v>
                </c:pt>
                <c:pt idx="980">
                  <c:v>35709</c:v>
                </c:pt>
                <c:pt idx="981">
                  <c:v>35710</c:v>
                </c:pt>
                <c:pt idx="982">
                  <c:v>35711</c:v>
                </c:pt>
                <c:pt idx="983">
                  <c:v>35712</c:v>
                </c:pt>
                <c:pt idx="984">
                  <c:v>35713</c:v>
                </c:pt>
                <c:pt idx="985">
                  <c:v>35716</c:v>
                </c:pt>
                <c:pt idx="986">
                  <c:v>35717</c:v>
                </c:pt>
                <c:pt idx="987">
                  <c:v>35718</c:v>
                </c:pt>
                <c:pt idx="988">
                  <c:v>35719</c:v>
                </c:pt>
                <c:pt idx="989">
                  <c:v>35720</c:v>
                </c:pt>
                <c:pt idx="990">
                  <c:v>35723</c:v>
                </c:pt>
                <c:pt idx="991">
                  <c:v>35724</c:v>
                </c:pt>
                <c:pt idx="992">
                  <c:v>35725</c:v>
                </c:pt>
                <c:pt idx="993">
                  <c:v>35726</c:v>
                </c:pt>
                <c:pt idx="994">
                  <c:v>35727</c:v>
                </c:pt>
                <c:pt idx="995">
                  <c:v>35730</c:v>
                </c:pt>
                <c:pt idx="996">
                  <c:v>35731</c:v>
                </c:pt>
                <c:pt idx="997">
                  <c:v>35732</c:v>
                </c:pt>
                <c:pt idx="998">
                  <c:v>35733</c:v>
                </c:pt>
                <c:pt idx="999">
                  <c:v>35734</c:v>
                </c:pt>
                <c:pt idx="1000">
                  <c:v>35737</c:v>
                </c:pt>
                <c:pt idx="1001">
                  <c:v>35738</c:v>
                </c:pt>
                <c:pt idx="1002">
                  <c:v>35739</c:v>
                </c:pt>
                <c:pt idx="1003">
                  <c:v>35740</c:v>
                </c:pt>
                <c:pt idx="1004">
                  <c:v>35741</c:v>
                </c:pt>
                <c:pt idx="1005">
                  <c:v>35744</c:v>
                </c:pt>
                <c:pt idx="1006">
                  <c:v>35745</c:v>
                </c:pt>
                <c:pt idx="1007">
                  <c:v>35746</c:v>
                </c:pt>
                <c:pt idx="1008">
                  <c:v>35747</c:v>
                </c:pt>
                <c:pt idx="1009">
                  <c:v>35748</c:v>
                </c:pt>
                <c:pt idx="1010">
                  <c:v>35751</c:v>
                </c:pt>
                <c:pt idx="1011">
                  <c:v>35752</c:v>
                </c:pt>
                <c:pt idx="1012">
                  <c:v>35753</c:v>
                </c:pt>
                <c:pt idx="1013">
                  <c:v>35754</c:v>
                </c:pt>
                <c:pt idx="1014">
                  <c:v>35755</c:v>
                </c:pt>
                <c:pt idx="1015">
                  <c:v>35758</c:v>
                </c:pt>
                <c:pt idx="1016">
                  <c:v>35759</c:v>
                </c:pt>
                <c:pt idx="1017">
                  <c:v>35760</c:v>
                </c:pt>
                <c:pt idx="1018">
                  <c:v>35761</c:v>
                </c:pt>
                <c:pt idx="1019">
                  <c:v>35762</c:v>
                </c:pt>
                <c:pt idx="1020">
                  <c:v>35765</c:v>
                </c:pt>
                <c:pt idx="1021">
                  <c:v>35766</c:v>
                </c:pt>
                <c:pt idx="1022">
                  <c:v>35767</c:v>
                </c:pt>
                <c:pt idx="1023">
                  <c:v>35768</c:v>
                </c:pt>
                <c:pt idx="1024">
                  <c:v>35769</c:v>
                </c:pt>
                <c:pt idx="1025">
                  <c:v>35772</c:v>
                </c:pt>
                <c:pt idx="1026">
                  <c:v>35773</c:v>
                </c:pt>
                <c:pt idx="1027">
                  <c:v>35774</c:v>
                </c:pt>
                <c:pt idx="1028">
                  <c:v>35775</c:v>
                </c:pt>
                <c:pt idx="1029">
                  <c:v>35776</c:v>
                </c:pt>
                <c:pt idx="1030">
                  <c:v>35779</c:v>
                </c:pt>
                <c:pt idx="1031">
                  <c:v>35780</c:v>
                </c:pt>
                <c:pt idx="1032">
                  <c:v>35781</c:v>
                </c:pt>
                <c:pt idx="1033">
                  <c:v>35782</c:v>
                </c:pt>
                <c:pt idx="1034">
                  <c:v>35783</c:v>
                </c:pt>
                <c:pt idx="1035">
                  <c:v>35786</c:v>
                </c:pt>
                <c:pt idx="1036">
                  <c:v>35787</c:v>
                </c:pt>
                <c:pt idx="1037">
                  <c:v>35788</c:v>
                </c:pt>
                <c:pt idx="1038">
                  <c:v>35789</c:v>
                </c:pt>
                <c:pt idx="1039">
                  <c:v>35790</c:v>
                </c:pt>
                <c:pt idx="1040">
                  <c:v>35793</c:v>
                </c:pt>
                <c:pt idx="1041">
                  <c:v>35794</c:v>
                </c:pt>
                <c:pt idx="1042">
                  <c:v>35795</c:v>
                </c:pt>
                <c:pt idx="1043">
                  <c:v>35796</c:v>
                </c:pt>
                <c:pt idx="1044">
                  <c:v>35797</c:v>
                </c:pt>
                <c:pt idx="1045">
                  <c:v>35800</c:v>
                </c:pt>
                <c:pt idx="1046">
                  <c:v>35801</c:v>
                </c:pt>
                <c:pt idx="1047">
                  <c:v>35802</c:v>
                </c:pt>
                <c:pt idx="1048">
                  <c:v>35803</c:v>
                </c:pt>
                <c:pt idx="1049">
                  <c:v>35804</c:v>
                </c:pt>
                <c:pt idx="1050">
                  <c:v>35807</c:v>
                </c:pt>
                <c:pt idx="1051">
                  <c:v>35808</c:v>
                </c:pt>
                <c:pt idx="1052">
                  <c:v>35809</c:v>
                </c:pt>
                <c:pt idx="1053">
                  <c:v>35810</c:v>
                </c:pt>
                <c:pt idx="1054">
                  <c:v>35811</c:v>
                </c:pt>
                <c:pt idx="1055">
                  <c:v>35814</c:v>
                </c:pt>
                <c:pt idx="1056">
                  <c:v>35815</c:v>
                </c:pt>
                <c:pt idx="1057">
                  <c:v>35816</c:v>
                </c:pt>
                <c:pt idx="1058">
                  <c:v>35817</c:v>
                </c:pt>
                <c:pt idx="1059">
                  <c:v>35818</c:v>
                </c:pt>
                <c:pt idx="1060">
                  <c:v>35821</c:v>
                </c:pt>
                <c:pt idx="1061">
                  <c:v>35822</c:v>
                </c:pt>
                <c:pt idx="1062">
                  <c:v>35823</c:v>
                </c:pt>
                <c:pt idx="1063">
                  <c:v>35824</c:v>
                </c:pt>
                <c:pt idx="1064">
                  <c:v>35825</c:v>
                </c:pt>
                <c:pt idx="1065">
                  <c:v>35828</c:v>
                </c:pt>
                <c:pt idx="1066">
                  <c:v>35829</c:v>
                </c:pt>
                <c:pt idx="1067">
                  <c:v>35830</c:v>
                </c:pt>
                <c:pt idx="1068">
                  <c:v>35831</c:v>
                </c:pt>
                <c:pt idx="1069">
                  <c:v>35832</c:v>
                </c:pt>
                <c:pt idx="1070">
                  <c:v>35835</c:v>
                </c:pt>
                <c:pt idx="1071">
                  <c:v>35836</c:v>
                </c:pt>
                <c:pt idx="1072">
                  <c:v>35837</c:v>
                </c:pt>
                <c:pt idx="1073">
                  <c:v>35838</c:v>
                </c:pt>
                <c:pt idx="1074">
                  <c:v>35839</c:v>
                </c:pt>
                <c:pt idx="1075">
                  <c:v>35842</c:v>
                </c:pt>
                <c:pt idx="1076">
                  <c:v>35843</c:v>
                </c:pt>
                <c:pt idx="1077">
                  <c:v>35844</c:v>
                </c:pt>
                <c:pt idx="1078">
                  <c:v>35845</c:v>
                </c:pt>
                <c:pt idx="1079">
                  <c:v>35846</c:v>
                </c:pt>
                <c:pt idx="1080">
                  <c:v>35849</c:v>
                </c:pt>
                <c:pt idx="1081">
                  <c:v>35850</c:v>
                </c:pt>
                <c:pt idx="1082">
                  <c:v>35851</c:v>
                </c:pt>
                <c:pt idx="1083">
                  <c:v>35852</c:v>
                </c:pt>
                <c:pt idx="1084">
                  <c:v>35853</c:v>
                </c:pt>
                <c:pt idx="1085">
                  <c:v>35856</c:v>
                </c:pt>
                <c:pt idx="1086">
                  <c:v>35857</c:v>
                </c:pt>
                <c:pt idx="1087">
                  <c:v>35858</c:v>
                </c:pt>
                <c:pt idx="1088">
                  <c:v>35859</c:v>
                </c:pt>
                <c:pt idx="1089">
                  <c:v>35860</c:v>
                </c:pt>
                <c:pt idx="1090">
                  <c:v>35863</c:v>
                </c:pt>
                <c:pt idx="1091">
                  <c:v>35864</c:v>
                </c:pt>
                <c:pt idx="1092">
                  <c:v>35865</c:v>
                </c:pt>
                <c:pt idx="1093">
                  <c:v>35866</c:v>
                </c:pt>
                <c:pt idx="1094">
                  <c:v>35867</c:v>
                </c:pt>
                <c:pt idx="1095">
                  <c:v>35870</c:v>
                </c:pt>
                <c:pt idx="1096">
                  <c:v>35871</c:v>
                </c:pt>
                <c:pt idx="1097">
                  <c:v>35872</c:v>
                </c:pt>
                <c:pt idx="1098">
                  <c:v>35873</c:v>
                </c:pt>
                <c:pt idx="1099">
                  <c:v>35874</c:v>
                </c:pt>
                <c:pt idx="1100">
                  <c:v>35877</c:v>
                </c:pt>
                <c:pt idx="1101">
                  <c:v>35878</c:v>
                </c:pt>
                <c:pt idx="1102">
                  <c:v>35879</c:v>
                </c:pt>
                <c:pt idx="1103">
                  <c:v>35880</c:v>
                </c:pt>
                <c:pt idx="1104">
                  <c:v>35881</c:v>
                </c:pt>
                <c:pt idx="1105">
                  <c:v>35884</c:v>
                </c:pt>
                <c:pt idx="1106">
                  <c:v>35885</c:v>
                </c:pt>
                <c:pt idx="1107">
                  <c:v>35886</c:v>
                </c:pt>
                <c:pt idx="1108">
                  <c:v>35887</c:v>
                </c:pt>
                <c:pt idx="1109">
                  <c:v>35888</c:v>
                </c:pt>
                <c:pt idx="1110">
                  <c:v>35891</c:v>
                </c:pt>
                <c:pt idx="1111">
                  <c:v>35892</c:v>
                </c:pt>
                <c:pt idx="1112">
                  <c:v>35893</c:v>
                </c:pt>
                <c:pt idx="1113">
                  <c:v>35894</c:v>
                </c:pt>
                <c:pt idx="1114">
                  <c:v>35895</c:v>
                </c:pt>
                <c:pt idx="1115">
                  <c:v>35898</c:v>
                </c:pt>
                <c:pt idx="1116">
                  <c:v>35899</c:v>
                </c:pt>
                <c:pt idx="1117">
                  <c:v>35900</c:v>
                </c:pt>
                <c:pt idx="1118">
                  <c:v>35901</c:v>
                </c:pt>
                <c:pt idx="1119">
                  <c:v>35902</c:v>
                </c:pt>
                <c:pt idx="1120">
                  <c:v>35905</c:v>
                </c:pt>
                <c:pt idx="1121">
                  <c:v>35906</c:v>
                </c:pt>
                <c:pt idx="1122">
                  <c:v>35907</c:v>
                </c:pt>
                <c:pt idx="1123">
                  <c:v>35908</c:v>
                </c:pt>
                <c:pt idx="1124">
                  <c:v>35909</c:v>
                </c:pt>
                <c:pt idx="1125">
                  <c:v>35912</c:v>
                </c:pt>
                <c:pt idx="1126">
                  <c:v>35913</c:v>
                </c:pt>
                <c:pt idx="1127">
                  <c:v>35914</c:v>
                </c:pt>
                <c:pt idx="1128">
                  <c:v>35915</c:v>
                </c:pt>
                <c:pt idx="1129">
                  <c:v>35916</c:v>
                </c:pt>
                <c:pt idx="1130">
                  <c:v>35919</c:v>
                </c:pt>
                <c:pt idx="1131">
                  <c:v>35920</c:v>
                </c:pt>
                <c:pt idx="1132">
                  <c:v>35921</c:v>
                </c:pt>
                <c:pt idx="1133">
                  <c:v>35922</c:v>
                </c:pt>
                <c:pt idx="1134">
                  <c:v>35923</c:v>
                </c:pt>
                <c:pt idx="1135">
                  <c:v>35926</c:v>
                </c:pt>
                <c:pt idx="1136">
                  <c:v>35927</c:v>
                </c:pt>
                <c:pt idx="1137">
                  <c:v>35928</c:v>
                </c:pt>
                <c:pt idx="1138">
                  <c:v>35929</c:v>
                </c:pt>
                <c:pt idx="1139">
                  <c:v>35930</c:v>
                </c:pt>
                <c:pt idx="1140">
                  <c:v>35933</c:v>
                </c:pt>
                <c:pt idx="1141">
                  <c:v>35934</c:v>
                </c:pt>
                <c:pt idx="1142">
                  <c:v>35935</c:v>
                </c:pt>
                <c:pt idx="1143">
                  <c:v>35936</c:v>
                </c:pt>
                <c:pt idx="1144">
                  <c:v>35937</c:v>
                </c:pt>
                <c:pt idx="1145">
                  <c:v>35940</c:v>
                </c:pt>
                <c:pt idx="1146">
                  <c:v>35941</c:v>
                </c:pt>
                <c:pt idx="1147">
                  <c:v>35942</c:v>
                </c:pt>
                <c:pt idx="1148">
                  <c:v>35943</c:v>
                </c:pt>
                <c:pt idx="1149">
                  <c:v>35944</c:v>
                </c:pt>
                <c:pt idx="1150">
                  <c:v>35947</c:v>
                </c:pt>
                <c:pt idx="1151">
                  <c:v>35948</c:v>
                </c:pt>
                <c:pt idx="1152">
                  <c:v>35949</c:v>
                </c:pt>
                <c:pt idx="1153">
                  <c:v>35950</c:v>
                </c:pt>
                <c:pt idx="1154">
                  <c:v>35951</c:v>
                </c:pt>
                <c:pt idx="1155">
                  <c:v>35954</c:v>
                </c:pt>
                <c:pt idx="1156">
                  <c:v>35955</c:v>
                </c:pt>
                <c:pt idx="1157">
                  <c:v>35956</c:v>
                </c:pt>
                <c:pt idx="1158">
                  <c:v>35957</c:v>
                </c:pt>
                <c:pt idx="1159">
                  <c:v>35958</c:v>
                </c:pt>
                <c:pt idx="1160">
                  <c:v>35961</c:v>
                </c:pt>
                <c:pt idx="1161">
                  <c:v>35962</c:v>
                </c:pt>
                <c:pt idx="1162">
                  <c:v>35963</c:v>
                </c:pt>
                <c:pt idx="1163">
                  <c:v>35964</c:v>
                </c:pt>
                <c:pt idx="1164">
                  <c:v>35965</c:v>
                </c:pt>
                <c:pt idx="1165">
                  <c:v>35968</c:v>
                </c:pt>
                <c:pt idx="1166">
                  <c:v>35969</c:v>
                </c:pt>
                <c:pt idx="1167">
                  <c:v>35970</c:v>
                </c:pt>
                <c:pt idx="1168">
                  <c:v>35971</c:v>
                </c:pt>
                <c:pt idx="1169">
                  <c:v>35972</c:v>
                </c:pt>
                <c:pt idx="1170">
                  <c:v>35975</c:v>
                </c:pt>
                <c:pt idx="1171">
                  <c:v>35976</c:v>
                </c:pt>
                <c:pt idx="1172">
                  <c:v>35977</c:v>
                </c:pt>
                <c:pt idx="1173">
                  <c:v>35978</c:v>
                </c:pt>
                <c:pt idx="1174">
                  <c:v>35979</c:v>
                </c:pt>
                <c:pt idx="1175">
                  <c:v>35982</c:v>
                </c:pt>
                <c:pt idx="1176">
                  <c:v>35983</c:v>
                </c:pt>
                <c:pt idx="1177">
                  <c:v>35984</c:v>
                </c:pt>
                <c:pt idx="1178">
                  <c:v>35985</c:v>
                </c:pt>
                <c:pt idx="1179">
                  <c:v>35986</c:v>
                </c:pt>
                <c:pt idx="1180">
                  <c:v>35989</c:v>
                </c:pt>
                <c:pt idx="1181">
                  <c:v>35990</c:v>
                </c:pt>
                <c:pt idx="1182">
                  <c:v>35991</c:v>
                </c:pt>
                <c:pt idx="1183">
                  <c:v>35992</c:v>
                </c:pt>
                <c:pt idx="1184">
                  <c:v>35993</c:v>
                </c:pt>
                <c:pt idx="1185">
                  <c:v>35996</c:v>
                </c:pt>
                <c:pt idx="1186">
                  <c:v>35997</c:v>
                </c:pt>
                <c:pt idx="1187">
                  <c:v>35998</c:v>
                </c:pt>
                <c:pt idx="1188">
                  <c:v>35999</c:v>
                </c:pt>
                <c:pt idx="1189">
                  <c:v>36000</c:v>
                </c:pt>
                <c:pt idx="1190">
                  <c:v>36003</c:v>
                </c:pt>
                <c:pt idx="1191">
                  <c:v>36004</c:v>
                </c:pt>
                <c:pt idx="1192">
                  <c:v>36005</c:v>
                </c:pt>
                <c:pt idx="1193">
                  <c:v>36006</c:v>
                </c:pt>
                <c:pt idx="1194">
                  <c:v>36007</c:v>
                </c:pt>
                <c:pt idx="1195">
                  <c:v>36010</c:v>
                </c:pt>
                <c:pt idx="1196">
                  <c:v>36011</c:v>
                </c:pt>
                <c:pt idx="1197">
                  <c:v>36012</c:v>
                </c:pt>
                <c:pt idx="1198">
                  <c:v>36013</c:v>
                </c:pt>
                <c:pt idx="1199">
                  <c:v>36014</c:v>
                </c:pt>
                <c:pt idx="1200">
                  <c:v>36017</c:v>
                </c:pt>
                <c:pt idx="1201">
                  <c:v>36018</c:v>
                </c:pt>
                <c:pt idx="1202">
                  <c:v>36019</c:v>
                </c:pt>
                <c:pt idx="1203">
                  <c:v>36020</c:v>
                </c:pt>
                <c:pt idx="1204">
                  <c:v>36021</c:v>
                </c:pt>
                <c:pt idx="1205">
                  <c:v>36024</c:v>
                </c:pt>
                <c:pt idx="1206">
                  <c:v>36025</c:v>
                </c:pt>
                <c:pt idx="1207">
                  <c:v>36026</c:v>
                </c:pt>
                <c:pt idx="1208">
                  <c:v>36027</c:v>
                </c:pt>
                <c:pt idx="1209">
                  <c:v>36028</c:v>
                </c:pt>
                <c:pt idx="1210">
                  <c:v>36031</c:v>
                </c:pt>
                <c:pt idx="1211">
                  <c:v>36032</c:v>
                </c:pt>
                <c:pt idx="1212">
                  <c:v>36033</c:v>
                </c:pt>
                <c:pt idx="1213">
                  <c:v>36034</c:v>
                </c:pt>
                <c:pt idx="1214">
                  <c:v>36035</c:v>
                </c:pt>
                <c:pt idx="1215">
                  <c:v>36038</c:v>
                </c:pt>
                <c:pt idx="1216">
                  <c:v>36039</c:v>
                </c:pt>
                <c:pt idx="1217">
                  <c:v>36040</c:v>
                </c:pt>
                <c:pt idx="1218">
                  <c:v>36041</c:v>
                </c:pt>
                <c:pt idx="1219">
                  <c:v>36042</c:v>
                </c:pt>
                <c:pt idx="1220">
                  <c:v>36045</c:v>
                </c:pt>
                <c:pt idx="1221">
                  <c:v>36046</c:v>
                </c:pt>
                <c:pt idx="1222">
                  <c:v>36047</c:v>
                </c:pt>
                <c:pt idx="1223">
                  <c:v>36048</c:v>
                </c:pt>
                <c:pt idx="1224">
                  <c:v>36049</c:v>
                </c:pt>
                <c:pt idx="1225">
                  <c:v>36052</c:v>
                </c:pt>
                <c:pt idx="1226">
                  <c:v>36053</c:v>
                </c:pt>
                <c:pt idx="1227">
                  <c:v>36054</c:v>
                </c:pt>
                <c:pt idx="1228">
                  <c:v>36055</c:v>
                </c:pt>
                <c:pt idx="1229">
                  <c:v>36056</c:v>
                </c:pt>
                <c:pt idx="1230">
                  <c:v>36059</c:v>
                </c:pt>
                <c:pt idx="1231">
                  <c:v>36060</c:v>
                </c:pt>
                <c:pt idx="1232">
                  <c:v>36061</c:v>
                </c:pt>
                <c:pt idx="1233">
                  <c:v>36062</c:v>
                </c:pt>
                <c:pt idx="1234">
                  <c:v>36063</c:v>
                </c:pt>
                <c:pt idx="1235">
                  <c:v>36066</c:v>
                </c:pt>
                <c:pt idx="1236">
                  <c:v>36067</c:v>
                </c:pt>
                <c:pt idx="1237">
                  <c:v>36068</c:v>
                </c:pt>
                <c:pt idx="1238">
                  <c:v>36069</c:v>
                </c:pt>
                <c:pt idx="1239">
                  <c:v>36070</c:v>
                </c:pt>
                <c:pt idx="1240">
                  <c:v>36073</c:v>
                </c:pt>
                <c:pt idx="1241">
                  <c:v>36074</c:v>
                </c:pt>
                <c:pt idx="1242">
                  <c:v>36075</c:v>
                </c:pt>
                <c:pt idx="1243">
                  <c:v>36076</c:v>
                </c:pt>
                <c:pt idx="1244">
                  <c:v>36077</c:v>
                </c:pt>
                <c:pt idx="1245">
                  <c:v>36080</c:v>
                </c:pt>
                <c:pt idx="1246">
                  <c:v>36081</c:v>
                </c:pt>
                <c:pt idx="1247">
                  <c:v>36082</c:v>
                </c:pt>
                <c:pt idx="1248">
                  <c:v>36083</c:v>
                </c:pt>
                <c:pt idx="1249">
                  <c:v>36084</c:v>
                </c:pt>
                <c:pt idx="1250">
                  <c:v>36087</c:v>
                </c:pt>
                <c:pt idx="1251">
                  <c:v>36088</c:v>
                </c:pt>
                <c:pt idx="1252">
                  <c:v>36089</c:v>
                </c:pt>
                <c:pt idx="1253">
                  <c:v>36090</c:v>
                </c:pt>
                <c:pt idx="1254">
                  <c:v>36091</c:v>
                </c:pt>
                <c:pt idx="1255">
                  <c:v>36094</c:v>
                </c:pt>
                <c:pt idx="1256">
                  <c:v>36095</c:v>
                </c:pt>
                <c:pt idx="1257">
                  <c:v>36096</c:v>
                </c:pt>
                <c:pt idx="1258">
                  <c:v>36097</c:v>
                </c:pt>
                <c:pt idx="1259">
                  <c:v>36098</c:v>
                </c:pt>
                <c:pt idx="1260">
                  <c:v>36101</c:v>
                </c:pt>
                <c:pt idx="1261">
                  <c:v>36102</c:v>
                </c:pt>
                <c:pt idx="1262">
                  <c:v>36103</c:v>
                </c:pt>
                <c:pt idx="1263">
                  <c:v>36104</c:v>
                </c:pt>
                <c:pt idx="1264">
                  <c:v>36105</c:v>
                </c:pt>
                <c:pt idx="1265">
                  <c:v>36108</c:v>
                </c:pt>
                <c:pt idx="1266">
                  <c:v>36109</c:v>
                </c:pt>
                <c:pt idx="1267">
                  <c:v>36110</c:v>
                </c:pt>
                <c:pt idx="1268">
                  <c:v>36111</c:v>
                </c:pt>
                <c:pt idx="1269">
                  <c:v>36112</c:v>
                </c:pt>
                <c:pt idx="1270">
                  <c:v>36115</c:v>
                </c:pt>
                <c:pt idx="1271">
                  <c:v>36116</c:v>
                </c:pt>
                <c:pt idx="1272">
                  <c:v>36117</c:v>
                </c:pt>
                <c:pt idx="1273">
                  <c:v>36118</c:v>
                </c:pt>
                <c:pt idx="1274">
                  <c:v>36119</c:v>
                </c:pt>
                <c:pt idx="1275">
                  <c:v>36122</c:v>
                </c:pt>
                <c:pt idx="1276">
                  <c:v>36123</c:v>
                </c:pt>
                <c:pt idx="1277">
                  <c:v>36124</c:v>
                </c:pt>
                <c:pt idx="1278">
                  <c:v>36125</c:v>
                </c:pt>
                <c:pt idx="1279">
                  <c:v>36126</c:v>
                </c:pt>
                <c:pt idx="1280">
                  <c:v>36129</c:v>
                </c:pt>
                <c:pt idx="1281">
                  <c:v>36130</c:v>
                </c:pt>
                <c:pt idx="1282">
                  <c:v>36131</c:v>
                </c:pt>
                <c:pt idx="1283">
                  <c:v>36132</c:v>
                </c:pt>
                <c:pt idx="1284">
                  <c:v>36133</c:v>
                </c:pt>
                <c:pt idx="1285">
                  <c:v>36136</c:v>
                </c:pt>
                <c:pt idx="1286">
                  <c:v>36137</c:v>
                </c:pt>
                <c:pt idx="1287">
                  <c:v>36138</c:v>
                </c:pt>
                <c:pt idx="1288">
                  <c:v>36139</c:v>
                </c:pt>
                <c:pt idx="1289">
                  <c:v>36140</c:v>
                </c:pt>
                <c:pt idx="1290">
                  <c:v>36143</c:v>
                </c:pt>
                <c:pt idx="1291">
                  <c:v>36144</c:v>
                </c:pt>
                <c:pt idx="1292">
                  <c:v>36145</c:v>
                </c:pt>
                <c:pt idx="1293">
                  <c:v>36146</c:v>
                </c:pt>
                <c:pt idx="1294">
                  <c:v>36147</c:v>
                </c:pt>
                <c:pt idx="1295">
                  <c:v>36150</c:v>
                </c:pt>
                <c:pt idx="1296">
                  <c:v>36151</c:v>
                </c:pt>
                <c:pt idx="1297">
                  <c:v>36152</c:v>
                </c:pt>
                <c:pt idx="1298">
                  <c:v>36153</c:v>
                </c:pt>
                <c:pt idx="1299">
                  <c:v>36154</c:v>
                </c:pt>
                <c:pt idx="1300">
                  <c:v>36157</c:v>
                </c:pt>
                <c:pt idx="1301">
                  <c:v>36158</c:v>
                </c:pt>
                <c:pt idx="1302">
                  <c:v>36159</c:v>
                </c:pt>
                <c:pt idx="1303">
                  <c:v>36160</c:v>
                </c:pt>
                <c:pt idx="1304">
                  <c:v>36161</c:v>
                </c:pt>
                <c:pt idx="1305">
                  <c:v>36164</c:v>
                </c:pt>
                <c:pt idx="1306">
                  <c:v>36165</c:v>
                </c:pt>
                <c:pt idx="1307">
                  <c:v>36166</c:v>
                </c:pt>
                <c:pt idx="1308">
                  <c:v>36167</c:v>
                </c:pt>
                <c:pt idx="1309">
                  <c:v>36168</c:v>
                </c:pt>
                <c:pt idx="1310">
                  <c:v>36171</c:v>
                </c:pt>
                <c:pt idx="1311">
                  <c:v>36172</c:v>
                </c:pt>
                <c:pt idx="1312">
                  <c:v>36173</c:v>
                </c:pt>
                <c:pt idx="1313">
                  <c:v>36174</c:v>
                </c:pt>
                <c:pt idx="1314">
                  <c:v>36175</c:v>
                </c:pt>
                <c:pt idx="1315">
                  <c:v>36178</c:v>
                </c:pt>
                <c:pt idx="1316">
                  <c:v>36179</c:v>
                </c:pt>
                <c:pt idx="1317">
                  <c:v>36180</c:v>
                </c:pt>
                <c:pt idx="1318">
                  <c:v>36181</c:v>
                </c:pt>
                <c:pt idx="1319">
                  <c:v>36182</c:v>
                </c:pt>
                <c:pt idx="1320">
                  <c:v>36185</c:v>
                </c:pt>
                <c:pt idx="1321">
                  <c:v>36186</c:v>
                </c:pt>
                <c:pt idx="1322">
                  <c:v>36187</c:v>
                </c:pt>
                <c:pt idx="1323">
                  <c:v>36188</c:v>
                </c:pt>
                <c:pt idx="1324">
                  <c:v>36189</c:v>
                </c:pt>
                <c:pt idx="1325">
                  <c:v>36192</c:v>
                </c:pt>
                <c:pt idx="1326">
                  <c:v>36193</c:v>
                </c:pt>
                <c:pt idx="1327">
                  <c:v>36194</c:v>
                </c:pt>
                <c:pt idx="1328">
                  <c:v>36195</c:v>
                </c:pt>
                <c:pt idx="1329">
                  <c:v>36196</c:v>
                </c:pt>
                <c:pt idx="1330">
                  <c:v>36199</c:v>
                </c:pt>
                <c:pt idx="1331">
                  <c:v>36200</c:v>
                </c:pt>
                <c:pt idx="1332">
                  <c:v>36201</c:v>
                </c:pt>
                <c:pt idx="1333">
                  <c:v>36202</c:v>
                </c:pt>
                <c:pt idx="1334">
                  <c:v>36203</c:v>
                </c:pt>
                <c:pt idx="1335">
                  <c:v>36206</c:v>
                </c:pt>
                <c:pt idx="1336">
                  <c:v>36207</c:v>
                </c:pt>
                <c:pt idx="1337">
                  <c:v>36208</c:v>
                </c:pt>
                <c:pt idx="1338">
                  <c:v>36209</c:v>
                </c:pt>
                <c:pt idx="1339">
                  <c:v>36210</c:v>
                </c:pt>
                <c:pt idx="1340">
                  <c:v>36213</c:v>
                </c:pt>
                <c:pt idx="1341">
                  <c:v>36214</c:v>
                </c:pt>
                <c:pt idx="1342">
                  <c:v>36215</c:v>
                </c:pt>
                <c:pt idx="1343">
                  <c:v>36216</c:v>
                </c:pt>
                <c:pt idx="1344">
                  <c:v>36217</c:v>
                </c:pt>
                <c:pt idx="1345">
                  <c:v>36220</c:v>
                </c:pt>
                <c:pt idx="1346">
                  <c:v>36221</c:v>
                </c:pt>
                <c:pt idx="1347">
                  <c:v>36222</c:v>
                </c:pt>
                <c:pt idx="1348">
                  <c:v>36223</c:v>
                </c:pt>
                <c:pt idx="1349">
                  <c:v>36224</c:v>
                </c:pt>
                <c:pt idx="1350">
                  <c:v>36227</c:v>
                </c:pt>
                <c:pt idx="1351">
                  <c:v>36228</c:v>
                </c:pt>
                <c:pt idx="1352">
                  <c:v>36229</c:v>
                </c:pt>
                <c:pt idx="1353">
                  <c:v>36230</c:v>
                </c:pt>
                <c:pt idx="1354">
                  <c:v>36231</c:v>
                </c:pt>
                <c:pt idx="1355">
                  <c:v>36234</c:v>
                </c:pt>
                <c:pt idx="1356">
                  <c:v>36235</c:v>
                </c:pt>
                <c:pt idx="1357">
                  <c:v>36236</c:v>
                </c:pt>
                <c:pt idx="1358">
                  <c:v>36237</c:v>
                </c:pt>
                <c:pt idx="1359">
                  <c:v>36238</c:v>
                </c:pt>
                <c:pt idx="1360">
                  <c:v>36241</c:v>
                </c:pt>
                <c:pt idx="1361">
                  <c:v>36242</c:v>
                </c:pt>
                <c:pt idx="1362">
                  <c:v>36243</c:v>
                </c:pt>
                <c:pt idx="1363">
                  <c:v>36244</c:v>
                </c:pt>
                <c:pt idx="1364">
                  <c:v>36245</c:v>
                </c:pt>
                <c:pt idx="1365">
                  <c:v>36248</c:v>
                </c:pt>
                <c:pt idx="1366">
                  <c:v>36249</c:v>
                </c:pt>
                <c:pt idx="1367">
                  <c:v>36250</c:v>
                </c:pt>
                <c:pt idx="1368">
                  <c:v>36251</c:v>
                </c:pt>
                <c:pt idx="1369">
                  <c:v>36252</c:v>
                </c:pt>
                <c:pt idx="1370">
                  <c:v>36255</c:v>
                </c:pt>
                <c:pt idx="1371">
                  <c:v>36256</c:v>
                </c:pt>
                <c:pt idx="1372">
                  <c:v>36257</c:v>
                </c:pt>
                <c:pt idx="1373">
                  <c:v>36258</c:v>
                </c:pt>
                <c:pt idx="1374">
                  <c:v>36259</c:v>
                </c:pt>
                <c:pt idx="1375">
                  <c:v>36262</c:v>
                </c:pt>
                <c:pt idx="1376">
                  <c:v>36263</c:v>
                </c:pt>
                <c:pt idx="1377">
                  <c:v>36264</c:v>
                </c:pt>
                <c:pt idx="1378">
                  <c:v>36265</c:v>
                </c:pt>
                <c:pt idx="1379">
                  <c:v>36266</c:v>
                </c:pt>
                <c:pt idx="1380">
                  <c:v>36269</c:v>
                </c:pt>
                <c:pt idx="1381">
                  <c:v>36270</c:v>
                </c:pt>
                <c:pt idx="1382">
                  <c:v>36271</c:v>
                </c:pt>
                <c:pt idx="1383">
                  <c:v>36272</c:v>
                </c:pt>
                <c:pt idx="1384">
                  <c:v>36273</c:v>
                </c:pt>
                <c:pt idx="1385">
                  <c:v>36276</c:v>
                </c:pt>
                <c:pt idx="1386">
                  <c:v>36277</c:v>
                </c:pt>
                <c:pt idx="1387">
                  <c:v>36278</c:v>
                </c:pt>
                <c:pt idx="1388">
                  <c:v>36279</c:v>
                </c:pt>
                <c:pt idx="1389">
                  <c:v>36280</c:v>
                </c:pt>
                <c:pt idx="1390">
                  <c:v>36283</c:v>
                </c:pt>
                <c:pt idx="1391">
                  <c:v>36284</c:v>
                </c:pt>
                <c:pt idx="1392">
                  <c:v>36285</c:v>
                </c:pt>
                <c:pt idx="1393">
                  <c:v>36286</c:v>
                </c:pt>
                <c:pt idx="1394">
                  <c:v>36287</c:v>
                </c:pt>
                <c:pt idx="1395">
                  <c:v>36290</c:v>
                </c:pt>
                <c:pt idx="1396">
                  <c:v>36291</c:v>
                </c:pt>
                <c:pt idx="1397">
                  <c:v>36292</c:v>
                </c:pt>
                <c:pt idx="1398">
                  <c:v>36293</c:v>
                </c:pt>
                <c:pt idx="1399">
                  <c:v>36294</c:v>
                </c:pt>
                <c:pt idx="1400">
                  <c:v>36297</c:v>
                </c:pt>
                <c:pt idx="1401">
                  <c:v>36298</c:v>
                </c:pt>
                <c:pt idx="1402">
                  <c:v>36299</c:v>
                </c:pt>
                <c:pt idx="1403">
                  <c:v>36300</c:v>
                </c:pt>
                <c:pt idx="1404">
                  <c:v>36301</c:v>
                </c:pt>
                <c:pt idx="1405">
                  <c:v>36304</c:v>
                </c:pt>
                <c:pt idx="1406">
                  <c:v>36305</c:v>
                </c:pt>
                <c:pt idx="1407">
                  <c:v>36306</c:v>
                </c:pt>
                <c:pt idx="1408">
                  <c:v>36307</c:v>
                </c:pt>
                <c:pt idx="1409">
                  <c:v>36308</c:v>
                </c:pt>
                <c:pt idx="1410">
                  <c:v>36311</c:v>
                </c:pt>
                <c:pt idx="1411">
                  <c:v>36312</c:v>
                </c:pt>
                <c:pt idx="1412">
                  <c:v>36313</c:v>
                </c:pt>
                <c:pt idx="1413">
                  <c:v>36314</c:v>
                </c:pt>
                <c:pt idx="1414">
                  <c:v>36315</c:v>
                </c:pt>
                <c:pt idx="1415">
                  <c:v>36318</c:v>
                </c:pt>
                <c:pt idx="1416">
                  <c:v>36319</c:v>
                </c:pt>
                <c:pt idx="1417">
                  <c:v>36320</c:v>
                </c:pt>
                <c:pt idx="1418">
                  <c:v>36321</c:v>
                </c:pt>
                <c:pt idx="1419">
                  <c:v>36322</c:v>
                </c:pt>
                <c:pt idx="1420">
                  <c:v>36325</c:v>
                </c:pt>
                <c:pt idx="1421">
                  <c:v>36326</c:v>
                </c:pt>
                <c:pt idx="1422">
                  <c:v>36327</c:v>
                </c:pt>
                <c:pt idx="1423">
                  <c:v>36328</c:v>
                </c:pt>
                <c:pt idx="1424">
                  <c:v>36329</c:v>
                </c:pt>
                <c:pt idx="1425">
                  <c:v>36332</c:v>
                </c:pt>
                <c:pt idx="1426">
                  <c:v>36333</c:v>
                </c:pt>
                <c:pt idx="1427">
                  <c:v>36334</c:v>
                </c:pt>
                <c:pt idx="1428">
                  <c:v>36335</c:v>
                </c:pt>
                <c:pt idx="1429">
                  <c:v>36336</c:v>
                </c:pt>
                <c:pt idx="1430">
                  <c:v>36339</c:v>
                </c:pt>
                <c:pt idx="1431">
                  <c:v>36340</c:v>
                </c:pt>
                <c:pt idx="1432">
                  <c:v>36341</c:v>
                </c:pt>
                <c:pt idx="1433">
                  <c:v>36342</c:v>
                </c:pt>
                <c:pt idx="1434">
                  <c:v>36343</c:v>
                </c:pt>
                <c:pt idx="1435">
                  <c:v>36346</c:v>
                </c:pt>
                <c:pt idx="1436">
                  <c:v>36347</c:v>
                </c:pt>
                <c:pt idx="1437">
                  <c:v>36348</c:v>
                </c:pt>
                <c:pt idx="1438">
                  <c:v>36349</c:v>
                </c:pt>
                <c:pt idx="1439">
                  <c:v>36350</c:v>
                </c:pt>
                <c:pt idx="1440">
                  <c:v>36353</c:v>
                </c:pt>
                <c:pt idx="1441">
                  <c:v>36354</c:v>
                </c:pt>
                <c:pt idx="1442">
                  <c:v>36355</c:v>
                </c:pt>
                <c:pt idx="1443">
                  <c:v>36356</c:v>
                </c:pt>
                <c:pt idx="1444">
                  <c:v>36357</c:v>
                </c:pt>
                <c:pt idx="1445">
                  <c:v>36360</c:v>
                </c:pt>
                <c:pt idx="1446">
                  <c:v>36361</c:v>
                </c:pt>
                <c:pt idx="1447">
                  <c:v>36362</c:v>
                </c:pt>
                <c:pt idx="1448">
                  <c:v>36363</c:v>
                </c:pt>
                <c:pt idx="1449">
                  <c:v>36364</c:v>
                </c:pt>
                <c:pt idx="1450">
                  <c:v>36367</c:v>
                </c:pt>
                <c:pt idx="1451">
                  <c:v>36368</c:v>
                </c:pt>
                <c:pt idx="1452">
                  <c:v>36369</c:v>
                </c:pt>
                <c:pt idx="1453">
                  <c:v>36370</c:v>
                </c:pt>
                <c:pt idx="1454">
                  <c:v>36371</c:v>
                </c:pt>
                <c:pt idx="1455">
                  <c:v>36374</c:v>
                </c:pt>
                <c:pt idx="1456">
                  <c:v>36375</c:v>
                </c:pt>
                <c:pt idx="1457">
                  <c:v>36376</c:v>
                </c:pt>
                <c:pt idx="1458">
                  <c:v>36377</c:v>
                </c:pt>
                <c:pt idx="1459">
                  <c:v>36378</c:v>
                </c:pt>
                <c:pt idx="1460">
                  <c:v>36381</c:v>
                </c:pt>
                <c:pt idx="1461">
                  <c:v>36382</c:v>
                </c:pt>
                <c:pt idx="1462">
                  <c:v>36383</c:v>
                </c:pt>
                <c:pt idx="1463">
                  <c:v>36384</c:v>
                </c:pt>
                <c:pt idx="1464">
                  <c:v>36385</c:v>
                </c:pt>
                <c:pt idx="1465">
                  <c:v>36388</c:v>
                </c:pt>
                <c:pt idx="1466">
                  <c:v>36389</c:v>
                </c:pt>
                <c:pt idx="1467">
                  <c:v>36390</c:v>
                </c:pt>
                <c:pt idx="1468">
                  <c:v>36391</c:v>
                </c:pt>
                <c:pt idx="1469">
                  <c:v>36392</c:v>
                </c:pt>
                <c:pt idx="1470">
                  <c:v>36395</c:v>
                </c:pt>
                <c:pt idx="1471">
                  <c:v>36396</c:v>
                </c:pt>
                <c:pt idx="1472">
                  <c:v>36397</c:v>
                </c:pt>
                <c:pt idx="1473">
                  <c:v>36398</c:v>
                </c:pt>
                <c:pt idx="1474">
                  <c:v>36399</c:v>
                </c:pt>
                <c:pt idx="1475">
                  <c:v>36402</c:v>
                </c:pt>
                <c:pt idx="1476">
                  <c:v>36403</c:v>
                </c:pt>
                <c:pt idx="1477">
                  <c:v>36404</c:v>
                </c:pt>
                <c:pt idx="1478">
                  <c:v>36405</c:v>
                </c:pt>
                <c:pt idx="1479">
                  <c:v>36406</c:v>
                </c:pt>
                <c:pt idx="1480">
                  <c:v>36409</c:v>
                </c:pt>
                <c:pt idx="1481">
                  <c:v>36410</c:v>
                </c:pt>
                <c:pt idx="1482">
                  <c:v>36411</c:v>
                </c:pt>
                <c:pt idx="1483">
                  <c:v>36412</c:v>
                </c:pt>
                <c:pt idx="1484">
                  <c:v>36413</c:v>
                </c:pt>
                <c:pt idx="1485">
                  <c:v>36416</c:v>
                </c:pt>
                <c:pt idx="1486">
                  <c:v>36417</c:v>
                </c:pt>
                <c:pt idx="1487">
                  <c:v>36418</c:v>
                </c:pt>
                <c:pt idx="1488">
                  <c:v>36419</c:v>
                </c:pt>
                <c:pt idx="1489">
                  <c:v>36420</c:v>
                </c:pt>
                <c:pt idx="1490">
                  <c:v>36423</c:v>
                </c:pt>
                <c:pt idx="1491">
                  <c:v>36424</c:v>
                </c:pt>
                <c:pt idx="1492">
                  <c:v>36425</c:v>
                </c:pt>
                <c:pt idx="1493">
                  <c:v>36426</c:v>
                </c:pt>
                <c:pt idx="1494">
                  <c:v>36427</c:v>
                </c:pt>
                <c:pt idx="1495">
                  <c:v>36430</c:v>
                </c:pt>
                <c:pt idx="1496">
                  <c:v>36431</c:v>
                </c:pt>
                <c:pt idx="1497">
                  <c:v>36432</c:v>
                </c:pt>
                <c:pt idx="1498">
                  <c:v>36433</c:v>
                </c:pt>
                <c:pt idx="1499">
                  <c:v>36434</c:v>
                </c:pt>
                <c:pt idx="1500">
                  <c:v>36437</c:v>
                </c:pt>
                <c:pt idx="1501">
                  <c:v>36438</c:v>
                </c:pt>
                <c:pt idx="1502">
                  <c:v>36439</c:v>
                </c:pt>
                <c:pt idx="1503">
                  <c:v>36440</c:v>
                </c:pt>
                <c:pt idx="1504">
                  <c:v>36441</c:v>
                </c:pt>
                <c:pt idx="1505">
                  <c:v>36444</c:v>
                </c:pt>
                <c:pt idx="1506">
                  <c:v>36445</c:v>
                </c:pt>
                <c:pt idx="1507">
                  <c:v>36446</c:v>
                </c:pt>
                <c:pt idx="1508">
                  <c:v>36447</c:v>
                </c:pt>
                <c:pt idx="1509">
                  <c:v>36448</c:v>
                </c:pt>
                <c:pt idx="1510">
                  <c:v>36451</c:v>
                </c:pt>
                <c:pt idx="1511">
                  <c:v>36452</c:v>
                </c:pt>
                <c:pt idx="1512">
                  <c:v>36453</c:v>
                </c:pt>
                <c:pt idx="1513">
                  <c:v>36454</c:v>
                </c:pt>
                <c:pt idx="1514">
                  <c:v>36455</c:v>
                </c:pt>
                <c:pt idx="1515">
                  <c:v>36458</c:v>
                </c:pt>
                <c:pt idx="1516">
                  <c:v>36459</c:v>
                </c:pt>
                <c:pt idx="1517">
                  <c:v>36460</c:v>
                </c:pt>
                <c:pt idx="1518">
                  <c:v>36461</c:v>
                </c:pt>
                <c:pt idx="1519">
                  <c:v>36462</c:v>
                </c:pt>
                <c:pt idx="1520">
                  <c:v>36465</c:v>
                </c:pt>
                <c:pt idx="1521">
                  <c:v>36466</c:v>
                </c:pt>
                <c:pt idx="1522">
                  <c:v>36467</c:v>
                </c:pt>
                <c:pt idx="1523">
                  <c:v>36468</c:v>
                </c:pt>
                <c:pt idx="1524">
                  <c:v>36469</c:v>
                </c:pt>
                <c:pt idx="1525">
                  <c:v>36472</c:v>
                </c:pt>
                <c:pt idx="1526">
                  <c:v>36473</c:v>
                </c:pt>
                <c:pt idx="1527">
                  <c:v>36474</c:v>
                </c:pt>
                <c:pt idx="1528">
                  <c:v>36475</c:v>
                </c:pt>
                <c:pt idx="1529">
                  <c:v>36476</c:v>
                </c:pt>
                <c:pt idx="1530">
                  <c:v>36479</c:v>
                </c:pt>
                <c:pt idx="1531">
                  <c:v>36480</c:v>
                </c:pt>
                <c:pt idx="1532">
                  <c:v>36481</c:v>
                </c:pt>
                <c:pt idx="1533">
                  <c:v>36482</c:v>
                </c:pt>
                <c:pt idx="1534">
                  <c:v>36483</c:v>
                </c:pt>
                <c:pt idx="1535">
                  <c:v>36486</c:v>
                </c:pt>
                <c:pt idx="1536">
                  <c:v>36487</c:v>
                </c:pt>
                <c:pt idx="1537">
                  <c:v>36488</c:v>
                </c:pt>
                <c:pt idx="1538">
                  <c:v>36489</c:v>
                </c:pt>
                <c:pt idx="1539">
                  <c:v>36490</c:v>
                </c:pt>
                <c:pt idx="1540">
                  <c:v>36493</c:v>
                </c:pt>
                <c:pt idx="1541">
                  <c:v>36494</c:v>
                </c:pt>
                <c:pt idx="1542">
                  <c:v>36495</c:v>
                </c:pt>
                <c:pt idx="1543">
                  <c:v>36496</c:v>
                </c:pt>
                <c:pt idx="1544">
                  <c:v>36497</c:v>
                </c:pt>
                <c:pt idx="1545">
                  <c:v>36500</c:v>
                </c:pt>
                <c:pt idx="1546">
                  <c:v>36501</c:v>
                </c:pt>
                <c:pt idx="1547">
                  <c:v>36502</c:v>
                </c:pt>
                <c:pt idx="1548">
                  <c:v>36503</c:v>
                </c:pt>
                <c:pt idx="1549">
                  <c:v>36504</c:v>
                </c:pt>
                <c:pt idx="1550">
                  <c:v>36507</c:v>
                </c:pt>
                <c:pt idx="1551">
                  <c:v>36508</c:v>
                </c:pt>
                <c:pt idx="1552">
                  <c:v>36509</c:v>
                </c:pt>
                <c:pt idx="1553">
                  <c:v>36510</c:v>
                </c:pt>
                <c:pt idx="1554">
                  <c:v>36511</c:v>
                </c:pt>
                <c:pt idx="1555">
                  <c:v>36514</c:v>
                </c:pt>
                <c:pt idx="1556">
                  <c:v>36515</c:v>
                </c:pt>
                <c:pt idx="1557">
                  <c:v>36516</c:v>
                </c:pt>
                <c:pt idx="1558">
                  <c:v>36517</c:v>
                </c:pt>
                <c:pt idx="1559">
                  <c:v>36518</c:v>
                </c:pt>
                <c:pt idx="1560">
                  <c:v>36521</c:v>
                </c:pt>
                <c:pt idx="1561">
                  <c:v>36522</c:v>
                </c:pt>
                <c:pt idx="1562">
                  <c:v>36523</c:v>
                </c:pt>
                <c:pt idx="1563">
                  <c:v>36524</c:v>
                </c:pt>
                <c:pt idx="1564">
                  <c:v>36525</c:v>
                </c:pt>
                <c:pt idx="1565">
                  <c:v>36528</c:v>
                </c:pt>
                <c:pt idx="1566">
                  <c:v>36529</c:v>
                </c:pt>
                <c:pt idx="1567">
                  <c:v>36530</c:v>
                </c:pt>
                <c:pt idx="1568">
                  <c:v>36531</c:v>
                </c:pt>
                <c:pt idx="1569">
                  <c:v>36532</c:v>
                </c:pt>
                <c:pt idx="1570">
                  <c:v>36535</c:v>
                </c:pt>
                <c:pt idx="1571">
                  <c:v>36536</c:v>
                </c:pt>
                <c:pt idx="1572">
                  <c:v>36537</c:v>
                </c:pt>
                <c:pt idx="1573">
                  <c:v>36538</c:v>
                </c:pt>
                <c:pt idx="1574">
                  <c:v>36539</c:v>
                </c:pt>
                <c:pt idx="1575">
                  <c:v>36542</c:v>
                </c:pt>
                <c:pt idx="1576">
                  <c:v>36543</c:v>
                </c:pt>
                <c:pt idx="1577">
                  <c:v>36544</c:v>
                </c:pt>
                <c:pt idx="1578">
                  <c:v>36545</c:v>
                </c:pt>
                <c:pt idx="1579">
                  <c:v>36546</c:v>
                </c:pt>
                <c:pt idx="1580">
                  <c:v>36549</c:v>
                </c:pt>
                <c:pt idx="1581">
                  <c:v>36550</c:v>
                </c:pt>
                <c:pt idx="1582">
                  <c:v>36551</c:v>
                </c:pt>
                <c:pt idx="1583">
                  <c:v>36552</c:v>
                </c:pt>
                <c:pt idx="1584">
                  <c:v>36553</c:v>
                </c:pt>
                <c:pt idx="1585">
                  <c:v>36556</c:v>
                </c:pt>
                <c:pt idx="1586">
                  <c:v>36557</c:v>
                </c:pt>
                <c:pt idx="1587">
                  <c:v>36558</c:v>
                </c:pt>
                <c:pt idx="1588">
                  <c:v>36559</c:v>
                </c:pt>
                <c:pt idx="1589">
                  <c:v>36560</c:v>
                </c:pt>
                <c:pt idx="1590">
                  <c:v>36563</c:v>
                </c:pt>
                <c:pt idx="1591">
                  <c:v>36564</c:v>
                </c:pt>
                <c:pt idx="1592">
                  <c:v>36565</c:v>
                </c:pt>
                <c:pt idx="1593">
                  <c:v>36566</c:v>
                </c:pt>
                <c:pt idx="1594">
                  <c:v>36567</c:v>
                </c:pt>
                <c:pt idx="1595">
                  <c:v>36570</c:v>
                </c:pt>
                <c:pt idx="1596">
                  <c:v>36571</c:v>
                </c:pt>
                <c:pt idx="1597">
                  <c:v>36572</c:v>
                </c:pt>
                <c:pt idx="1598">
                  <c:v>36573</c:v>
                </c:pt>
                <c:pt idx="1599">
                  <c:v>36574</c:v>
                </c:pt>
                <c:pt idx="1600">
                  <c:v>36577</c:v>
                </c:pt>
                <c:pt idx="1601">
                  <c:v>36578</c:v>
                </c:pt>
                <c:pt idx="1602">
                  <c:v>36579</c:v>
                </c:pt>
                <c:pt idx="1603">
                  <c:v>36580</c:v>
                </c:pt>
                <c:pt idx="1604">
                  <c:v>36581</c:v>
                </c:pt>
                <c:pt idx="1605">
                  <c:v>36584</c:v>
                </c:pt>
                <c:pt idx="1606">
                  <c:v>36585</c:v>
                </c:pt>
                <c:pt idx="1607">
                  <c:v>36586</c:v>
                </c:pt>
                <c:pt idx="1608">
                  <c:v>36587</c:v>
                </c:pt>
                <c:pt idx="1609">
                  <c:v>36588</c:v>
                </c:pt>
                <c:pt idx="1610">
                  <c:v>36591</c:v>
                </c:pt>
                <c:pt idx="1611">
                  <c:v>36592</c:v>
                </c:pt>
                <c:pt idx="1612">
                  <c:v>36593</c:v>
                </c:pt>
                <c:pt idx="1613">
                  <c:v>36594</c:v>
                </c:pt>
                <c:pt idx="1614">
                  <c:v>36595</c:v>
                </c:pt>
                <c:pt idx="1615">
                  <c:v>36598</c:v>
                </c:pt>
                <c:pt idx="1616">
                  <c:v>36599</c:v>
                </c:pt>
                <c:pt idx="1617">
                  <c:v>36600</c:v>
                </c:pt>
                <c:pt idx="1618">
                  <c:v>36601</c:v>
                </c:pt>
                <c:pt idx="1619">
                  <c:v>36602</c:v>
                </c:pt>
                <c:pt idx="1620">
                  <c:v>36605</c:v>
                </c:pt>
                <c:pt idx="1621">
                  <c:v>36606</c:v>
                </c:pt>
                <c:pt idx="1622">
                  <c:v>36607</c:v>
                </c:pt>
                <c:pt idx="1623">
                  <c:v>36608</c:v>
                </c:pt>
                <c:pt idx="1624">
                  <c:v>36609</c:v>
                </c:pt>
                <c:pt idx="1625">
                  <c:v>36612</c:v>
                </c:pt>
                <c:pt idx="1626">
                  <c:v>36613</c:v>
                </c:pt>
                <c:pt idx="1627">
                  <c:v>36614</c:v>
                </c:pt>
                <c:pt idx="1628">
                  <c:v>36615</c:v>
                </c:pt>
                <c:pt idx="1629">
                  <c:v>36616</c:v>
                </c:pt>
                <c:pt idx="1630">
                  <c:v>36619</c:v>
                </c:pt>
                <c:pt idx="1631">
                  <c:v>36620</c:v>
                </c:pt>
                <c:pt idx="1632">
                  <c:v>36621</c:v>
                </c:pt>
                <c:pt idx="1633">
                  <c:v>36622</c:v>
                </c:pt>
                <c:pt idx="1634">
                  <c:v>36623</c:v>
                </c:pt>
                <c:pt idx="1635">
                  <c:v>36626</c:v>
                </c:pt>
                <c:pt idx="1636">
                  <c:v>36627</c:v>
                </c:pt>
                <c:pt idx="1637">
                  <c:v>36628</c:v>
                </c:pt>
                <c:pt idx="1638">
                  <c:v>36629</c:v>
                </c:pt>
                <c:pt idx="1639">
                  <c:v>36630</c:v>
                </c:pt>
                <c:pt idx="1640">
                  <c:v>36633</c:v>
                </c:pt>
                <c:pt idx="1641">
                  <c:v>36634</c:v>
                </c:pt>
                <c:pt idx="1642">
                  <c:v>36635</c:v>
                </c:pt>
                <c:pt idx="1643">
                  <c:v>36636</c:v>
                </c:pt>
                <c:pt idx="1644">
                  <c:v>36637</c:v>
                </c:pt>
                <c:pt idx="1645">
                  <c:v>36640</c:v>
                </c:pt>
                <c:pt idx="1646">
                  <c:v>36641</c:v>
                </c:pt>
                <c:pt idx="1647">
                  <c:v>36642</c:v>
                </c:pt>
                <c:pt idx="1648">
                  <c:v>36643</c:v>
                </c:pt>
                <c:pt idx="1649">
                  <c:v>36644</c:v>
                </c:pt>
                <c:pt idx="1650">
                  <c:v>36647</c:v>
                </c:pt>
                <c:pt idx="1651">
                  <c:v>36648</c:v>
                </c:pt>
                <c:pt idx="1652">
                  <c:v>36649</c:v>
                </c:pt>
                <c:pt idx="1653">
                  <c:v>36650</c:v>
                </c:pt>
                <c:pt idx="1654">
                  <c:v>36651</c:v>
                </c:pt>
                <c:pt idx="1655">
                  <c:v>36654</c:v>
                </c:pt>
                <c:pt idx="1656">
                  <c:v>36655</c:v>
                </c:pt>
                <c:pt idx="1657">
                  <c:v>36656</c:v>
                </c:pt>
                <c:pt idx="1658">
                  <c:v>36657</c:v>
                </c:pt>
                <c:pt idx="1659">
                  <c:v>36658</c:v>
                </c:pt>
                <c:pt idx="1660">
                  <c:v>36661</c:v>
                </c:pt>
                <c:pt idx="1661">
                  <c:v>36662</c:v>
                </c:pt>
                <c:pt idx="1662">
                  <c:v>36663</c:v>
                </c:pt>
                <c:pt idx="1663">
                  <c:v>36664</c:v>
                </c:pt>
                <c:pt idx="1664">
                  <c:v>36665</c:v>
                </c:pt>
                <c:pt idx="1665">
                  <c:v>36668</c:v>
                </c:pt>
                <c:pt idx="1666">
                  <c:v>36669</c:v>
                </c:pt>
                <c:pt idx="1667">
                  <c:v>36670</c:v>
                </c:pt>
                <c:pt idx="1668">
                  <c:v>36671</c:v>
                </c:pt>
                <c:pt idx="1669">
                  <c:v>36672</c:v>
                </c:pt>
                <c:pt idx="1670">
                  <c:v>36675</c:v>
                </c:pt>
                <c:pt idx="1671">
                  <c:v>36676</c:v>
                </c:pt>
                <c:pt idx="1672">
                  <c:v>36677</c:v>
                </c:pt>
                <c:pt idx="1673">
                  <c:v>36678</c:v>
                </c:pt>
                <c:pt idx="1674">
                  <c:v>36679</c:v>
                </c:pt>
                <c:pt idx="1675">
                  <c:v>36682</c:v>
                </c:pt>
                <c:pt idx="1676">
                  <c:v>36683</c:v>
                </c:pt>
                <c:pt idx="1677">
                  <c:v>36684</c:v>
                </c:pt>
                <c:pt idx="1678">
                  <c:v>36685</c:v>
                </c:pt>
                <c:pt idx="1679">
                  <c:v>36686</c:v>
                </c:pt>
                <c:pt idx="1680">
                  <c:v>36689</c:v>
                </c:pt>
                <c:pt idx="1681">
                  <c:v>36690</c:v>
                </c:pt>
                <c:pt idx="1682">
                  <c:v>36691</c:v>
                </c:pt>
                <c:pt idx="1683">
                  <c:v>36692</c:v>
                </c:pt>
                <c:pt idx="1684">
                  <c:v>36693</c:v>
                </c:pt>
                <c:pt idx="1685">
                  <c:v>36696</c:v>
                </c:pt>
                <c:pt idx="1686">
                  <c:v>36697</c:v>
                </c:pt>
                <c:pt idx="1687">
                  <c:v>36698</c:v>
                </c:pt>
                <c:pt idx="1688">
                  <c:v>36699</c:v>
                </c:pt>
                <c:pt idx="1689">
                  <c:v>36700</c:v>
                </c:pt>
                <c:pt idx="1690">
                  <c:v>36703</c:v>
                </c:pt>
                <c:pt idx="1691">
                  <c:v>36704</c:v>
                </c:pt>
                <c:pt idx="1692">
                  <c:v>36705</c:v>
                </c:pt>
                <c:pt idx="1693">
                  <c:v>36706</c:v>
                </c:pt>
                <c:pt idx="1694">
                  <c:v>36707</c:v>
                </c:pt>
                <c:pt idx="1695">
                  <c:v>36710</c:v>
                </c:pt>
                <c:pt idx="1696">
                  <c:v>36711</c:v>
                </c:pt>
                <c:pt idx="1697">
                  <c:v>36712</c:v>
                </c:pt>
                <c:pt idx="1698">
                  <c:v>36713</c:v>
                </c:pt>
                <c:pt idx="1699">
                  <c:v>36714</c:v>
                </c:pt>
                <c:pt idx="1700">
                  <c:v>36717</c:v>
                </c:pt>
                <c:pt idx="1701">
                  <c:v>36718</c:v>
                </c:pt>
                <c:pt idx="1702">
                  <c:v>36719</c:v>
                </c:pt>
                <c:pt idx="1703">
                  <c:v>36720</c:v>
                </c:pt>
                <c:pt idx="1704">
                  <c:v>36721</c:v>
                </c:pt>
                <c:pt idx="1705">
                  <c:v>36724</c:v>
                </c:pt>
                <c:pt idx="1706">
                  <c:v>36725</c:v>
                </c:pt>
                <c:pt idx="1707">
                  <c:v>36726</c:v>
                </c:pt>
                <c:pt idx="1708">
                  <c:v>36727</c:v>
                </c:pt>
                <c:pt idx="1709">
                  <c:v>36728</c:v>
                </c:pt>
                <c:pt idx="1710">
                  <c:v>36731</c:v>
                </c:pt>
                <c:pt idx="1711">
                  <c:v>36732</c:v>
                </c:pt>
                <c:pt idx="1712">
                  <c:v>36733</c:v>
                </c:pt>
                <c:pt idx="1713">
                  <c:v>36734</c:v>
                </c:pt>
                <c:pt idx="1714">
                  <c:v>36735</c:v>
                </c:pt>
                <c:pt idx="1715">
                  <c:v>36738</c:v>
                </c:pt>
                <c:pt idx="1716">
                  <c:v>36739</c:v>
                </c:pt>
                <c:pt idx="1717">
                  <c:v>36740</c:v>
                </c:pt>
                <c:pt idx="1718">
                  <c:v>36741</c:v>
                </c:pt>
                <c:pt idx="1719">
                  <c:v>36742</c:v>
                </c:pt>
                <c:pt idx="1720">
                  <c:v>36745</c:v>
                </c:pt>
                <c:pt idx="1721">
                  <c:v>36746</c:v>
                </c:pt>
                <c:pt idx="1722">
                  <c:v>36747</c:v>
                </c:pt>
                <c:pt idx="1723">
                  <c:v>36748</c:v>
                </c:pt>
                <c:pt idx="1724">
                  <c:v>36749</c:v>
                </c:pt>
                <c:pt idx="1725">
                  <c:v>36752</c:v>
                </c:pt>
                <c:pt idx="1726">
                  <c:v>36753</c:v>
                </c:pt>
                <c:pt idx="1727">
                  <c:v>36754</c:v>
                </c:pt>
                <c:pt idx="1728">
                  <c:v>36755</c:v>
                </c:pt>
                <c:pt idx="1729">
                  <c:v>36756</c:v>
                </c:pt>
                <c:pt idx="1730">
                  <c:v>36759</c:v>
                </c:pt>
                <c:pt idx="1731">
                  <c:v>36760</c:v>
                </c:pt>
                <c:pt idx="1732">
                  <c:v>36761</c:v>
                </c:pt>
                <c:pt idx="1733">
                  <c:v>36762</c:v>
                </c:pt>
                <c:pt idx="1734">
                  <c:v>36763</c:v>
                </c:pt>
                <c:pt idx="1735">
                  <c:v>36766</c:v>
                </c:pt>
                <c:pt idx="1736">
                  <c:v>36767</c:v>
                </c:pt>
                <c:pt idx="1737">
                  <c:v>36768</c:v>
                </c:pt>
                <c:pt idx="1738">
                  <c:v>36769</c:v>
                </c:pt>
                <c:pt idx="1739">
                  <c:v>36770</c:v>
                </c:pt>
                <c:pt idx="1740">
                  <c:v>36773</c:v>
                </c:pt>
                <c:pt idx="1741">
                  <c:v>36774</c:v>
                </c:pt>
                <c:pt idx="1742">
                  <c:v>36775</c:v>
                </c:pt>
                <c:pt idx="1743">
                  <c:v>36776</c:v>
                </c:pt>
                <c:pt idx="1744">
                  <c:v>36777</c:v>
                </c:pt>
                <c:pt idx="1745">
                  <c:v>36780</c:v>
                </c:pt>
                <c:pt idx="1746">
                  <c:v>36781</c:v>
                </c:pt>
                <c:pt idx="1747">
                  <c:v>36782</c:v>
                </c:pt>
                <c:pt idx="1748">
                  <c:v>36783</c:v>
                </c:pt>
                <c:pt idx="1749">
                  <c:v>36784</c:v>
                </c:pt>
                <c:pt idx="1750">
                  <c:v>36787</c:v>
                </c:pt>
                <c:pt idx="1751">
                  <c:v>36788</c:v>
                </c:pt>
                <c:pt idx="1752">
                  <c:v>36789</c:v>
                </c:pt>
                <c:pt idx="1753">
                  <c:v>36790</c:v>
                </c:pt>
                <c:pt idx="1754">
                  <c:v>36791</c:v>
                </c:pt>
                <c:pt idx="1755">
                  <c:v>36794</c:v>
                </c:pt>
                <c:pt idx="1756">
                  <c:v>36795</c:v>
                </c:pt>
                <c:pt idx="1757">
                  <c:v>36796</c:v>
                </c:pt>
                <c:pt idx="1758">
                  <c:v>36797</c:v>
                </c:pt>
                <c:pt idx="1759">
                  <c:v>36798</c:v>
                </c:pt>
                <c:pt idx="1760">
                  <c:v>36801</c:v>
                </c:pt>
                <c:pt idx="1761">
                  <c:v>36802</c:v>
                </c:pt>
                <c:pt idx="1762">
                  <c:v>36803</c:v>
                </c:pt>
                <c:pt idx="1763">
                  <c:v>36804</c:v>
                </c:pt>
                <c:pt idx="1764">
                  <c:v>36805</c:v>
                </c:pt>
                <c:pt idx="1765">
                  <c:v>36808</c:v>
                </c:pt>
                <c:pt idx="1766">
                  <c:v>36809</c:v>
                </c:pt>
                <c:pt idx="1767">
                  <c:v>36810</c:v>
                </c:pt>
                <c:pt idx="1768">
                  <c:v>36811</c:v>
                </c:pt>
                <c:pt idx="1769">
                  <c:v>36812</c:v>
                </c:pt>
                <c:pt idx="1770">
                  <c:v>36815</c:v>
                </c:pt>
                <c:pt idx="1771">
                  <c:v>36816</c:v>
                </c:pt>
                <c:pt idx="1772">
                  <c:v>36817</c:v>
                </c:pt>
                <c:pt idx="1773">
                  <c:v>36818</c:v>
                </c:pt>
                <c:pt idx="1774">
                  <c:v>36819</c:v>
                </c:pt>
                <c:pt idx="1775">
                  <c:v>36822</c:v>
                </c:pt>
                <c:pt idx="1776">
                  <c:v>36823</c:v>
                </c:pt>
                <c:pt idx="1777">
                  <c:v>36824</c:v>
                </c:pt>
                <c:pt idx="1778">
                  <c:v>36825</c:v>
                </c:pt>
                <c:pt idx="1779">
                  <c:v>36826</c:v>
                </c:pt>
                <c:pt idx="1780">
                  <c:v>36829</c:v>
                </c:pt>
                <c:pt idx="1781">
                  <c:v>36830</c:v>
                </c:pt>
                <c:pt idx="1782">
                  <c:v>36831</c:v>
                </c:pt>
                <c:pt idx="1783">
                  <c:v>36832</c:v>
                </c:pt>
                <c:pt idx="1784">
                  <c:v>36833</c:v>
                </c:pt>
                <c:pt idx="1785">
                  <c:v>36836</c:v>
                </c:pt>
                <c:pt idx="1786">
                  <c:v>36837</c:v>
                </c:pt>
                <c:pt idx="1787">
                  <c:v>36838</c:v>
                </c:pt>
                <c:pt idx="1788">
                  <c:v>36839</c:v>
                </c:pt>
                <c:pt idx="1789">
                  <c:v>36840</c:v>
                </c:pt>
                <c:pt idx="1790">
                  <c:v>36843</c:v>
                </c:pt>
                <c:pt idx="1791">
                  <c:v>36844</c:v>
                </c:pt>
                <c:pt idx="1792">
                  <c:v>36845</c:v>
                </c:pt>
                <c:pt idx="1793">
                  <c:v>36846</c:v>
                </c:pt>
                <c:pt idx="1794">
                  <c:v>36847</c:v>
                </c:pt>
                <c:pt idx="1795">
                  <c:v>36850</c:v>
                </c:pt>
                <c:pt idx="1796">
                  <c:v>36851</c:v>
                </c:pt>
                <c:pt idx="1797">
                  <c:v>36852</c:v>
                </c:pt>
                <c:pt idx="1798">
                  <c:v>36853</c:v>
                </c:pt>
                <c:pt idx="1799">
                  <c:v>36854</c:v>
                </c:pt>
                <c:pt idx="1800">
                  <c:v>36857</c:v>
                </c:pt>
                <c:pt idx="1801">
                  <c:v>36858</c:v>
                </c:pt>
                <c:pt idx="1802">
                  <c:v>36859</c:v>
                </c:pt>
                <c:pt idx="1803">
                  <c:v>36860</c:v>
                </c:pt>
                <c:pt idx="1804">
                  <c:v>36861</c:v>
                </c:pt>
                <c:pt idx="1805">
                  <c:v>36864</c:v>
                </c:pt>
                <c:pt idx="1806">
                  <c:v>36865</c:v>
                </c:pt>
                <c:pt idx="1807">
                  <c:v>36866</c:v>
                </c:pt>
                <c:pt idx="1808">
                  <c:v>36867</c:v>
                </c:pt>
                <c:pt idx="1809">
                  <c:v>36868</c:v>
                </c:pt>
                <c:pt idx="1810">
                  <c:v>36871</c:v>
                </c:pt>
                <c:pt idx="1811">
                  <c:v>36872</c:v>
                </c:pt>
                <c:pt idx="1812">
                  <c:v>36873</c:v>
                </c:pt>
                <c:pt idx="1813">
                  <c:v>36874</c:v>
                </c:pt>
                <c:pt idx="1814">
                  <c:v>36875</c:v>
                </c:pt>
                <c:pt idx="1815">
                  <c:v>36878</c:v>
                </c:pt>
                <c:pt idx="1816">
                  <c:v>36879</c:v>
                </c:pt>
                <c:pt idx="1817">
                  <c:v>36880</c:v>
                </c:pt>
                <c:pt idx="1818">
                  <c:v>36881</c:v>
                </c:pt>
                <c:pt idx="1819">
                  <c:v>36882</c:v>
                </c:pt>
                <c:pt idx="1820">
                  <c:v>36885</c:v>
                </c:pt>
                <c:pt idx="1821">
                  <c:v>36886</c:v>
                </c:pt>
                <c:pt idx="1822">
                  <c:v>36887</c:v>
                </c:pt>
                <c:pt idx="1823">
                  <c:v>36888</c:v>
                </c:pt>
                <c:pt idx="1824">
                  <c:v>36889</c:v>
                </c:pt>
                <c:pt idx="1825">
                  <c:v>36892</c:v>
                </c:pt>
                <c:pt idx="1826">
                  <c:v>36893</c:v>
                </c:pt>
                <c:pt idx="1827">
                  <c:v>36894</c:v>
                </c:pt>
                <c:pt idx="1828">
                  <c:v>36895</c:v>
                </c:pt>
                <c:pt idx="1829">
                  <c:v>36896</c:v>
                </c:pt>
                <c:pt idx="1830">
                  <c:v>36899</c:v>
                </c:pt>
                <c:pt idx="1831">
                  <c:v>36900</c:v>
                </c:pt>
                <c:pt idx="1832">
                  <c:v>36901</c:v>
                </c:pt>
                <c:pt idx="1833">
                  <c:v>36902</c:v>
                </c:pt>
                <c:pt idx="1834">
                  <c:v>36903</c:v>
                </c:pt>
                <c:pt idx="1835">
                  <c:v>36906</c:v>
                </c:pt>
                <c:pt idx="1836">
                  <c:v>36907</c:v>
                </c:pt>
                <c:pt idx="1837">
                  <c:v>36908</c:v>
                </c:pt>
                <c:pt idx="1838">
                  <c:v>36909</c:v>
                </c:pt>
                <c:pt idx="1839">
                  <c:v>36910</c:v>
                </c:pt>
                <c:pt idx="1840">
                  <c:v>36913</c:v>
                </c:pt>
                <c:pt idx="1841">
                  <c:v>36914</c:v>
                </c:pt>
                <c:pt idx="1842">
                  <c:v>36915</c:v>
                </c:pt>
                <c:pt idx="1843">
                  <c:v>36916</c:v>
                </c:pt>
                <c:pt idx="1844">
                  <c:v>36917</c:v>
                </c:pt>
                <c:pt idx="1845">
                  <c:v>36920</c:v>
                </c:pt>
                <c:pt idx="1846">
                  <c:v>36921</c:v>
                </c:pt>
                <c:pt idx="1847">
                  <c:v>36922</c:v>
                </c:pt>
                <c:pt idx="1848">
                  <c:v>36923</c:v>
                </c:pt>
                <c:pt idx="1849">
                  <c:v>36924</c:v>
                </c:pt>
                <c:pt idx="1850">
                  <c:v>36927</c:v>
                </c:pt>
                <c:pt idx="1851">
                  <c:v>36928</c:v>
                </c:pt>
                <c:pt idx="1852">
                  <c:v>36929</c:v>
                </c:pt>
                <c:pt idx="1853">
                  <c:v>36930</c:v>
                </c:pt>
                <c:pt idx="1854">
                  <c:v>36931</c:v>
                </c:pt>
                <c:pt idx="1855">
                  <c:v>36934</c:v>
                </c:pt>
                <c:pt idx="1856">
                  <c:v>36935</c:v>
                </c:pt>
                <c:pt idx="1857">
                  <c:v>36936</c:v>
                </c:pt>
                <c:pt idx="1858">
                  <c:v>36937</c:v>
                </c:pt>
                <c:pt idx="1859">
                  <c:v>36938</c:v>
                </c:pt>
                <c:pt idx="1860">
                  <c:v>36941</c:v>
                </c:pt>
                <c:pt idx="1861">
                  <c:v>36942</c:v>
                </c:pt>
                <c:pt idx="1862">
                  <c:v>36943</c:v>
                </c:pt>
                <c:pt idx="1863">
                  <c:v>36944</c:v>
                </c:pt>
                <c:pt idx="1864">
                  <c:v>36945</c:v>
                </c:pt>
                <c:pt idx="1865">
                  <c:v>36948</c:v>
                </c:pt>
                <c:pt idx="1866">
                  <c:v>36949</c:v>
                </c:pt>
                <c:pt idx="1867">
                  <c:v>36950</c:v>
                </c:pt>
                <c:pt idx="1868">
                  <c:v>36951</c:v>
                </c:pt>
                <c:pt idx="1869">
                  <c:v>36952</c:v>
                </c:pt>
                <c:pt idx="1870">
                  <c:v>36955</c:v>
                </c:pt>
                <c:pt idx="1871">
                  <c:v>36956</c:v>
                </c:pt>
                <c:pt idx="1872">
                  <c:v>36957</c:v>
                </c:pt>
                <c:pt idx="1873">
                  <c:v>36958</c:v>
                </c:pt>
                <c:pt idx="1874">
                  <c:v>36959</c:v>
                </c:pt>
                <c:pt idx="1875">
                  <c:v>36962</c:v>
                </c:pt>
                <c:pt idx="1876">
                  <c:v>36963</c:v>
                </c:pt>
                <c:pt idx="1877">
                  <c:v>36964</c:v>
                </c:pt>
                <c:pt idx="1878">
                  <c:v>36965</c:v>
                </c:pt>
                <c:pt idx="1879">
                  <c:v>36966</c:v>
                </c:pt>
                <c:pt idx="1880">
                  <c:v>36969</c:v>
                </c:pt>
                <c:pt idx="1881">
                  <c:v>36970</c:v>
                </c:pt>
                <c:pt idx="1882">
                  <c:v>36971</c:v>
                </c:pt>
                <c:pt idx="1883">
                  <c:v>36972</c:v>
                </c:pt>
                <c:pt idx="1884">
                  <c:v>36973</c:v>
                </c:pt>
                <c:pt idx="1885">
                  <c:v>36976</c:v>
                </c:pt>
                <c:pt idx="1886">
                  <c:v>36977</c:v>
                </c:pt>
                <c:pt idx="1887">
                  <c:v>36978</c:v>
                </c:pt>
                <c:pt idx="1888">
                  <c:v>36979</c:v>
                </c:pt>
                <c:pt idx="1889">
                  <c:v>36980</c:v>
                </c:pt>
                <c:pt idx="1890">
                  <c:v>36983</c:v>
                </c:pt>
                <c:pt idx="1891">
                  <c:v>36984</c:v>
                </c:pt>
                <c:pt idx="1892">
                  <c:v>36985</c:v>
                </c:pt>
                <c:pt idx="1893">
                  <c:v>36986</c:v>
                </c:pt>
                <c:pt idx="1894">
                  <c:v>36987</c:v>
                </c:pt>
                <c:pt idx="1895">
                  <c:v>36990</c:v>
                </c:pt>
                <c:pt idx="1896">
                  <c:v>36991</c:v>
                </c:pt>
                <c:pt idx="1897">
                  <c:v>36992</c:v>
                </c:pt>
                <c:pt idx="1898">
                  <c:v>36993</c:v>
                </c:pt>
                <c:pt idx="1899">
                  <c:v>36994</c:v>
                </c:pt>
                <c:pt idx="1900">
                  <c:v>36997</c:v>
                </c:pt>
                <c:pt idx="1901">
                  <c:v>36998</c:v>
                </c:pt>
                <c:pt idx="1902">
                  <c:v>36999</c:v>
                </c:pt>
                <c:pt idx="1903">
                  <c:v>37000</c:v>
                </c:pt>
                <c:pt idx="1904">
                  <c:v>37001</c:v>
                </c:pt>
                <c:pt idx="1905">
                  <c:v>37004</c:v>
                </c:pt>
                <c:pt idx="1906">
                  <c:v>37005</c:v>
                </c:pt>
                <c:pt idx="1907">
                  <c:v>37006</c:v>
                </c:pt>
                <c:pt idx="1908">
                  <c:v>37007</c:v>
                </c:pt>
                <c:pt idx="1909">
                  <c:v>37008</c:v>
                </c:pt>
                <c:pt idx="1910">
                  <c:v>37011</c:v>
                </c:pt>
                <c:pt idx="1911">
                  <c:v>37012</c:v>
                </c:pt>
                <c:pt idx="1912">
                  <c:v>37013</c:v>
                </c:pt>
                <c:pt idx="1913">
                  <c:v>37014</c:v>
                </c:pt>
                <c:pt idx="1914">
                  <c:v>37015</c:v>
                </c:pt>
                <c:pt idx="1915">
                  <c:v>37018</c:v>
                </c:pt>
                <c:pt idx="1916">
                  <c:v>37019</c:v>
                </c:pt>
                <c:pt idx="1917">
                  <c:v>37020</c:v>
                </c:pt>
                <c:pt idx="1918">
                  <c:v>37021</c:v>
                </c:pt>
                <c:pt idx="1919">
                  <c:v>37022</c:v>
                </c:pt>
                <c:pt idx="1920">
                  <c:v>37025</c:v>
                </c:pt>
                <c:pt idx="1921">
                  <c:v>37026</c:v>
                </c:pt>
                <c:pt idx="1922">
                  <c:v>37027</c:v>
                </c:pt>
                <c:pt idx="1923">
                  <c:v>37028</c:v>
                </c:pt>
                <c:pt idx="1924">
                  <c:v>37029</c:v>
                </c:pt>
                <c:pt idx="1925">
                  <c:v>37032</c:v>
                </c:pt>
                <c:pt idx="1926">
                  <c:v>37033</c:v>
                </c:pt>
                <c:pt idx="1927">
                  <c:v>37034</c:v>
                </c:pt>
                <c:pt idx="1928">
                  <c:v>37035</c:v>
                </c:pt>
                <c:pt idx="1929">
                  <c:v>37036</c:v>
                </c:pt>
                <c:pt idx="1930">
                  <c:v>37039</c:v>
                </c:pt>
                <c:pt idx="1931">
                  <c:v>37040</c:v>
                </c:pt>
                <c:pt idx="1932">
                  <c:v>37041</c:v>
                </c:pt>
                <c:pt idx="1933">
                  <c:v>37042</c:v>
                </c:pt>
                <c:pt idx="1934">
                  <c:v>37043</c:v>
                </c:pt>
                <c:pt idx="1935">
                  <c:v>37046</c:v>
                </c:pt>
                <c:pt idx="1936">
                  <c:v>37047</c:v>
                </c:pt>
                <c:pt idx="1937">
                  <c:v>37048</c:v>
                </c:pt>
                <c:pt idx="1938">
                  <c:v>37049</c:v>
                </c:pt>
                <c:pt idx="1939">
                  <c:v>37050</c:v>
                </c:pt>
                <c:pt idx="1940">
                  <c:v>37053</c:v>
                </c:pt>
                <c:pt idx="1941">
                  <c:v>37054</c:v>
                </c:pt>
                <c:pt idx="1942">
                  <c:v>37055</c:v>
                </c:pt>
                <c:pt idx="1943">
                  <c:v>37056</c:v>
                </c:pt>
                <c:pt idx="1944">
                  <c:v>37057</c:v>
                </c:pt>
                <c:pt idx="1945">
                  <c:v>37060</c:v>
                </c:pt>
                <c:pt idx="1946">
                  <c:v>37061</c:v>
                </c:pt>
                <c:pt idx="1947">
                  <c:v>37062</c:v>
                </c:pt>
                <c:pt idx="1948">
                  <c:v>37063</c:v>
                </c:pt>
                <c:pt idx="1949">
                  <c:v>37064</c:v>
                </c:pt>
                <c:pt idx="1950">
                  <c:v>37067</c:v>
                </c:pt>
                <c:pt idx="1951">
                  <c:v>37068</c:v>
                </c:pt>
                <c:pt idx="1952">
                  <c:v>37069</c:v>
                </c:pt>
                <c:pt idx="1953">
                  <c:v>37070</c:v>
                </c:pt>
                <c:pt idx="1954">
                  <c:v>37071</c:v>
                </c:pt>
                <c:pt idx="1955">
                  <c:v>37074</c:v>
                </c:pt>
                <c:pt idx="1956">
                  <c:v>37075</c:v>
                </c:pt>
                <c:pt idx="1957">
                  <c:v>37076</c:v>
                </c:pt>
                <c:pt idx="1958">
                  <c:v>37077</c:v>
                </c:pt>
                <c:pt idx="1959">
                  <c:v>37078</c:v>
                </c:pt>
                <c:pt idx="1960">
                  <c:v>37081</c:v>
                </c:pt>
                <c:pt idx="1961">
                  <c:v>37082</c:v>
                </c:pt>
                <c:pt idx="1962">
                  <c:v>37083</c:v>
                </c:pt>
                <c:pt idx="1963">
                  <c:v>37084</c:v>
                </c:pt>
                <c:pt idx="1964">
                  <c:v>37085</c:v>
                </c:pt>
                <c:pt idx="1965">
                  <c:v>37088</c:v>
                </c:pt>
                <c:pt idx="1966">
                  <c:v>37089</c:v>
                </c:pt>
                <c:pt idx="1967">
                  <c:v>37090</c:v>
                </c:pt>
                <c:pt idx="1968">
                  <c:v>37091</c:v>
                </c:pt>
                <c:pt idx="1969">
                  <c:v>37092</c:v>
                </c:pt>
                <c:pt idx="1970">
                  <c:v>37095</c:v>
                </c:pt>
                <c:pt idx="1971">
                  <c:v>37096</c:v>
                </c:pt>
                <c:pt idx="1972">
                  <c:v>37097</c:v>
                </c:pt>
                <c:pt idx="1973">
                  <c:v>37098</c:v>
                </c:pt>
                <c:pt idx="1974">
                  <c:v>37099</c:v>
                </c:pt>
                <c:pt idx="1975">
                  <c:v>37102</c:v>
                </c:pt>
                <c:pt idx="1976">
                  <c:v>37103</c:v>
                </c:pt>
                <c:pt idx="1977">
                  <c:v>37104</c:v>
                </c:pt>
                <c:pt idx="1978">
                  <c:v>37105</c:v>
                </c:pt>
                <c:pt idx="1979">
                  <c:v>37106</c:v>
                </c:pt>
                <c:pt idx="1980">
                  <c:v>37109</c:v>
                </c:pt>
                <c:pt idx="1981">
                  <c:v>37110</c:v>
                </c:pt>
                <c:pt idx="1982">
                  <c:v>37111</c:v>
                </c:pt>
                <c:pt idx="1983">
                  <c:v>37112</c:v>
                </c:pt>
                <c:pt idx="1984">
                  <c:v>37113</c:v>
                </c:pt>
                <c:pt idx="1985">
                  <c:v>37116</c:v>
                </c:pt>
                <c:pt idx="1986">
                  <c:v>37117</c:v>
                </c:pt>
                <c:pt idx="1987">
                  <c:v>37118</c:v>
                </c:pt>
                <c:pt idx="1988">
                  <c:v>37119</c:v>
                </c:pt>
                <c:pt idx="1989">
                  <c:v>37120</c:v>
                </c:pt>
                <c:pt idx="1990">
                  <c:v>37123</c:v>
                </c:pt>
                <c:pt idx="1991">
                  <c:v>37124</c:v>
                </c:pt>
                <c:pt idx="1992">
                  <c:v>37125</c:v>
                </c:pt>
                <c:pt idx="1993">
                  <c:v>37126</c:v>
                </c:pt>
                <c:pt idx="1994">
                  <c:v>37127</c:v>
                </c:pt>
                <c:pt idx="1995">
                  <c:v>37130</c:v>
                </c:pt>
                <c:pt idx="1996">
                  <c:v>37131</c:v>
                </c:pt>
                <c:pt idx="1997">
                  <c:v>37132</c:v>
                </c:pt>
                <c:pt idx="1998">
                  <c:v>37133</c:v>
                </c:pt>
                <c:pt idx="1999">
                  <c:v>37134</c:v>
                </c:pt>
                <c:pt idx="2000">
                  <c:v>37137</c:v>
                </c:pt>
                <c:pt idx="2001">
                  <c:v>37138</c:v>
                </c:pt>
                <c:pt idx="2002">
                  <c:v>37139</c:v>
                </c:pt>
                <c:pt idx="2003">
                  <c:v>37140</c:v>
                </c:pt>
                <c:pt idx="2004">
                  <c:v>37141</c:v>
                </c:pt>
                <c:pt idx="2005">
                  <c:v>37144</c:v>
                </c:pt>
                <c:pt idx="2006">
                  <c:v>37145</c:v>
                </c:pt>
                <c:pt idx="2007">
                  <c:v>37146</c:v>
                </c:pt>
                <c:pt idx="2008">
                  <c:v>37147</c:v>
                </c:pt>
                <c:pt idx="2009">
                  <c:v>37148</c:v>
                </c:pt>
                <c:pt idx="2010">
                  <c:v>37151</c:v>
                </c:pt>
                <c:pt idx="2011">
                  <c:v>37152</c:v>
                </c:pt>
                <c:pt idx="2012">
                  <c:v>37153</c:v>
                </c:pt>
                <c:pt idx="2013">
                  <c:v>37154</c:v>
                </c:pt>
                <c:pt idx="2014">
                  <c:v>37155</c:v>
                </c:pt>
                <c:pt idx="2015">
                  <c:v>37158</c:v>
                </c:pt>
                <c:pt idx="2016">
                  <c:v>37159</c:v>
                </c:pt>
                <c:pt idx="2017">
                  <c:v>37160</c:v>
                </c:pt>
                <c:pt idx="2018">
                  <c:v>37161</c:v>
                </c:pt>
                <c:pt idx="2019">
                  <c:v>37162</c:v>
                </c:pt>
                <c:pt idx="2020">
                  <c:v>37165</c:v>
                </c:pt>
                <c:pt idx="2021">
                  <c:v>37166</c:v>
                </c:pt>
                <c:pt idx="2022">
                  <c:v>37167</c:v>
                </c:pt>
                <c:pt idx="2023">
                  <c:v>37168</c:v>
                </c:pt>
                <c:pt idx="2024">
                  <c:v>37169</c:v>
                </c:pt>
                <c:pt idx="2025">
                  <c:v>37172</c:v>
                </c:pt>
                <c:pt idx="2026">
                  <c:v>37173</c:v>
                </c:pt>
                <c:pt idx="2027">
                  <c:v>37174</c:v>
                </c:pt>
                <c:pt idx="2028">
                  <c:v>37175</c:v>
                </c:pt>
                <c:pt idx="2029">
                  <c:v>37176</c:v>
                </c:pt>
                <c:pt idx="2030">
                  <c:v>37179</c:v>
                </c:pt>
                <c:pt idx="2031">
                  <c:v>37180</c:v>
                </c:pt>
                <c:pt idx="2032">
                  <c:v>37181</c:v>
                </c:pt>
                <c:pt idx="2033">
                  <c:v>37182</c:v>
                </c:pt>
                <c:pt idx="2034">
                  <c:v>37183</c:v>
                </c:pt>
                <c:pt idx="2035">
                  <c:v>37186</c:v>
                </c:pt>
                <c:pt idx="2036">
                  <c:v>37187</c:v>
                </c:pt>
                <c:pt idx="2037">
                  <c:v>37188</c:v>
                </c:pt>
                <c:pt idx="2038">
                  <c:v>37189</c:v>
                </c:pt>
                <c:pt idx="2039">
                  <c:v>37190</c:v>
                </c:pt>
                <c:pt idx="2040">
                  <c:v>37193</c:v>
                </c:pt>
                <c:pt idx="2041">
                  <c:v>37194</c:v>
                </c:pt>
                <c:pt idx="2042">
                  <c:v>37195</c:v>
                </c:pt>
                <c:pt idx="2043">
                  <c:v>37196</c:v>
                </c:pt>
                <c:pt idx="2044">
                  <c:v>37197</c:v>
                </c:pt>
                <c:pt idx="2045">
                  <c:v>37200</c:v>
                </c:pt>
                <c:pt idx="2046">
                  <c:v>37201</c:v>
                </c:pt>
                <c:pt idx="2047">
                  <c:v>37202</c:v>
                </c:pt>
                <c:pt idx="2048">
                  <c:v>37203</c:v>
                </c:pt>
                <c:pt idx="2049">
                  <c:v>37204</c:v>
                </c:pt>
                <c:pt idx="2050">
                  <c:v>37207</c:v>
                </c:pt>
                <c:pt idx="2051">
                  <c:v>37208</c:v>
                </c:pt>
                <c:pt idx="2052">
                  <c:v>37209</c:v>
                </c:pt>
                <c:pt idx="2053">
                  <c:v>37210</c:v>
                </c:pt>
                <c:pt idx="2054">
                  <c:v>37211</c:v>
                </c:pt>
                <c:pt idx="2055">
                  <c:v>37214</c:v>
                </c:pt>
                <c:pt idx="2056">
                  <c:v>37215</c:v>
                </c:pt>
                <c:pt idx="2057">
                  <c:v>37216</c:v>
                </c:pt>
                <c:pt idx="2058">
                  <c:v>37217</c:v>
                </c:pt>
                <c:pt idx="2059">
                  <c:v>37218</c:v>
                </c:pt>
                <c:pt idx="2060">
                  <c:v>37221</c:v>
                </c:pt>
                <c:pt idx="2061">
                  <c:v>37222</c:v>
                </c:pt>
                <c:pt idx="2062">
                  <c:v>37223</c:v>
                </c:pt>
                <c:pt idx="2063">
                  <c:v>37224</c:v>
                </c:pt>
                <c:pt idx="2064">
                  <c:v>37225</c:v>
                </c:pt>
                <c:pt idx="2065">
                  <c:v>37228</c:v>
                </c:pt>
                <c:pt idx="2066">
                  <c:v>37229</c:v>
                </c:pt>
                <c:pt idx="2067">
                  <c:v>37230</c:v>
                </c:pt>
                <c:pt idx="2068">
                  <c:v>37231</c:v>
                </c:pt>
                <c:pt idx="2069">
                  <c:v>37232</c:v>
                </c:pt>
                <c:pt idx="2070">
                  <c:v>37235</c:v>
                </c:pt>
                <c:pt idx="2071">
                  <c:v>37236</c:v>
                </c:pt>
                <c:pt idx="2072">
                  <c:v>37237</c:v>
                </c:pt>
                <c:pt idx="2073">
                  <c:v>37238</c:v>
                </c:pt>
                <c:pt idx="2074">
                  <c:v>37239</c:v>
                </c:pt>
                <c:pt idx="2075">
                  <c:v>37242</c:v>
                </c:pt>
                <c:pt idx="2076">
                  <c:v>37243</c:v>
                </c:pt>
                <c:pt idx="2077">
                  <c:v>37244</c:v>
                </c:pt>
                <c:pt idx="2078">
                  <c:v>37245</c:v>
                </c:pt>
                <c:pt idx="2079">
                  <c:v>37246</c:v>
                </c:pt>
                <c:pt idx="2080">
                  <c:v>37249</c:v>
                </c:pt>
                <c:pt idx="2081">
                  <c:v>37250</c:v>
                </c:pt>
                <c:pt idx="2082">
                  <c:v>37251</c:v>
                </c:pt>
                <c:pt idx="2083">
                  <c:v>37252</c:v>
                </c:pt>
                <c:pt idx="2084">
                  <c:v>37253</c:v>
                </c:pt>
                <c:pt idx="2085">
                  <c:v>37256</c:v>
                </c:pt>
                <c:pt idx="2086">
                  <c:v>37257</c:v>
                </c:pt>
                <c:pt idx="2087">
                  <c:v>37258</c:v>
                </c:pt>
                <c:pt idx="2088">
                  <c:v>37259</c:v>
                </c:pt>
                <c:pt idx="2089">
                  <c:v>37260</c:v>
                </c:pt>
                <c:pt idx="2090">
                  <c:v>37263</c:v>
                </c:pt>
                <c:pt idx="2091">
                  <c:v>37264</c:v>
                </c:pt>
                <c:pt idx="2092">
                  <c:v>37265</c:v>
                </c:pt>
                <c:pt idx="2093">
                  <c:v>37266</c:v>
                </c:pt>
                <c:pt idx="2094">
                  <c:v>37267</c:v>
                </c:pt>
                <c:pt idx="2095">
                  <c:v>37270</c:v>
                </c:pt>
                <c:pt idx="2096">
                  <c:v>37271</c:v>
                </c:pt>
                <c:pt idx="2097">
                  <c:v>37272</c:v>
                </c:pt>
                <c:pt idx="2098">
                  <c:v>37273</c:v>
                </c:pt>
                <c:pt idx="2099">
                  <c:v>37274</c:v>
                </c:pt>
                <c:pt idx="2100">
                  <c:v>37277</c:v>
                </c:pt>
                <c:pt idx="2101">
                  <c:v>37278</c:v>
                </c:pt>
                <c:pt idx="2102">
                  <c:v>37279</c:v>
                </c:pt>
                <c:pt idx="2103">
                  <c:v>37280</c:v>
                </c:pt>
                <c:pt idx="2104">
                  <c:v>37281</c:v>
                </c:pt>
                <c:pt idx="2105">
                  <c:v>37284</c:v>
                </c:pt>
                <c:pt idx="2106">
                  <c:v>37285</c:v>
                </c:pt>
                <c:pt idx="2107">
                  <c:v>37286</c:v>
                </c:pt>
                <c:pt idx="2108">
                  <c:v>37287</c:v>
                </c:pt>
                <c:pt idx="2109">
                  <c:v>37288</c:v>
                </c:pt>
                <c:pt idx="2110">
                  <c:v>37291</c:v>
                </c:pt>
                <c:pt idx="2111">
                  <c:v>37292</c:v>
                </c:pt>
                <c:pt idx="2112">
                  <c:v>37293</c:v>
                </c:pt>
                <c:pt idx="2113">
                  <c:v>37294</c:v>
                </c:pt>
                <c:pt idx="2114">
                  <c:v>37295</c:v>
                </c:pt>
                <c:pt idx="2115">
                  <c:v>37298</c:v>
                </c:pt>
                <c:pt idx="2116">
                  <c:v>37299</c:v>
                </c:pt>
                <c:pt idx="2117">
                  <c:v>37300</c:v>
                </c:pt>
                <c:pt idx="2118">
                  <c:v>37301</c:v>
                </c:pt>
                <c:pt idx="2119">
                  <c:v>37302</c:v>
                </c:pt>
                <c:pt idx="2120">
                  <c:v>37305</c:v>
                </c:pt>
                <c:pt idx="2121">
                  <c:v>37306</c:v>
                </c:pt>
                <c:pt idx="2122">
                  <c:v>37307</c:v>
                </c:pt>
                <c:pt idx="2123">
                  <c:v>37308</c:v>
                </c:pt>
                <c:pt idx="2124">
                  <c:v>37309</c:v>
                </c:pt>
                <c:pt idx="2125">
                  <c:v>37312</c:v>
                </c:pt>
                <c:pt idx="2126">
                  <c:v>37313</c:v>
                </c:pt>
                <c:pt idx="2127">
                  <c:v>37314</c:v>
                </c:pt>
                <c:pt idx="2128">
                  <c:v>37315</c:v>
                </c:pt>
                <c:pt idx="2129">
                  <c:v>37316</c:v>
                </c:pt>
                <c:pt idx="2130">
                  <c:v>37319</c:v>
                </c:pt>
                <c:pt idx="2131">
                  <c:v>37320</c:v>
                </c:pt>
                <c:pt idx="2132">
                  <c:v>37321</c:v>
                </c:pt>
                <c:pt idx="2133">
                  <c:v>37322</c:v>
                </c:pt>
                <c:pt idx="2134">
                  <c:v>37323</c:v>
                </c:pt>
                <c:pt idx="2135">
                  <c:v>37326</c:v>
                </c:pt>
                <c:pt idx="2136">
                  <c:v>37327</c:v>
                </c:pt>
                <c:pt idx="2137">
                  <c:v>37328</c:v>
                </c:pt>
                <c:pt idx="2138">
                  <c:v>37329</c:v>
                </c:pt>
                <c:pt idx="2139">
                  <c:v>37330</c:v>
                </c:pt>
                <c:pt idx="2140">
                  <c:v>37333</c:v>
                </c:pt>
                <c:pt idx="2141">
                  <c:v>37334</c:v>
                </c:pt>
                <c:pt idx="2142">
                  <c:v>37335</c:v>
                </c:pt>
                <c:pt idx="2143">
                  <c:v>37336</c:v>
                </c:pt>
                <c:pt idx="2144">
                  <c:v>37337</c:v>
                </c:pt>
                <c:pt idx="2145">
                  <c:v>37340</c:v>
                </c:pt>
                <c:pt idx="2146">
                  <c:v>37341</c:v>
                </c:pt>
                <c:pt idx="2147">
                  <c:v>37342</c:v>
                </c:pt>
                <c:pt idx="2148">
                  <c:v>37343</c:v>
                </c:pt>
                <c:pt idx="2149">
                  <c:v>37344</c:v>
                </c:pt>
                <c:pt idx="2150">
                  <c:v>37347</c:v>
                </c:pt>
                <c:pt idx="2151">
                  <c:v>37348</c:v>
                </c:pt>
                <c:pt idx="2152">
                  <c:v>37349</c:v>
                </c:pt>
                <c:pt idx="2153">
                  <c:v>37350</c:v>
                </c:pt>
                <c:pt idx="2154">
                  <c:v>37351</c:v>
                </c:pt>
                <c:pt idx="2155">
                  <c:v>37354</c:v>
                </c:pt>
                <c:pt idx="2156">
                  <c:v>37355</c:v>
                </c:pt>
                <c:pt idx="2157">
                  <c:v>37356</c:v>
                </c:pt>
                <c:pt idx="2158">
                  <c:v>37357</c:v>
                </c:pt>
                <c:pt idx="2159">
                  <c:v>37358</c:v>
                </c:pt>
                <c:pt idx="2160">
                  <c:v>37361</c:v>
                </c:pt>
                <c:pt idx="2161">
                  <c:v>37362</c:v>
                </c:pt>
                <c:pt idx="2162">
                  <c:v>37363</c:v>
                </c:pt>
                <c:pt idx="2163">
                  <c:v>37364</c:v>
                </c:pt>
                <c:pt idx="2164">
                  <c:v>37365</c:v>
                </c:pt>
                <c:pt idx="2165">
                  <c:v>37368</c:v>
                </c:pt>
                <c:pt idx="2166">
                  <c:v>37369</c:v>
                </c:pt>
                <c:pt idx="2167">
                  <c:v>37370</c:v>
                </c:pt>
                <c:pt idx="2168">
                  <c:v>37371</c:v>
                </c:pt>
                <c:pt idx="2169">
                  <c:v>37372</c:v>
                </c:pt>
                <c:pt idx="2170">
                  <c:v>37375</c:v>
                </c:pt>
                <c:pt idx="2171">
                  <c:v>37376</c:v>
                </c:pt>
                <c:pt idx="2172">
                  <c:v>37377</c:v>
                </c:pt>
                <c:pt idx="2173">
                  <c:v>37378</c:v>
                </c:pt>
                <c:pt idx="2174">
                  <c:v>37379</c:v>
                </c:pt>
                <c:pt idx="2175">
                  <c:v>37382</c:v>
                </c:pt>
                <c:pt idx="2176">
                  <c:v>37383</c:v>
                </c:pt>
                <c:pt idx="2177">
                  <c:v>37384</c:v>
                </c:pt>
                <c:pt idx="2178">
                  <c:v>37385</c:v>
                </c:pt>
                <c:pt idx="2179">
                  <c:v>37386</c:v>
                </c:pt>
                <c:pt idx="2180">
                  <c:v>37389</c:v>
                </c:pt>
                <c:pt idx="2181">
                  <c:v>37390</c:v>
                </c:pt>
                <c:pt idx="2182">
                  <c:v>37391</c:v>
                </c:pt>
                <c:pt idx="2183">
                  <c:v>37392</c:v>
                </c:pt>
                <c:pt idx="2184">
                  <c:v>37393</c:v>
                </c:pt>
                <c:pt idx="2185">
                  <c:v>37396</c:v>
                </c:pt>
                <c:pt idx="2186">
                  <c:v>37397</c:v>
                </c:pt>
                <c:pt idx="2187">
                  <c:v>37398</c:v>
                </c:pt>
                <c:pt idx="2188">
                  <c:v>37399</c:v>
                </c:pt>
                <c:pt idx="2189">
                  <c:v>37400</c:v>
                </c:pt>
                <c:pt idx="2190">
                  <c:v>37403</c:v>
                </c:pt>
                <c:pt idx="2191">
                  <c:v>37404</c:v>
                </c:pt>
                <c:pt idx="2192">
                  <c:v>37405</c:v>
                </c:pt>
                <c:pt idx="2193">
                  <c:v>37406</c:v>
                </c:pt>
                <c:pt idx="2194">
                  <c:v>37407</c:v>
                </c:pt>
                <c:pt idx="2195">
                  <c:v>37410</c:v>
                </c:pt>
                <c:pt idx="2196">
                  <c:v>37411</c:v>
                </c:pt>
                <c:pt idx="2197">
                  <c:v>37412</c:v>
                </c:pt>
                <c:pt idx="2198">
                  <c:v>37413</c:v>
                </c:pt>
                <c:pt idx="2199">
                  <c:v>37414</c:v>
                </c:pt>
                <c:pt idx="2200">
                  <c:v>37417</c:v>
                </c:pt>
                <c:pt idx="2201">
                  <c:v>37418</c:v>
                </c:pt>
                <c:pt idx="2202">
                  <c:v>37419</c:v>
                </c:pt>
                <c:pt idx="2203">
                  <c:v>37420</c:v>
                </c:pt>
                <c:pt idx="2204">
                  <c:v>37421</c:v>
                </c:pt>
                <c:pt idx="2205">
                  <c:v>37424</c:v>
                </c:pt>
                <c:pt idx="2206">
                  <c:v>37425</c:v>
                </c:pt>
                <c:pt idx="2207">
                  <c:v>37426</c:v>
                </c:pt>
                <c:pt idx="2208">
                  <c:v>37427</c:v>
                </c:pt>
                <c:pt idx="2209">
                  <c:v>37428</c:v>
                </c:pt>
                <c:pt idx="2210">
                  <c:v>37431</c:v>
                </c:pt>
                <c:pt idx="2211">
                  <c:v>37432</c:v>
                </c:pt>
                <c:pt idx="2212">
                  <c:v>37433</c:v>
                </c:pt>
                <c:pt idx="2213">
                  <c:v>37434</c:v>
                </c:pt>
                <c:pt idx="2214">
                  <c:v>37435</c:v>
                </c:pt>
                <c:pt idx="2215">
                  <c:v>37438</c:v>
                </c:pt>
                <c:pt idx="2216">
                  <c:v>37439</c:v>
                </c:pt>
                <c:pt idx="2217">
                  <c:v>37440</c:v>
                </c:pt>
                <c:pt idx="2218">
                  <c:v>37441</c:v>
                </c:pt>
                <c:pt idx="2219">
                  <c:v>37442</c:v>
                </c:pt>
                <c:pt idx="2220">
                  <c:v>37445</c:v>
                </c:pt>
                <c:pt idx="2221">
                  <c:v>37446</c:v>
                </c:pt>
                <c:pt idx="2222">
                  <c:v>37447</c:v>
                </c:pt>
                <c:pt idx="2223">
                  <c:v>37448</c:v>
                </c:pt>
                <c:pt idx="2224">
                  <c:v>37449</c:v>
                </c:pt>
                <c:pt idx="2225">
                  <c:v>37452</c:v>
                </c:pt>
                <c:pt idx="2226">
                  <c:v>37453</c:v>
                </c:pt>
                <c:pt idx="2227">
                  <c:v>37454</c:v>
                </c:pt>
                <c:pt idx="2228">
                  <c:v>37455</c:v>
                </c:pt>
                <c:pt idx="2229">
                  <c:v>37456</c:v>
                </c:pt>
                <c:pt idx="2230">
                  <c:v>37459</c:v>
                </c:pt>
                <c:pt idx="2231">
                  <c:v>37460</c:v>
                </c:pt>
                <c:pt idx="2232">
                  <c:v>37461</c:v>
                </c:pt>
                <c:pt idx="2233">
                  <c:v>37462</c:v>
                </c:pt>
                <c:pt idx="2234">
                  <c:v>37463</c:v>
                </c:pt>
                <c:pt idx="2235">
                  <c:v>37466</c:v>
                </c:pt>
                <c:pt idx="2236">
                  <c:v>37467</c:v>
                </c:pt>
                <c:pt idx="2237">
                  <c:v>37468</c:v>
                </c:pt>
                <c:pt idx="2238">
                  <c:v>37469</c:v>
                </c:pt>
                <c:pt idx="2239">
                  <c:v>37470</c:v>
                </c:pt>
                <c:pt idx="2240">
                  <c:v>37473</c:v>
                </c:pt>
                <c:pt idx="2241">
                  <c:v>37474</c:v>
                </c:pt>
                <c:pt idx="2242">
                  <c:v>37475</c:v>
                </c:pt>
                <c:pt idx="2243">
                  <c:v>37476</c:v>
                </c:pt>
                <c:pt idx="2244">
                  <c:v>37477</c:v>
                </c:pt>
                <c:pt idx="2245">
                  <c:v>37480</c:v>
                </c:pt>
                <c:pt idx="2246">
                  <c:v>37481</c:v>
                </c:pt>
                <c:pt idx="2247">
                  <c:v>37482</c:v>
                </c:pt>
                <c:pt idx="2248">
                  <c:v>37483</c:v>
                </c:pt>
                <c:pt idx="2249">
                  <c:v>37484</c:v>
                </c:pt>
                <c:pt idx="2250">
                  <c:v>37487</c:v>
                </c:pt>
                <c:pt idx="2251">
                  <c:v>37488</c:v>
                </c:pt>
                <c:pt idx="2252">
                  <c:v>37489</c:v>
                </c:pt>
                <c:pt idx="2253">
                  <c:v>37490</c:v>
                </c:pt>
                <c:pt idx="2254">
                  <c:v>37491</c:v>
                </c:pt>
                <c:pt idx="2255">
                  <c:v>37494</c:v>
                </c:pt>
                <c:pt idx="2256">
                  <c:v>37495</c:v>
                </c:pt>
                <c:pt idx="2257">
                  <c:v>37496</c:v>
                </c:pt>
                <c:pt idx="2258">
                  <c:v>37497</c:v>
                </c:pt>
                <c:pt idx="2259">
                  <c:v>37498</c:v>
                </c:pt>
                <c:pt idx="2260">
                  <c:v>37501</c:v>
                </c:pt>
                <c:pt idx="2261">
                  <c:v>37502</c:v>
                </c:pt>
                <c:pt idx="2262">
                  <c:v>37503</c:v>
                </c:pt>
                <c:pt idx="2263">
                  <c:v>37504</c:v>
                </c:pt>
                <c:pt idx="2264">
                  <c:v>37505</c:v>
                </c:pt>
                <c:pt idx="2265">
                  <c:v>37508</c:v>
                </c:pt>
                <c:pt idx="2266">
                  <c:v>37509</c:v>
                </c:pt>
                <c:pt idx="2267">
                  <c:v>37510</c:v>
                </c:pt>
                <c:pt idx="2268">
                  <c:v>37511</c:v>
                </c:pt>
                <c:pt idx="2269">
                  <c:v>37512</c:v>
                </c:pt>
                <c:pt idx="2270">
                  <c:v>37515</c:v>
                </c:pt>
                <c:pt idx="2271">
                  <c:v>37516</c:v>
                </c:pt>
                <c:pt idx="2272">
                  <c:v>37517</c:v>
                </c:pt>
                <c:pt idx="2273">
                  <c:v>37518</c:v>
                </c:pt>
                <c:pt idx="2274">
                  <c:v>37519</c:v>
                </c:pt>
                <c:pt idx="2275">
                  <c:v>37522</c:v>
                </c:pt>
                <c:pt idx="2276">
                  <c:v>37523</c:v>
                </c:pt>
                <c:pt idx="2277">
                  <c:v>37524</c:v>
                </c:pt>
                <c:pt idx="2278">
                  <c:v>37525</c:v>
                </c:pt>
                <c:pt idx="2279">
                  <c:v>37526</c:v>
                </c:pt>
                <c:pt idx="2280">
                  <c:v>37529</c:v>
                </c:pt>
                <c:pt idx="2281">
                  <c:v>37530</c:v>
                </c:pt>
                <c:pt idx="2282">
                  <c:v>37531</c:v>
                </c:pt>
                <c:pt idx="2283">
                  <c:v>37532</c:v>
                </c:pt>
                <c:pt idx="2284">
                  <c:v>37533</c:v>
                </c:pt>
                <c:pt idx="2285">
                  <c:v>37536</c:v>
                </c:pt>
                <c:pt idx="2286">
                  <c:v>37537</c:v>
                </c:pt>
                <c:pt idx="2287">
                  <c:v>37538</c:v>
                </c:pt>
                <c:pt idx="2288">
                  <c:v>37539</c:v>
                </c:pt>
                <c:pt idx="2289">
                  <c:v>37540</c:v>
                </c:pt>
                <c:pt idx="2290">
                  <c:v>37543</c:v>
                </c:pt>
                <c:pt idx="2291">
                  <c:v>37544</c:v>
                </c:pt>
                <c:pt idx="2292">
                  <c:v>37545</c:v>
                </c:pt>
                <c:pt idx="2293">
                  <c:v>37546</c:v>
                </c:pt>
                <c:pt idx="2294">
                  <c:v>37547</c:v>
                </c:pt>
                <c:pt idx="2295">
                  <c:v>37550</c:v>
                </c:pt>
                <c:pt idx="2296">
                  <c:v>37551</c:v>
                </c:pt>
                <c:pt idx="2297">
                  <c:v>37552</c:v>
                </c:pt>
                <c:pt idx="2298">
                  <c:v>37553</c:v>
                </c:pt>
                <c:pt idx="2299">
                  <c:v>37554</c:v>
                </c:pt>
                <c:pt idx="2300">
                  <c:v>37557</c:v>
                </c:pt>
                <c:pt idx="2301">
                  <c:v>37558</c:v>
                </c:pt>
                <c:pt idx="2302">
                  <c:v>37559</c:v>
                </c:pt>
                <c:pt idx="2303">
                  <c:v>37560</c:v>
                </c:pt>
                <c:pt idx="2304">
                  <c:v>37561</c:v>
                </c:pt>
                <c:pt idx="2305">
                  <c:v>37564</c:v>
                </c:pt>
                <c:pt idx="2306">
                  <c:v>37565</c:v>
                </c:pt>
                <c:pt idx="2307">
                  <c:v>37566</c:v>
                </c:pt>
                <c:pt idx="2308">
                  <c:v>37567</c:v>
                </c:pt>
                <c:pt idx="2309">
                  <c:v>37568</c:v>
                </c:pt>
                <c:pt idx="2310">
                  <c:v>37571</c:v>
                </c:pt>
                <c:pt idx="2311">
                  <c:v>37572</c:v>
                </c:pt>
                <c:pt idx="2312">
                  <c:v>37573</c:v>
                </c:pt>
                <c:pt idx="2313">
                  <c:v>37574</c:v>
                </c:pt>
                <c:pt idx="2314">
                  <c:v>37575</c:v>
                </c:pt>
                <c:pt idx="2315">
                  <c:v>37578</c:v>
                </c:pt>
                <c:pt idx="2316">
                  <c:v>37579</c:v>
                </c:pt>
                <c:pt idx="2317">
                  <c:v>37580</c:v>
                </c:pt>
                <c:pt idx="2318">
                  <c:v>37581</c:v>
                </c:pt>
                <c:pt idx="2319">
                  <c:v>37582</c:v>
                </c:pt>
                <c:pt idx="2320">
                  <c:v>37585</c:v>
                </c:pt>
                <c:pt idx="2321">
                  <c:v>37586</c:v>
                </c:pt>
                <c:pt idx="2322">
                  <c:v>37587</c:v>
                </c:pt>
                <c:pt idx="2323">
                  <c:v>37588</c:v>
                </c:pt>
                <c:pt idx="2324">
                  <c:v>37589</c:v>
                </c:pt>
                <c:pt idx="2325">
                  <c:v>37592</c:v>
                </c:pt>
                <c:pt idx="2326">
                  <c:v>37593</c:v>
                </c:pt>
                <c:pt idx="2327">
                  <c:v>37594</c:v>
                </c:pt>
                <c:pt idx="2328">
                  <c:v>37595</c:v>
                </c:pt>
                <c:pt idx="2329">
                  <c:v>37596</c:v>
                </c:pt>
                <c:pt idx="2330">
                  <c:v>37599</c:v>
                </c:pt>
                <c:pt idx="2331">
                  <c:v>37600</c:v>
                </c:pt>
                <c:pt idx="2332">
                  <c:v>37601</c:v>
                </c:pt>
                <c:pt idx="2333">
                  <c:v>37602</c:v>
                </c:pt>
                <c:pt idx="2334">
                  <c:v>37603</c:v>
                </c:pt>
                <c:pt idx="2335">
                  <c:v>37606</c:v>
                </c:pt>
                <c:pt idx="2336">
                  <c:v>37607</c:v>
                </c:pt>
                <c:pt idx="2337">
                  <c:v>37608</c:v>
                </c:pt>
                <c:pt idx="2338">
                  <c:v>37609</c:v>
                </c:pt>
                <c:pt idx="2339">
                  <c:v>37610</c:v>
                </c:pt>
                <c:pt idx="2340">
                  <c:v>37613</c:v>
                </c:pt>
                <c:pt idx="2341">
                  <c:v>37614</c:v>
                </c:pt>
                <c:pt idx="2342">
                  <c:v>37615</c:v>
                </c:pt>
                <c:pt idx="2343">
                  <c:v>37616</c:v>
                </c:pt>
                <c:pt idx="2344">
                  <c:v>37617</c:v>
                </c:pt>
                <c:pt idx="2345">
                  <c:v>37620</c:v>
                </c:pt>
                <c:pt idx="2346">
                  <c:v>37621</c:v>
                </c:pt>
                <c:pt idx="2347">
                  <c:v>37622</c:v>
                </c:pt>
                <c:pt idx="2348">
                  <c:v>37623</c:v>
                </c:pt>
                <c:pt idx="2349">
                  <c:v>37624</c:v>
                </c:pt>
                <c:pt idx="2350">
                  <c:v>37627</c:v>
                </c:pt>
                <c:pt idx="2351">
                  <c:v>37628</c:v>
                </c:pt>
                <c:pt idx="2352">
                  <c:v>37629</c:v>
                </c:pt>
                <c:pt idx="2353">
                  <c:v>37630</c:v>
                </c:pt>
                <c:pt idx="2354">
                  <c:v>37631</c:v>
                </c:pt>
                <c:pt idx="2355">
                  <c:v>37634</c:v>
                </c:pt>
                <c:pt idx="2356">
                  <c:v>37635</c:v>
                </c:pt>
                <c:pt idx="2357">
                  <c:v>37636</c:v>
                </c:pt>
                <c:pt idx="2358">
                  <c:v>37637</c:v>
                </c:pt>
                <c:pt idx="2359">
                  <c:v>37638</c:v>
                </c:pt>
                <c:pt idx="2360">
                  <c:v>37641</c:v>
                </c:pt>
                <c:pt idx="2361">
                  <c:v>37642</c:v>
                </c:pt>
                <c:pt idx="2362">
                  <c:v>37643</c:v>
                </c:pt>
                <c:pt idx="2363">
                  <c:v>37644</c:v>
                </c:pt>
                <c:pt idx="2364">
                  <c:v>37645</c:v>
                </c:pt>
                <c:pt idx="2365">
                  <c:v>37648</c:v>
                </c:pt>
                <c:pt idx="2366">
                  <c:v>37649</c:v>
                </c:pt>
                <c:pt idx="2367">
                  <c:v>37650</c:v>
                </c:pt>
                <c:pt idx="2368">
                  <c:v>37651</c:v>
                </c:pt>
                <c:pt idx="2369">
                  <c:v>37652</c:v>
                </c:pt>
                <c:pt idx="2370">
                  <c:v>37655</c:v>
                </c:pt>
                <c:pt idx="2371">
                  <c:v>37656</c:v>
                </c:pt>
                <c:pt idx="2372">
                  <c:v>37657</c:v>
                </c:pt>
                <c:pt idx="2373">
                  <c:v>37658</c:v>
                </c:pt>
                <c:pt idx="2374">
                  <c:v>37659</c:v>
                </c:pt>
                <c:pt idx="2375">
                  <c:v>37662</c:v>
                </c:pt>
                <c:pt idx="2376">
                  <c:v>37663</c:v>
                </c:pt>
                <c:pt idx="2377">
                  <c:v>37664</c:v>
                </c:pt>
                <c:pt idx="2378">
                  <c:v>37665</c:v>
                </c:pt>
                <c:pt idx="2379">
                  <c:v>37666</c:v>
                </c:pt>
                <c:pt idx="2380">
                  <c:v>37669</c:v>
                </c:pt>
                <c:pt idx="2381">
                  <c:v>37670</c:v>
                </c:pt>
                <c:pt idx="2382">
                  <c:v>37671</c:v>
                </c:pt>
                <c:pt idx="2383">
                  <c:v>37672</c:v>
                </c:pt>
                <c:pt idx="2384">
                  <c:v>37673</c:v>
                </c:pt>
                <c:pt idx="2385">
                  <c:v>37676</c:v>
                </c:pt>
                <c:pt idx="2386">
                  <c:v>37677</c:v>
                </c:pt>
                <c:pt idx="2387">
                  <c:v>37678</c:v>
                </c:pt>
                <c:pt idx="2388">
                  <c:v>37679</c:v>
                </c:pt>
                <c:pt idx="2389">
                  <c:v>37680</c:v>
                </c:pt>
                <c:pt idx="2390">
                  <c:v>37683</c:v>
                </c:pt>
                <c:pt idx="2391">
                  <c:v>37684</c:v>
                </c:pt>
                <c:pt idx="2392">
                  <c:v>37685</c:v>
                </c:pt>
                <c:pt idx="2393">
                  <c:v>37686</c:v>
                </c:pt>
                <c:pt idx="2394">
                  <c:v>37687</c:v>
                </c:pt>
                <c:pt idx="2395">
                  <c:v>37690</c:v>
                </c:pt>
                <c:pt idx="2396">
                  <c:v>37691</c:v>
                </c:pt>
                <c:pt idx="2397">
                  <c:v>37692</c:v>
                </c:pt>
                <c:pt idx="2398">
                  <c:v>37693</c:v>
                </c:pt>
                <c:pt idx="2399">
                  <c:v>37694</c:v>
                </c:pt>
                <c:pt idx="2400">
                  <c:v>37697</c:v>
                </c:pt>
                <c:pt idx="2401">
                  <c:v>37698</c:v>
                </c:pt>
                <c:pt idx="2402">
                  <c:v>37699</c:v>
                </c:pt>
                <c:pt idx="2403">
                  <c:v>37700</c:v>
                </c:pt>
                <c:pt idx="2404">
                  <c:v>37701</c:v>
                </c:pt>
                <c:pt idx="2405">
                  <c:v>37704</c:v>
                </c:pt>
                <c:pt idx="2406">
                  <c:v>37705</c:v>
                </c:pt>
                <c:pt idx="2407">
                  <c:v>37706</c:v>
                </c:pt>
                <c:pt idx="2408">
                  <c:v>37707</c:v>
                </c:pt>
                <c:pt idx="2409">
                  <c:v>37708</c:v>
                </c:pt>
                <c:pt idx="2410">
                  <c:v>37711</c:v>
                </c:pt>
                <c:pt idx="2411">
                  <c:v>37712</c:v>
                </c:pt>
                <c:pt idx="2412">
                  <c:v>37713</c:v>
                </c:pt>
                <c:pt idx="2413">
                  <c:v>37714</c:v>
                </c:pt>
                <c:pt idx="2414">
                  <c:v>37715</c:v>
                </c:pt>
                <c:pt idx="2415">
                  <c:v>37718</c:v>
                </c:pt>
                <c:pt idx="2416">
                  <c:v>37719</c:v>
                </c:pt>
                <c:pt idx="2417">
                  <c:v>37720</c:v>
                </c:pt>
                <c:pt idx="2418">
                  <c:v>37721</c:v>
                </c:pt>
                <c:pt idx="2419">
                  <c:v>37722</c:v>
                </c:pt>
                <c:pt idx="2420">
                  <c:v>37725</c:v>
                </c:pt>
                <c:pt idx="2421">
                  <c:v>37726</c:v>
                </c:pt>
                <c:pt idx="2422">
                  <c:v>37727</c:v>
                </c:pt>
                <c:pt idx="2423">
                  <c:v>37728</c:v>
                </c:pt>
                <c:pt idx="2424">
                  <c:v>37729</c:v>
                </c:pt>
                <c:pt idx="2425">
                  <c:v>37732</c:v>
                </c:pt>
                <c:pt idx="2426">
                  <c:v>37733</c:v>
                </c:pt>
                <c:pt idx="2427">
                  <c:v>37734</c:v>
                </c:pt>
                <c:pt idx="2428">
                  <c:v>37735</c:v>
                </c:pt>
                <c:pt idx="2429">
                  <c:v>37736</c:v>
                </c:pt>
                <c:pt idx="2430">
                  <c:v>37739</c:v>
                </c:pt>
                <c:pt idx="2431">
                  <c:v>37740</c:v>
                </c:pt>
                <c:pt idx="2432">
                  <c:v>37741</c:v>
                </c:pt>
                <c:pt idx="2433">
                  <c:v>37742</c:v>
                </c:pt>
                <c:pt idx="2434">
                  <c:v>37743</c:v>
                </c:pt>
                <c:pt idx="2435">
                  <c:v>37746</c:v>
                </c:pt>
                <c:pt idx="2436">
                  <c:v>37747</c:v>
                </c:pt>
                <c:pt idx="2437">
                  <c:v>37748</c:v>
                </c:pt>
                <c:pt idx="2438">
                  <c:v>37749</c:v>
                </c:pt>
                <c:pt idx="2439">
                  <c:v>37750</c:v>
                </c:pt>
                <c:pt idx="2440">
                  <c:v>37753</c:v>
                </c:pt>
                <c:pt idx="2441">
                  <c:v>37754</c:v>
                </c:pt>
                <c:pt idx="2442">
                  <c:v>37755</c:v>
                </c:pt>
                <c:pt idx="2443">
                  <c:v>37756</c:v>
                </c:pt>
                <c:pt idx="2444">
                  <c:v>37757</c:v>
                </c:pt>
                <c:pt idx="2445">
                  <c:v>37760</c:v>
                </c:pt>
                <c:pt idx="2446">
                  <c:v>37761</c:v>
                </c:pt>
                <c:pt idx="2447">
                  <c:v>37762</c:v>
                </c:pt>
                <c:pt idx="2448">
                  <c:v>37763</c:v>
                </c:pt>
                <c:pt idx="2449">
                  <c:v>37764</c:v>
                </c:pt>
                <c:pt idx="2450">
                  <c:v>37767</c:v>
                </c:pt>
                <c:pt idx="2451">
                  <c:v>37768</c:v>
                </c:pt>
                <c:pt idx="2452">
                  <c:v>37769</c:v>
                </c:pt>
                <c:pt idx="2453">
                  <c:v>37770</c:v>
                </c:pt>
                <c:pt idx="2454">
                  <c:v>37771</c:v>
                </c:pt>
                <c:pt idx="2455">
                  <c:v>37774</c:v>
                </c:pt>
                <c:pt idx="2456">
                  <c:v>37775</c:v>
                </c:pt>
                <c:pt idx="2457">
                  <c:v>37776</c:v>
                </c:pt>
                <c:pt idx="2458">
                  <c:v>37777</c:v>
                </c:pt>
                <c:pt idx="2459">
                  <c:v>37778</c:v>
                </c:pt>
                <c:pt idx="2460">
                  <c:v>37781</c:v>
                </c:pt>
                <c:pt idx="2461">
                  <c:v>37782</c:v>
                </c:pt>
                <c:pt idx="2462">
                  <c:v>37783</c:v>
                </c:pt>
                <c:pt idx="2463">
                  <c:v>37784</c:v>
                </c:pt>
                <c:pt idx="2464">
                  <c:v>37785</c:v>
                </c:pt>
                <c:pt idx="2465">
                  <c:v>37788</c:v>
                </c:pt>
                <c:pt idx="2466">
                  <c:v>37789</c:v>
                </c:pt>
                <c:pt idx="2467">
                  <c:v>37790</c:v>
                </c:pt>
                <c:pt idx="2468">
                  <c:v>37791</c:v>
                </c:pt>
                <c:pt idx="2469">
                  <c:v>37792</c:v>
                </c:pt>
                <c:pt idx="2470">
                  <c:v>37795</c:v>
                </c:pt>
                <c:pt idx="2471">
                  <c:v>37796</c:v>
                </c:pt>
                <c:pt idx="2472">
                  <c:v>37797</c:v>
                </c:pt>
                <c:pt idx="2473">
                  <c:v>37798</c:v>
                </c:pt>
                <c:pt idx="2474">
                  <c:v>37799</c:v>
                </c:pt>
                <c:pt idx="2475">
                  <c:v>37802</c:v>
                </c:pt>
                <c:pt idx="2476">
                  <c:v>37803</c:v>
                </c:pt>
                <c:pt idx="2477">
                  <c:v>37804</c:v>
                </c:pt>
                <c:pt idx="2478">
                  <c:v>37805</c:v>
                </c:pt>
                <c:pt idx="2479">
                  <c:v>37806</c:v>
                </c:pt>
                <c:pt idx="2480">
                  <c:v>37809</c:v>
                </c:pt>
                <c:pt idx="2481">
                  <c:v>37810</c:v>
                </c:pt>
                <c:pt idx="2482">
                  <c:v>37811</c:v>
                </c:pt>
                <c:pt idx="2483">
                  <c:v>37812</c:v>
                </c:pt>
                <c:pt idx="2484">
                  <c:v>37813</c:v>
                </c:pt>
                <c:pt idx="2485">
                  <c:v>37816</c:v>
                </c:pt>
                <c:pt idx="2486">
                  <c:v>37817</c:v>
                </c:pt>
                <c:pt idx="2487">
                  <c:v>37818</c:v>
                </c:pt>
                <c:pt idx="2488">
                  <c:v>37819</c:v>
                </c:pt>
                <c:pt idx="2489">
                  <c:v>37820</c:v>
                </c:pt>
                <c:pt idx="2490">
                  <c:v>37823</c:v>
                </c:pt>
                <c:pt idx="2491">
                  <c:v>37824</c:v>
                </c:pt>
                <c:pt idx="2492">
                  <c:v>37825</c:v>
                </c:pt>
                <c:pt idx="2493">
                  <c:v>37826</c:v>
                </c:pt>
                <c:pt idx="2494">
                  <c:v>37827</c:v>
                </c:pt>
                <c:pt idx="2495">
                  <c:v>37830</c:v>
                </c:pt>
                <c:pt idx="2496">
                  <c:v>37831</c:v>
                </c:pt>
                <c:pt idx="2497">
                  <c:v>37832</c:v>
                </c:pt>
                <c:pt idx="2498">
                  <c:v>37833</c:v>
                </c:pt>
                <c:pt idx="2499">
                  <c:v>37834</c:v>
                </c:pt>
                <c:pt idx="2500">
                  <c:v>37837</c:v>
                </c:pt>
                <c:pt idx="2501">
                  <c:v>37838</c:v>
                </c:pt>
                <c:pt idx="2502">
                  <c:v>37839</c:v>
                </c:pt>
                <c:pt idx="2503">
                  <c:v>37840</c:v>
                </c:pt>
                <c:pt idx="2504">
                  <c:v>37841</c:v>
                </c:pt>
                <c:pt idx="2505">
                  <c:v>37844</c:v>
                </c:pt>
                <c:pt idx="2506">
                  <c:v>37845</c:v>
                </c:pt>
                <c:pt idx="2507">
                  <c:v>37846</c:v>
                </c:pt>
                <c:pt idx="2508">
                  <c:v>37847</c:v>
                </c:pt>
                <c:pt idx="2509">
                  <c:v>37848</c:v>
                </c:pt>
                <c:pt idx="2510">
                  <c:v>37851</c:v>
                </c:pt>
                <c:pt idx="2511">
                  <c:v>37852</c:v>
                </c:pt>
                <c:pt idx="2512">
                  <c:v>37853</c:v>
                </c:pt>
                <c:pt idx="2513">
                  <c:v>37854</c:v>
                </c:pt>
                <c:pt idx="2514">
                  <c:v>37855</c:v>
                </c:pt>
                <c:pt idx="2515">
                  <c:v>37858</c:v>
                </c:pt>
                <c:pt idx="2516">
                  <c:v>37859</c:v>
                </c:pt>
                <c:pt idx="2517">
                  <c:v>37860</c:v>
                </c:pt>
                <c:pt idx="2518">
                  <c:v>37861</c:v>
                </c:pt>
                <c:pt idx="2519">
                  <c:v>37862</c:v>
                </c:pt>
                <c:pt idx="2520">
                  <c:v>37865</c:v>
                </c:pt>
                <c:pt idx="2521">
                  <c:v>37866</c:v>
                </c:pt>
                <c:pt idx="2522">
                  <c:v>37867</c:v>
                </c:pt>
                <c:pt idx="2523">
                  <c:v>37868</c:v>
                </c:pt>
                <c:pt idx="2524">
                  <c:v>37869</c:v>
                </c:pt>
                <c:pt idx="2525">
                  <c:v>37872</c:v>
                </c:pt>
                <c:pt idx="2526">
                  <c:v>37873</c:v>
                </c:pt>
                <c:pt idx="2527">
                  <c:v>37874</c:v>
                </c:pt>
                <c:pt idx="2528">
                  <c:v>37875</c:v>
                </c:pt>
                <c:pt idx="2529">
                  <c:v>37876</c:v>
                </c:pt>
                <c:pt idx="2530">
                  <c:v>37879</c:v>
                </c:pt>
                <c:pt idx="2531">
                  <c:v>37880</c:v>
                </c:pt>
                <c:pt idx="2532">
                  <c:v>37881</c:v>
                </c:pt>
                <c:pt idx="2533">
                  <c:v>37882</c:v>
                </c:pt>
                <c:pt idx="2534">
                  <c:v>37883</c:v>
                </c:pt>
                <c:pt idx="2535">
                  <c:v>37886</c:v>
                </c:pt>
                <c:pt idx="2536">
                  <c:v>37887</c:v>
                </c:pt>
                <c:pt idx="2537">
                  <c:v>37888</c:v>
                </c:pt>
                <c:pt idx="2538">
                  <c:v>37889</c:v>
                </c:pt>
                <c:pt idx="2539">
                  <c:v>37890</c:v>
                </c:pt>
                <c:pt idx="2540">
                  <c:v>37893</c:v>
                </c:pt>
                <c:pt idx="2541">
                  <c:v>37894</c:v>
                </c:pt>
                <c:pt idx="2542">
                  <c:v>37895</c:v>
                </c:pt>
                <c:pt idx="2543">
                  <c:v>37896</c:v>
                </c:pt>
                <c:pt idx="2544">
                  <c:v>37897</c:v>
                </c:pt>
                <c:pt idx="2545">
                  <c:v>37900</c:v>
                </c:pt>
                <c:pt idx="2546">
                  <c:v>37901</c:v>
                </c:pt>
                <c:pt idx="2547">
                  <c:v>37902</c:v>
                </c:pt>
                <c:pt idx="2548">
                  <c:v>37903</c:v>
                </c:pt>
                <c:pt idx="2549">
                  <c:v>37904</c:v>
                </c:pt>
                <c:pt idx="2550">
                  <c:v>37907</c:v>
                </c:pt>
                <c:pt idx="2551">
                  <c:v>37908</c:v>
                </c:pt>
                <c:pt idx="2552">
                  <c:v>37909</c:v>
                </c:pt>
                <c:pt idx="2553">
                  <c:v>37910</c:v>
                </c:pt>
                <c:pt idx="2554">
                  <c:v>37911</c:v>
                </c:pt>
                <c:pt idx="2555">
                  <c:v>37914</c:v>
                </c:pt>
                <c:pt idx="2556">
                  <c:v>37915</c:v>
                </c:pt>
                <c:pt idx="2557">
                  <c:v>37916</c:v>
                </c:pt>
                <c:pt idx="2558">
                  <c:v>37917</c:v>
                </c:pt>
                <c:pt idx="2559">
                  <c:v>37918</c:v>
                </c:pt>
                <c:pt idx="2560">
                  <c:v>37921</c:v>
                </c:pt>
                <c:pt idx="2561">
                  <c:v>37922</c:v>
                </c:pt>
                <c:pt idx="2562">
                  <c:v>37923</c:v>
                </c:pt>
                <c:pt idx="2563">
                  <c:v>37924</c:v>
                </c:pt>
                <c:pt idx="2564">
                  <c:v>37925</c:v>
                </c:pt>
                <c:pt idx="2565">
                  <c:v>37928</c:v>
                </c:pt>
                <c:pt idx="2566">
                  <c:v>37929</c:v>
                </c:pt>
                <c:pt idx="2567">
                  <c:v>37930</c:v>
                </c:pt>
                <c:pt idx="2568">
                  <c:v>37931</c:v>
                </c:pt>
                <c:pt idx="2569">
                  <c:v>37932</c:v>
                </c:pt>
                <c:pt idx="2570">
                  <c:v>37935</c:v>
                </c:pt>
                <c:pt idx="2571">
                  <c:v>37936</c:v>
                </c:pt>
                <c:pt idx="2572">
                  <c:v>37937</c:v>
                </c:pt>
                <c:pt idx="2573">
                  <c:v>37938</c:v>
                </c:pt>
                <c:pt idx="2574">
                  <c:v>37939</c:v>
                </c:pt>
                <c:pt idx="2575">
                  <c:v>37942</c:v>
                </c:pt>
                <c:pt idx="2576">
                  <c:v>37943</c:v>
                </c:pt>
                <c:pt idx="2577">
                  <c:v>37944</c:v>
                </c:pt>
                <c:pt idx="2578">
                  <c:v>37945</c:v>
                </c:pt>
                <c:pt idx="2579">
                  <c:v>37946</c:v>
                </c:pt>
                <c:pt idx="2580">
                  <c:v>37949</c:v>
                </c:pt>
                <c:pt idx="2581">
                  <c:v>37950</c:v>
                </c:pt>
                <c:pt idx="2582">
                  <c:v>37951</c:v>
                </c:pt>
                <c:pt idx="2583">
                  <c:v>37952</c:v>
                </c:pt>
                <c:pt idx="2584">
                  <c:v>37953</c:v>
                </c:pt>
                <c:pt idx="2585">
                  <c:v>37956</c:v>
                </c:pt>
                <c:pt idx="2586">
                  <c:v>37957</c:v>
                </c:pt>
                <c:pt idx="2587">
                  <c:v>37958</c:v>
                </c:pt>
                <c:pt idx="2588">
                  <c:v>37959</c:v>
                </c:pt>
                <c:pt idx="2589">
                  <c:v>37960</c:v>
                </c:pt>
                <c:pt idx="2590">
                  <c:v>37963</c:v>
                </c:pt>
                <c:pt idx="2591">
                  <c:v>37964</c:v>
                </c:pt>
                <c:pt idx="2592">
                  <c:v>37965</c:v>
                </c:pt>
                <c:pt idx="2593">
                  <c:v>37966</c:v>
                </c:pt>
                <c:pt idx="2594">
                  <c:v>37967</c:v>
                </c:pt>
                <c:pt idx="2595">
                  <c:v>37970</c:v>
                </c:pt>
                <c:pt idx="2596">
                  <c:v>37971</c:v>
                </c:pt>
                <c:pt idx="2597">
                  <c:v>37972</c:v>
                </c:pt>
                <c:pt idx="2598">
                  <c:v>37973</c:v>
                </c:pt>
                <c:pt idx="2599">
                  <c:v>37974</c:v>
                </c:pt>
                <c:pt idx="2600">
                  <c:v>37977</c:v>
                </c:pt>
                <c:pt idx="2601">
                  <c:v>37978</c:v>
                </c:pt>
                <c:pt idx="2602">
                  <c:v>37979</c:v>
                </c:pt>
                <c:pt idx="2603">
                  <c:v>37980</c:v>
                </c:pt>
                <c:pt idx="2604">
                  <c:v>37981</c:v>
                </c:pt>
                <c:pt idx="2605">
                  <c:v>37984</c:v>
                </c:pt>
                <c:pt idx="2606">
                  <c:v>37985</c:v>
                </c:pt>
                <c:pt idx="2607">
                  <c:v>37986</c:v>
                </c:pt>
                <c:pt idx="2608">
                  <c:v>37987</c:v>
                </c:pt>
                <c:pt idx="2609">
                  <c:v>37988</c:v>
                </c:pt>
                <c:pt idx="2610">
                  <c:v>37991</c:v>
                </c:pt>
                <c:pt idx="2611">
                  <c:v>37992</c:v>
                </c:pt>
                <c:pt idx="2612">
                  <c:v>37993</c:v>
                </c:pt>
                <c:pt idx="2613">
                  <c:v>37994</c:v>
                </c:pt>
                <c:pt idx="2614">
                  <c:v>37995</c:v>
                </c:pt>
                <c:pt idx="2615">
                  <c:v>37998</c:v>
                </c:pt>
                <c:pt idx="2616">
                  <c:v>37999</c:v>
                </c:pt>
                <c:pt idx="2617">
                  <c:v>38000</c:v>
                </c:pt>
                <c:pt idx="2618">
                  <c:v>38001</c:v>
                </c:pt>
                <c:pt idx="2619">
                  <c:v>38002</c:v>
                </c:pt>
                <c:pt idx="2620">
                  <c:v>38005</c:v>
                </c:pt>
                <c:pt idx="2621">
                  <c:v>38006</c:v>
                </c:pt>
                <c:pt idx="2622">
                  <c:v>38007</c:v>
                </c:pt>
                <c:pt idx="2623">
                  <c:v>38008</c:v>
                </c:pt>
                <c:pt idx="2624">
                  <c:v>38009</c:v>
                </c:pt>
                <c:pt idx="2625">
                  <c:v>38012</c:v>
                </c:pt>
                <c:pt idx="2626">
                  <c:v>38013</c:v>
                </c:pt>
                <c:pt idx="2627">
                  <c:v>38014</c:v>
                </c:pt>
                <c:pt idx="2628">
                  <c:v>38015</c:v>
                </c:pt>
                <c:pt idx="2629">
                  <c:v>38016</c:v>
                </c:pt>
                <c:pt idx="2630">
                  <c:v>38019</c:v>
                </c:pt>
                <c:pt idx="2631">
                  <c:v>38020</c:v>
                </c:pt>
                <c:pt idx="2632">
                  <c:v>38021</c:v>
                </c:pt>
                <c:pt idx="2633">
                  <c:v>38022</c:v>
                </c:pt>
                <c:pt idx="2634">
                  <c:v>38023</c:v>
                </c:pt>
                <c:pt idx="2635">
                  <c:v>38026</c:v>
                </c:pt>
                <c:pt idx="2636">
                  <c:v>38027</c:v>
                </c:pt>
                <c:pt idx="2637">
                  <c:v>38028</c:v>
                </c:pt>
                <c:pt idx="2638">
                  <c:v>38029</c:v>
                </c:pt>
                <c:pt idx="2639">
                  <c:v>38030</c:v>
                </c:pt>
                <c:pt idx="2640">
                  <c:v>38033</c:v>
                </c:pt>
                <c:pt idx="2641">
                  <c:v>38034</c:v>
                </c:pt>
                <c:pt idx="2642">
                  <c:v>38035</c:v>
                </c:pt>
                <c:pt idx="2643">
                  <c:v>38036</c:v>
                </c:pt>
                <c:pt idx="2644">
                  <c:v>38037</c:v>
                </c:pt>
                <c:pt idx="2645">
                  <c:v>38040</c:v>
                </c:pt>
                <c:pt idx="2646">
                  <c:v>38041</c:v>
                </c:pt>
                <c:pt idx="2647">
                  <c:v>38042</c:v>
                </c:pt>
                <c:pt idx="2648">
                  <c:v>38043</c:v>
                </c:pt>
                <c:pt idx="2649">
                  <c:v>38044</c:v>
                </c:pt>
                <c:pt idx="2650">
                  <c:v>38047</c:v>
                </c:pt>
                <c:pt idx="2651">
                  <c:v>38048</c:v>
                </c:pt>
                <c:pt idx="2652">
                  <c:v>38049</c:v>
                </c:pt>
                <c:pt idx="2653">
                  <c:v>38050</c:v>
                </c:pt>
                <c:pt idx="2654">
                  <c:v>38051</c:v>
                </c:pt>
                <c:pt idx="2655">
                  <c:v>38054</c:v>
                </c:pt>
                <c:pt idx="2656">
                  <c:v>38055</c:v>
                </c:pt>
                <c:pt idx="2657">
                  <c:v>38056</c:v>
                </c:pt>
                <c:pt idx="2658">
                  <c:v>38057</c:v>
                </c:pt>
                <c:pt idx="2659">
                  <c:v>38058</c:v>
                </c:pt>
                <c:pt idx="2660">
                  <c:v>38061</c:v>
                </c:pt>
                <c:pt idx="2661">
                  <c:v>38062</c:v>
                </c:pt>
                <c:pt idx="2662">
                  <c:v>38063</c:v>
                </c:pt>
                <c:pt idx="2663">
                  <c:v>38064</c:v>
                </c:pt>
                <c:pt idx="2664">
                  <c:v>38065</c:v>
                </c:pt>
                <c:pt idx="2665">
                  <c:v>38068</c:v>
                </c:pt>
                <c:pt idx="2666">
                  <c:v>38069</c:v>
                </c:pt>
                <c:pt idx="2667">
                  <c:v>38070</c:v>
                </c:pt>
                <c:pt idx="2668">
                  <c:v>38071</c:v>
                </c:pt>
                <c:pt idx="2669">
                  <c:v>38072</c:v>
                </c:pt>
                <c:pt idx="2670">
                  <c:v>38075</c:v>
                </c:pt>
                <c:pt idx="2671">
                  <c:v>38076</c:v>
                </c:pt>
                <c:pt idx="2672">
                  <c:v>38077</c:v>
                </c:pt>
                <c:pt idx="2673">
                  <c:v>38078</c:v>
                </c:pt>
                <c:pt idx="2674">
                  <c:v>38079</c:v>
                </c:pt>
                <c:pt idx="2675">
                  <c:v>38082</c:v>
                </c:pt>
                <c:pt idx="2676">
                  <c:v>38083</c:v>
                </c:pt>
                <c:pt idx="2677">
                  <c:v>38084</c:v>
                </c:pt>
                <c:pt idx="2678">
                  <c:v>38085</c:v>
                </c:pt>
                <c:pt idx="2679">
                  <c:v>38086</c:v>
                </c:pt>
                <c:pt idx="2680">
                  <c:v>38089</c:v>
                </c:pt>
                <c:pt idx="2681">
                  <c:v>38090</c:v>
                </c:pt>
                <c:pt idx="2682">
                  <c:v>38091</c:v>
                </c:pt>
                <c:pt idx="2683">
                  <c:v>38092</c:v>
                </c:pt>
                <c:pt idx="2684">
                  <c:v>38093</c:v>
                </c:pt>
                <c:pt idx="2685">
                  <c:v>38096</c:v>
                </c:pt>
                <c:pt idx="2686">
                  <c:v>38097</c:v>
                </c:pt>
                <c:pt idx="2687">
                  <c:v>38098</c:v>
                </c:pt>
                <c:pt idx="2688">
                  <c:v>38099</c:v>
                </c:pt>
                <c:pt idx="2689">
                  <c:v>38100</c:v>
                </c:pt>
                <c:pt idx="2690">
                  <c:v>38103</c:v>
                </c:pt>
                <c:pt idx="2691">
                  <c:v>38104</c:v>
                </c:pt>
                <c:pt idx="2692">
                  <c:v>38105</c:v>
                </c:pt>
                <c:pt idx="2693">
                  <c:v>38106</c:v>
                </c:pt>
                <c:pt idx="2694">
                  <c:v>38107</c:v>
                </c:pt>
                <c:pt idx="2695">
                  <c:v>38110</c:v>
                </c:pt>
                <c:pt idx="2696">
                  <c:v>38111</c:v>
                </c:pt>
                <c:pt idx="2697">
                  <c:v>38112</c:v>
                </c:pt>
                <c:pt idx="2698">
                  <c:v>38113</c:v>
                </c:pt>
                <c:pt idx="2699">
                  <c:v>38114</c:v>
                </c:pt>
                <c:pt idx="2700">
                  <c:v>38117</c:v>
                </c:pt>
                <c:pt idx="2701">
                  <c:v>38118</c:v>
                </c:pt>
                <c:pt idx="2702">
                  <c:v>38119</c:v>
                </c:pt>
                <c:pt idx="2703">
                  <c:v>38120</c:v>
                </c:pt>
                <c:pt idx="2704">
                  <c:v>38121</c:v>
                </c:pt>
                <c:pt idx="2705">
                  <c:v>38124</c:v>
                </c:pt>
                <c:pt idx="2706">
                  <c:v>38125</c:v>
                </c:pt>
                <c:pt idx="2707">
                  <c:v>38126</c:v>
                </c:pt>
                <c:pt idx="2708">
                  <c:v>38127</c:v>
                </c:pt>
                <c:pt idx="2709">
                  <c:v>38128</c:v>
                </c:pt>
                <c:pt idx="2710">
                  <c:v>38131</c:v>
                </c:pt>
                <c:pt idx="2711">
                  <c:v>38132</c:v>
                </c:pt>
                <c:pt idx="2712">
                  <c:v>38133</c:v>
                </c:pt>
                <c:pt idx="2713">
                  <c:v>38134</c:v>
                </c:pt>
                <c:pt idx="2714">
                  <c:v>38135</c:v>
                </c:pt>
                <c:pt idx="2715">
                  <c:v>38138</c:v>
                </c:pt>
                <c:pt idx="2716">
                  <c:v>38139</c:v>
                </c:pt>
                <c:pt idx="2717">
                  <c:v>38140</c:v>
                </c:pt>
                <c:pt idx="2718">
                  <c:v>38141</c:v>
                </c:pt>
                <c:pt idx="2719">
                  <c:v>38142</c:v>
                </c:pt>
                <c:pt idx="2720">
                  <c:v>38145</c:v>
                </c:pt>
                <c:pt idx="2721">
                  <c:v>38146</c:v>
                </c:pt>
                <c:pt idx="2722">
                  <c:v>38147</c:v>
                </c:pt>
                <c:pt idx="2723">
                  <c:v>38148</c:v>
                </c:pt>
                <c:pt idx="2724">
                  <c:v>38149</c:v>
                </c:pt>
                <c:pt idx="2725">
                  <c:v>38152</c:v>
                </c:pt>
                <c:pt idx="2726">
                  <c:v>38153</c:v>
                </c:pt>
                <c:pt idx="2727">
                  <c:v>38154</c:v>
                </c:pt>
                <c:pt idx="2728">
                  <c:v>38155</c:v>
                </c:pt>
                <c:pt idx="2729">
                  <c:v>38156</c:v>
                </c:pt>
                <c:pt idx="2730">
                  <c:v>38159</c:v>
                </c:pt>
                <c:pt idx="2731">
                  <c:v>38160</c:v>
                </c:pt>
                <c:pt idx="2732">
                  <c:v>38161</c:v>
                </c:pt>
                <c:pt idx="2733">
                  <c:v>38162</c:v>
                </c:pt>
                <c:pt idx="2734">
                  <c:v>38163</c:v>
                </c:pt>
                <c:pt idx="2735">
                  <c:v>38166</c:v>
                </c:pt>
                <c:pt idx="2736">
                  <c:v>38167</c:v>
                </c:pt>
                <c:pt idx="2737">
                  <c:v>38168</c:v>
                </c:pt>
                <c:pt idx="2738">
                  <c:v>38169</c:v>
                </c:pt>
                <c:pt idx="2739">
                  <c:v>38170</c:v>
                </c:pt>
                <c:pt idx="2740">
                  <c:v>38173</c:v>
                </c:pt>
                <c:pt idx="2741">
                  <c:v>38174</c:v>
                </c:pt>
                <c:pt idx="2742">
                  <c:v>38175</c:v>
                </c:pt>
                <c:pt idx="2743">
                  <c:v>38176</c:v>
                </c:pt>
                <c:pt idx="2744">
                  <c:v>38177</c:v>
                </c:pt>
                <c:pt idx="2745">
                  <c:v>38180</c:v>
                </c:pt>
                <c:pt idx="2746">
                  <c:v>38181</c:v>
                </c:pt>
                <c:pt idx="2747">
                  <c:v>38182</c:v>
                </c:pt>
                <c:pt idx="2748">
                  <c:v>38183</c:v>
                </c:pt>
                <c:pt idx="2749">
                  <c:v>38184</c:v>
                </c:pt>
                <c:pt idx="2750">
                  <c:v>38187</c:v>
                </c:pt>
                <c:pt idx="2751">
                  <c:v>38188</c:v>
                </c:pt>
                <c:pt idx="2752">
                  <c:v>38189</c:v>
                </c:pt>
                <c:pt idx="2753">
                  <c:v>38190</c:v>
                </c:pt>
                <c:pt idx="2754">
                  <c:v>38191</c:v>
                </c:pt>
                <c:pt idx="2755">
                  <c:v>38194</c:v>
                </c:pt>
                <c:pt idx="2756">
                  <c:v>38195</c:v>
                </c:pt>
                <c:pt idx="2757">
                  <c:v>38196</c:v>
                </c:pt>
                <c:pt idx="2758">
                  <c:v>38197</c:v>
                </c:pt>
                <c:pt idx="2759">
                  <c:v>38198</c:v>
                </c:pt>
                <c:pt idx="2760">
                  <c:v>38201</c:v>
                </c:pt>
                <c:pt idx="2761">
                  <c:v>38202</c:v>
                </c:pt>
                <c:pt idx="2762">
                  <c:v>38203</c:v>
                </c:pt>
                <c:pt idx="2763">
                  <c:v>38204</c:v>
                </c:pt>
                <c:pt idx="2764">
                  <c:v>38205</c:v>
                </c:pt>
                <c:pt idx="2765">
                  <c:v>38208</c:v>
                </c:pt>
                <c:pt idx="2766">
                  <c:v>38209</c:v>
                </c:pt>
                <c:pt idx="2767">
                  <c:v>38210</c:v>
                </c:pt>
                <c:pt idx="2768">
                  <c:v>38211</c:v>
                </c:pt>
                <c:pt idx="2769">
                  <c:v>38212</c:v>
                </c:pt>
                <c:pt idx="2770">
                  <c:v>38215</c:v>
                </c:pt>
                <c:pt idx="2771">
                  <c:v>38216</c:v>
                </c:pt>
                <c:pt idx="2772">
                  <c:v>38217</c:v>
                </c:pt>
                <c:pt idx="2773">
                  <c:v>38218</c:v>
                </c:pt>
                <c:pt idx="2774">
                  <c:v>38219</c:v>
                </c:pt>
                <c:pt idx="2775">
                  <c:v>38222</c:v>
                </c:pt>
                <c:pt idx="2776">
                  <c:v>38223</c:v>
                </c:pt>
                <c:pt idx="2777">
                  <c:v>38224</c:v>
                </c:pt>
                <c:pt idx="2778">
                  <c:v>38225</c:v>
                </c:pt>
                <c:pt idx="2779">
                  <c:v>38226</c:v>
                </c:pt>
                <c:pt idx="2780">
                  <c:v>38229</c:v>
                </c:pt>
                <c:pt idx="2781">
                  <c:v>38230</c:v>
                </c:pt>
                <c:pt idx="2782">
                  <c:v>38231</c:v>
                </c:pt>
                <c:pt idx="2783">
                  <c:v>38232</c:v>
                </c:pt>
                <c:pt idx="2784">
                  <c:v>38233</c:v>
                </c:pt>
                <c:pt idx="2785">
                  <c:v>38236</c:v>
                </c:pt>
                <c:pt idx="2786">
                  <c:v>38237</c:v>
                </c:pt>
                <c:pt idx="2787">
                  <c:v>38238</c:v>
                </c:pt>
                <c:pt idx="2788">
                  <c:v>38239</c:v>
                </c:pt>
                <c:pt idx="2789">
                  <c:v>38240</c:v>
                </c:pt>
                <c:pt idx="2790">
                  <c:v>38243</c:v>
                </c:pt>
                <c:pt idx="2791">
                  <c:v>38244</c:v>
                </c:pt>
                <c:pt idx="2792">
                  <c:v>38245</c:v>
                </c:pt>
                <c:pt idx="2793">
                  <c:v>38246</c:v>
                </c:pt>
                <c:pt idx="2794">
                  <c:v>38247</c:v>
                </c:pt>
                <c:pt idx="2795">
                  <c:v>38250</c:v>
                </c:pt>
                <c:pt idx="2796">
                  <c:v>38251</c:v>
                </c:pt>
                <c:pt idx="2797">
                  <c:v>38252</c:v>
                </c:pt>
                <c:pt idx="2798">
                  <c:v>38253</c:v>
                </c:pt>
                <c:pt idx="2799">
                  <c:v>38254</c:v>
                </c:pt>
                <c:pt idx="2800">
                  <c:v>38257</c:v>
                </c:pt>
                <c:pt idx="2801">
                  <c:v>38258</c:v>
                </c:pt>
                <c:pt idx="2802">
                  <c:v>38259</c:v>
                </c:pt>
                <c:pt idx="2803">
                  <c:v>38260</c:v>
                </c:pt>
                <c:pt idx="2804">
                  <c:v>38261</c:v>
                </c:pt>
                <c:pt idx="2805">
                  <c:v>38264</c:v>
                </c:pt>
                <c:pt idx="2806">
                  <c:v>38265</c:v>
                </c:pt>
                <c:pt idx="2807">
                  <c:v>38266</c:v>
                </c:pt>
                <c:pt idx="2808">
                  <c:v>38267</c:v>
                </c:pt>
                <c:pt idx="2809">
                  <c:v>38268</c:v>
                </c:pt>
                <c:pt idx="2810">
                  <c:v>38271</c:v>
                </c:pt>
                <c:pt idx="2811">
                  <c:v>38272</c:v>
                </c:pt>
                <c:pt idx="2812">
                  <c:v>38273</c:v>
                </c:pt>
                <c:pt idx="2813">
                  <c:v>38274</c:v>
                </c:pt>
                <c:pt idx="2814">
                  <c:v>38275</c:v>
                </c:pt>
                <c:pt idx="2815">
                  <c:v>38278</c:v>
                </c:pt>
                <c:pt idx="2816">
                  <c:v>38279</c:v>
                </c:pt>
                <c:pt idx="2817">
                  <c:v>38280</c:v>
                </c:pt>
                <c:pt idx="2818">
                  <c:v>38281</c:v>
                </c:pt>
                <c:pt idx="2819">
                  <c:v>38282</c:v>
                </c:pt>
                <c:pt idx="2820">
                  <c:v>38285</c:v>
                </c:pt>
                <c:pt idx="2821">
                  <c:v>38286</c:v>
                </c:pt>
                <c:pt idx="2822">
                  <c:v>38287</c:v>
                </c:pt>
                <c:pt idx="2823">
                  <c:v>38288</c:v>
                </c:pt>
                <c:pt idx="2824">
                  <c:v>38289</c:v>
                </c:pt>
                <c:pt idx="2825">
                  <c:v>38292</c:v>
                </c:pt>
                <c:pt idx="2826">
                  <c:v>38293</c:v>
                </c:pt>
                <c:pt idx="2827">
                  <c:v>38294</c:v>
                </c:pt>
                <c:pt idx="2828">
                  <c:v>38295</c:v>
                </c:pt>
                <c:pt idx="2829">
                  <c:v>38296</c:v>
                </c:pt>
                <c:pt idx="2830">
                  <c:v>38299</c:v>
                </c:pt>
                <c:pt idx="2831">
                  <c:v>38300</c:v>
                </c:pt>
                <c:pt idx="2832">
                  <c:v>38301</c:v>
                </c:pt>
                <c:pt idx="2833">
                  <c:v>38302</c:v>
                </c:pt>
                <c:pt idx="2834">
                  <c:v>38303</c:v>
                </c:pt>
                <c:pt idx="2835">
                  <c:v>38306</c:v>
                </c:pt>
                <c:pt idx="2836">
                  <c:v>38307</c:v>
                </c:pt>
                <c:pt idx="2837">
                  <c:v>38308</c:v>
                </c:pt>
                <c:pt idx="2838">
                  <c:v>38309</c:v>
                </c:pt>
                <c:pt idx="2839">
                  <c:v>38310</c:v>
                </c:pt>
                <c:pt idx="2840">
                  <c:v>38313</c:v>
                </c:pt>
                <c:pt idx="2841">
                  <c:v>38314</c:v>
                </c:pt>
                <c:pt idx="2842">
                  <c:v>38315</c:v>
                </c:pt>
                <c:pt idx="2843">
                  <c:v>38316</c:v>
                </c:pt>
                <c:pt idx="2844">
                  <c:v>38317</c:v>
                </c:pt>
                <c:pt idx="2845">
                  <c:v>38320</c:v>
                </c:pt>
                <c:pt idx="2846">
                  <c:v>38321</c:v>
                </c:pt>
                <c:pt idx="2847">
                  <c:v>38322</c:v>
                </c:pt>
                <c:pt idx="2848">
                  <c:v>38323</c:v>
                </c:pt>
                <c:pt idx="2849">
                  <c:v>38324</c:v>
                </c:pt>
                <c:pt idx="2850">
                  <c:v>38327</c:v>
                </c:pt>
                <c:pt idx="2851">
                  <c:v>38328</c:v>
                </c:pt>
                <c:pt idx="2852">
                  <c:v>38329</c:v>
                </c:pt>
                <c:pt idx="2853">
                  <c:v>38330</c:v>
                </c:pt>
                <c:pt idx="2854">
                  <c:v>38331</c:v>
                </c:pt>
                <c:pt idx="2855">
                  <c:v>38334</c:v>
                </c:pt>
                <c:pt idx="2856">
                  <c:v>38335</c:v>
                </c:pt>
                <c:pt idx="2857">
                  <c:v>38336</c:v>
                </c:pt>
                <c:pt idx="2858">
                  <c:v>38337</c:v>
                </c:pt>
                <c:pt idx="2859">
                  <c:v>38338</c:v>
                </c:pt>
                <c:pt idx="2860">
                  <c:v>38341</c:v>
                </c:pt>
                <c:pt idx="2861">
                  <c:v>38342</c:v>
                </c:pt>
                <c:pt idx="2862">
                  <c:v>38343</c:v>
                </c:pt>
                <c:pt idx="2863">
                  <c:v>38344</c:v>
                </c:pt>
                <c:pt idx="2864">
                  <c:v>38345</c:v>
                </c:pt>
                <c:pt idx="2865">
                  <c:v>38348</c:v>
                </c:pt>
                <c:pt idx="2866">
                  <c:v>38349</c:v>
                </c:pt>
                <c:pt idx="2867">
                  <c:v>38350</c:v>
                </c:pt>
                <c:pt idx="2868">
                  <c:v>38351</c:v>
                </c:pt>
                <c:pt idx="2869">
                  <c:v>38352</c:v>
                </c:pt>
                <c:pt idx="2870">
                  <c:v>38355</c:v>
                </c:pt>
                <c:pt idx="2871">
                  <c:v>38356</c:v>
                </c:pt>
                <c:pt idx="2872">
                  <c:v>38357</c:v>
                </c:pt>
                <c:pt idx="2873">
                  <c:v>38358</c:v>
                </c:pt>
                <c:pt idx="2874">
                  <c:v>38359</c:v>
                </c:pt>
                <c:pt idx="2875">
                  <c:v>38362</c:v>
                </c:pt>
                <c:pt idx="2876">
                  <c:v>38363</c:v>
                </c:pt>
                <c:pt idx="2877">
                  <c:v>38364</c:v>
                </c:pt>
                <c:pt idx="2878">
                  <c:v>38365</c:v>
                </c:pt>
                <c:pt idx="2879">
                  <c:v>38366</c:v>
                </c:pt>
                <c:pt idx="2880">
                  <c:v>38369</c:v>
                </c:pt>
                <c:pt idx="2881">
                  <c:v>38370</c:v>
                </c:pt>
                <c:pt idx="2882">
                  <c:v>38371</c:v>
                </c:pt>
                <c:pt idx="2883">
                  <c:v>38372</c:v>
                </c:pt>
                <c:pt idx="2884">
                  <c:v>38373</c:v>
                </c:pt>
                <c:pt idx="2885">
                  <c:v>38376</c:v>
                </c:pt>
                <c:pt idx="2886">
                  <c:v>38377</c:v>
                </c:pt>
                <c:pt idx="2887">
                  <c:v>38378</c:v>
                </c:pt>
                <c:pt idx="2888">
                  <c:v>38379</c:v>
                </c:pt>
                <c:pt idx="2889">
                  <c:v>38380</c:v>
                </c:pt>
                <c:pt idx="2890">
                  <c:v>38383</c:v>
                </c:pt>
                <c:pt idx="2891">
                  <c:v>38384</c:v>
                </c:pt>
                <c:pt idx="2892">
                  <c:v>38385</c:v>
                </c:pt>
                <c:pt idx="2893">
                  <c:v>38386</c:v>
                </c:pt>
                <c:pt idx="2894">
                  <c:v>38387</c:v>
                </c:pt>
                <c:pt idx="2895">
                  <c:v>38390</c:v>
                </c:pt>
                <c:pt idx="2896">
                  <c:v>38391</c:v>
                </c:pt>
                <c:pt idx="2897">
                  <c:v>38392</c:v>
                </c:pt>
                <c:pt idx="2898">
                  <c:v>38393</c:v>
                </c:pt>
                <c:pt idx="2899">
                  <c:v>38394</c:v>
                </c:pt>
                <c:pt idx="2900">
                  <c:v>38397</c:v>
                </c:pt>
                <c:pt idx="2901">
                  <c:v>38398</c:v>
                </c:pt>
                <c:pt idx="2902">
                  <c:v>38399</c:v>
                </c:pt>
                <c:pt idx="2903">
                  <c:v>38400</c:v>
                </c:pt>
                <c:pt idx="2904">
                  <c:v>38401</c:v>
                </c:pt>
                <c:pt idx="2905">
                  <c:v>38404</c:v>
                </c:pt>
                <c:pt idx="2906">
                  <c:v>38405</c:v>
                </c:pt>
                <c:pt idx="2907">
                  <c:v>38406</c:v>
                </c:pt>
                <c:pt idx="2908">
                  <c:v>38407</c:v>
                </c:pt>
                <c:pt idx="2909">
                  <c:v>38408</c:v>
                </c:pt>
                <c:pt idx="2910">
                  <c:v>38411</c:v>
                </c:pt>
                <c:pt idx="2911">
                  <c:v>38412</c:v>
                </c:pt>
                <c:pt idx="2912">
                  <c:v>38413</c:v>
                </c:pt>
                <c:pt idx="2913">
                  <c:v>38414</c:v>
                </c:pt>
                <c:pt idx="2914">
                  <c:v>38415</c:v>
                </c:pt>
                <c:pt idx="2915">
                  <c:v>38418</c:v>
                </c:pt>
                <c:pt idx="2916">
                  <c:v>38419</c:v>
                </c:pt>
                <c:pt idx="2917">
                  <c:v>38420</c:v>
                </c:pt>
                <c:pt idx="2918">
                  <c:v>38421</c:v>
                </c:pt>
                <c:pt idx="2919">
                  <c:v>38422</c:v>
                </c:pt>
                <c:pt idx="2920">
                  <c:v>38425</c:v>
                </c:pt>
                <c:pt idx="2921">
                  <c:v>38426</c:v>
                </c:pt>
                <c:pt idx="2922">
                  <c:v>38427</c:v>
                </c:pt>
                <c:pt idx="2923">
                  <c:v>38428</c:v>
                </c:pt>
                <c:pt idx="2924">
                  <c:v>38429</c:v>
                </c:pt>
                <c:pt idx="2925">
                  <c:v>38432</c:v>
                </c:pt>
                <c:pt idx="2926">
                  <c:v>38433</c:v>
                </c:pt>
                <c:pt idx="2927">
                  <c:v>38434</c:v>
                </c:pt>
                <c:pt idx="2928">
                  <c:v>38435</c:v>
                </c:pt>
                <c:pt idx="2929">
                  <c:v>38436</c:v>
                </c:pt>
                <c:pt idx="2930">
                  <c:v>38439</c:v>
                </c:pt>
                <c:pt idx="2931">
                  <c:v>38440</c:v>
                </c:pt>
                <c:pt idx="2932">
                  <c:v>38441</c:v>
                </c:pt>
                <c:pt idx="2933">
                  <c:v>38442</c:v>
                </c:pt>
                <c:pt idx="2934">
                  <c:v>38443</c:v>
                </c:pt>
                <c:pt idx="2935">
                  <c:v>38446</c:v>
                </c:pt>
                <c:pt idx="2936">
                  <c:v>38447</c:v>
                </c:pt>
                <c:pt idx="2937">
                  <c:v>38448</c:v>
                </c:pt>
                <c:pt idx="2938">
                  <c:v>38449</c:v>
                </c:pt>
                <c:pt idx="2939">
                  <c:v>38450</c:v>
                </c:pt>
                <c:pt idx="2940">
                  <c:v>38453</c:v>
                </c:pt>
                <c:pt idx="2941">
                  <c:v>38454</c:v>
                </c:pt>
                <c:pt idx="2942">
                  <c:v>38455</c:v>
                </c:pt>
                <c:pt idx="2943">
                  <c:v>38456</c:v>
                </c:pt>
                <c:pt idx="2944">
                  <c:v>38457</c:v>
                </c:pt>
                <c:pt idx="2945">
                  <c:v>38460</c:v>
                </c:pt>
                <c:pt idx="2946">
                  <c:v>38461</c:v>
                </c:pt>
                <c:pt idx="2947">
                  <c:v>38462</c:v>
                </c:pt>
                <c:pt idx="2948">
                  <c:v>38463</c:v>
                </c:pt>
                <c:pt idx="2949">
                  <c:v>38464</c:v>
                </c:pt>
                <c:pt idx="2950">
                  <c:v>38467</c:v>
                </c:pt>
                <c:pt idx="2951">
                  <c:v>38468</c:v>
                </c:pt>
                <c:pt idx="2952">
                  <c:v>38469</c:v>
                </c:pt>
                <c:pt idx="2953">
                  <c:v>38470</c:v>
                </c:pt>
                <c:pt idx="2954">
                  <c:v>38471</c:v>
                </c:pt>
                <c:pt idx="2955">
                  <c:v>38474</c:v>
                </c:pt>
                <c:pt idx="2956">
                  <c:v>38475</c:v>
                </c:pt>
                <c:pt idx="2957">
                  <c:v>38476</c:v>
                </c:pt>
                <c:pt idx="2958">
                  <c:v>38477</c:v>
                </c:pt>
                <c:pt idx="2959">
                  <c:v>38478</c:v>
                </c:pt>
                <c:pt idx="2960">
                  <c:v>38481</c:v>
                </c:pt>
                <c:pt idx="2961">
                  <c:v>38482</c:v>
                </c:pt>
                <c:pt idx="2962">
                  <c:v>38483</c:v>
                </c:pt>
                <c:pt idx="2963">
                  <c:v>38484</c:v>
                </c:pt>
                <c:pt idx="2964">
                  <c:v>38485</c:v>
                </c:pt>
                <c:pt idx="2965">
                  <c:v>38488</c:v>
                </c:pt>
                <c:pt idx="2966">
                  <c:v>38489</c:v>
                </c:pt>
                <c:pt idx="2967">
                  <c:v>38490</c:v>
                </c:pt>
                <c:pt idx="2968">
                  <c:v>38491</c:v>
                </c:pt>
                <c:pt idx="2969">
                  <c:v>38492</c:v>
                </c:pt>
                <c:pt idx="2970">
                  <c:v>38495</c:v>
                </c:pt>
                <c:pt idx="2971">
                  <c:v>38496</c:v>
                </c:pt>
                <c:pt idx="2972">
                  <c:v>38497</c:v>
                </c:pt>
                <c:pt idx="2973">
                  <c:v>38498</c:v>
                </c:pt>
                <c:pt idx="2974">
                  <c:v>38499</c:v>
                </c:pt>
                <c:pt idx="2975">
                  <c:v>38502</c:v>
                </c:pt>
                <c:pt idx="2976">
                  <c:v>38503</c:v>
                </c:pt>
                <c:pt idx="2977">
                  <c:v>38504</c:v>
                </c:pt>
                <c:pt idx="2978">
                  <c:v>38505</c:v>
                </c:pt>
                <c:pt idx="2979">
                  <c:v>38506</c:v>
                </c:pt>
                <c:pt idx="2980">
                  <c:v>38509</c:v>
                </c:pt>
                <c:pt idx="2981">
                  <c:v>38510</c:v>
                </c:pt>
                <c:pt idx="2982">
                  <c:v>38511</c:v>
                </c:pt>
                <c:pt idx="2983">
                  <c:v>38512</c:v>
                </c:pt>
                <c:pt idx="2984">
                  <c:v>38513</c:v>
                </c:pt>
                <c:pt idx="2985">
                  <c:v>38516</c:v>
                </c:pt>
                <c:pt idx="2986">
                  <c:v>38517</c:v>
                </c:pt>
                <c:pt idx="2987">
                  <c:v>38518</c:v>
                </c:pt>
                <c:pt idx="2988">
                  <c:v>38519</c:v>
                </c:pt>
                <c:pt idx="2989">
                  <c:v>38520</c:v>
                </c:pt>
                <c:pt idx="2990">
                  <c:v>38523</c:v>
                </c:pt>
                <c:pt idx="2991">
                  <c:v>38524</c:v>
                </c:pt>
                <c:pt idx="2992">
                  <c:v>38525</c:v>
                </c:pt>
                <c:pt idx="2993">
                  <c:v>38526</c:v>
                </c:pt>
                <c:pt idx="2994">
                  <c:v>38527</c:v>
                </c:pt>
                <c:pt idx="2995">
                  <c:v>38530</c:v>
                </c:pt>
                <c:pt idx="2996">
                  <c:v>38531</c:v>
                </c:pt>
                <c:pt idx="2997">
                  <c:v>38532</c:v>
                </c:pt>
                <c:pt idx="2998">
                  <c:v>38533</c:v>
                </c:pt>
                <c:pt idx="2999">
                  <c:v>38534</c:v>
                </c:pt>
                <c:pt idx="3000">
                  <c:v>38537</c:v>
                </c:pt>
                <c:pt idx="3001">
                  <c:v>38538</c:v>
                </c:pt>
                <c:pt idx="3002">
                  <c:v>38539</c:v>
                </c:pt>
                <c:pt idx="3003">
                  <c:v>38540</c:v>
                </c:pt>
                <c:pt idx="3004">
                  <c:v>38541</c:v>
                </c:pt>
                <c:pt idx="3005">
                  <c:v>38544</c:v>
                </c:pt>
                <c:pt idx="3006">
                  <c:v>38545</c:v>
                </c:pt>
                <c:pt idx="3007">
                  <c:v>38546</c:v>
                </c:pt>
                <c:pt idx="3008">
                  <c:v>38547</c:v>
                </c:pt>
                <c:pt idx="3009">
                  <c:v>38548</c:v>
                </c:pt>
                <c:pt idx="3010">
                  <c:v>38551</c:v>
                </c:pt>
                <c:pt idx="3011">
                  <c:v>38552</c:v>
                </c:pt>
                <c:pt idx="3012">
                  <c:v>38553</c:v>
                </c:pt>
                <c:pt idx="3013">
                  <c:v>38554</c:v>
                </c:pt>
                <c:pt idx="3014">
                  <c:v>38555</c:v>
                </c:pt>
                <c:pt idx="3015">
                  <c:v>38558</c:v>
                </c:pt>
                <c:pt idx="3016">
                  <c:v>38559</c:v>
                </c:pt>
                <c:pt idx="3017">
                  <c:v>38560</c:v>
                </c:pt>
                <c:pt idx="3018">
                  <c:v>38561</c:v>
                </c:pt>
                <c:pt idx="3019">
                  <c:v>38562</c:v>
                </c:pt>
                <c:pt idx="3020">
                  <c:v>38565</c:v>
                </c:pt>
                <c:pt idx="3021">
                  <c:v>38566</c:v>
                </c:pt>
                <c:pt idx="3022">
                  <c:v>38567</c:v>
                </c:pt>
                <c:pt idx="3023">
                  <c:v>38568</c:v>
                </c:pt>
                <c:pt idx="3024">
                  <c:v>38569</c:v>
                </c:pt>
                <c:pt idx="3025">
                  <c:v>38572</c:v>
                </c:pt>
                <c:pt idx="3026">
                  <c:v>38573</c:v>
                </c:pt>
                <c:pt idx="3027">
                  <c:v>38574</c:v>
                </c:pt>
                <c:pt idx="3028">
                  <c:v>38575</c:v>
                </c:pt>
                <c:pt idx="3029">
                  <c:v>38576</c:v>
                </c:pt>
                <c:pt idx="3030">
                  <c:v>38579</c:v>
                </c:pt>
                <c:pt idx="3031">
                  <c:v>38580</c:v>
                </c:pt>
                <c:pt idx="3032">
                  <c:v>38581</c:v>
                </c:pt>
                <c:pt idx="3033">
                  <c:v>38582</c:v>
                </c:pt>
                <c:pt idx="3034">
                  <c:v>38583</c:v>
                </c:pt>
                <c:pt idx="3035">
                  <c:v>38586</c:v>
                </c:pt>
                <c:pt idx="3036">
                  <c:v>38587</c:v>
                </c:pt>
                <c:pt idx="3037">
                  <c:v>38588</c:v>
                </c:pt>
                <c:pt idx="3038">
                  <c:v>38589</c:v>
                </c:pt>
                <c:pt idx="3039">
                  <c:v>38590</c:v>
                </c:pt>
                <c:pt idx="3040">
                  <c:v>38593</c:v>
                </c:pt>
                <c:pt idx="3041">
                  <c:v>38594</c:v>
                </c:pt>
                <c:pt idx="3042">
                  <c:v>38595</c:v>
                </c:pt>
                <c:pt idx="3043">
                  <c:v>38596</c:v>
                </c:pt>
                <c:pt idx="3044">
                  <c:v>38597</c:v>
                </c:pt>
                <c:pt idx="3045">
                  <c:v>38600</c:v>
                </c:pt>
                <c:pt idx="3046">
                  <c:v>38601</c:v>
                </c:pt>
                <c:pt idx="3047">
                  <c:v>38602</c:v>
                </c:pt>
                <c:pt idx="3048">
                  <c:v>38603</c:v>
                </c:pt>
                <c:pt idx="3049">
                  <c:v>38604</c:v>
                </c:pt>
                <c:pt idx="3050">
                  <c:v>38607</c:v>
                </c:pt>
                <c:pt idx="3051">
                  <c:v>38608</c:v>
                </c:pt>
                <c:pt idx="3052">
                  <c:v>38609</c:v>
                </c:pt>
                <c:pt idx="3053">
                  <c:v>38610</c:v>
                </c:pt>
                <c:pt idx="3054">
                  <c:v>38611</c:v>
                </c:pt>
                <c:pt idx="3055">
                  <c:v>38614</c:v>
                </c:pt>
                <c:pt idx="3056">
                  <c:v>38615</c:v>
                </c:pt>
                <c:pt idx="3057">
                  <c:v>38616</c:v>
                </c:pt>
                <c:pt idx="3058">
                  <c:v>38617</c:v>
                </c:pt>
                <c:pt idx="3059">
                  <c:v>38618</c:v>
                </c:pt>
                <c:pt idx="3060">
                  <c:v>38621</c:v>
                </c:pt>
                <c:pt idx="3061">
                  <c:v>38622</c:v>
                </c:pt>
                <c:pt idx="3062">
                  <c:v>38623</c:v>
                </c:pt>
                <c:pt idx="3063">
                  <c:v>38624</c:v>
                </c:pt>
                <c:pt idx="3064">
                  <c:v>38625</c:v>
                </c:pt>
                <c:pt idx="3065">
                  <c:v>38628</c:v>
                </c:pt>
                <c:pt idx="3066">
                  <c:v>38629</c:v>
                </c:pt>
                <c:pt idx="3067">
                  <c:v>38630</c:v>
                </c:pt>
                <c:pt idx="3068">
                  <c:v>38631</c:v>
                </c:pt>
                <c:pt idx="3069">
                  <c:v>38632</c:v>
                </c:pt>
                <c:pt idx="3070">
                  <c:v>38635</c:v>
                </c:pt>
                <c:pt idx="3071">
                  <c:v>38636</c:v>
                </c:pt>
                <c:pt idx="3072">
                  <c:v>38637</c:v>
                </c:pt>
                <c:pt idx="3073">
                  <c:v>38638</c:v>
                </c:pt>
                <c:pt idx="3074">
                  <c:v>38639</c:v>
                </c:pt>
                <c:pt idx="3075">
                  <c:v>38642</c:v>
                </c:pt>
                <c:pt idx="3076">
                  <c:v>38643</c:v>
                </c:pt>
                <c:pt idx="3077">
                  <c:v>38644</c:v>
                </c:pt>
                <c:pt idx="3078">
                  <c:v>38645</c:v>
                </c:pt>
                <c:pt idx="3079">
                  <c:v>38646</c:v>
                </c:pt>
                <c:pt idx="3080">
                  <c:v>38649</c:v>
                </c:pt>
                <c:pt idx="3081">
                  <c:v>38650</c:v>
                </c:pt>
                <c:pt idx="3082">
                  <c:v>38651</c:v>
                </c:pt>
                <c:pt idx="3083">
                  <c:v>38652</c:v>
                </c:pt>
                <c:pt idx="3084">
                  <c:v>38653</c:v>
                </c:pt>
                <c:pt idx="3085">
                  <c:v>38656</c:v>
                </c:pt>
                <c:pt idx="3086">
                  <c:v>38657</c:v>
                </c:pt>
                <c:pt idx="3087">
                  <c:v>38658</c:v>
                </c:pt>
                <c:pt idx="3088">
                  <c:v>38659</c:v>
                </c:pt>
                <c:pt idx="3089">
                  <c:v>38660</c:v>
                </c:pt>
                <c:pt idx="3090">
                  <c:v>38663</c:v>
                </c:pt>
                <c:pt idx="3091">
                  <c:v>38664</c:v>
                </c:pt>
                <c:pt idx="3092">
                  <c:v>38665</c:v>
                </c:pt>
                <c:pt idx="3093">
                  <c:v>38666</c:v>
                </c:pt>
                <c:pt idx="3094">
                  <c:v>38667</c:v>
                </c:pt>
                <c:pt idx="3095">
                  <c:v>38670</c:v>
                </c:pt>
                <c:pt idx="3096">
                  <c:v>38671</c:v>
                </c:pt>
                <c:pt idx="3097">
                  <c:v>38672</c:v>
                </c:pt>
                <c:pt idx="3098">
                  <c:v>38673</c:v>
                </c:pt>
                <c:pt idx="3099">
                  <c:v>38674</c:v>
                </c:pt>
                <c:pt idx="3100">
                  <c:v>38677</c:v>
                </c:pt>
                <c:pt idx="3101">
                  <c:v>38678</c:v>
                </c:pt>
                <c:pt idx="3102">
                  <c:v>38679</c:v>
                </c:pt>
                <c:pt idx="3103">
                  <c:v>38680</c:v>
                </c:pt>
                <c:pt idx="3104">
                  <c:v>38681</c:v>
                </c:pt>
                <c:pt idx="3105">
                  <c:v>38684</c:v>
                </c:pt>
                <c:pt idx="3106">
                  <c:v>38685</c:v>
                </c:pt>
                <c:pt idx="3107">
                  <c:v>38686</c:v>
                </c:pt>
                <c:pt idx="3108">
                  <c:v>38687</c:v>
                </c:pt>
                <c:pt idx="3109">
                  <c:v>38688</c:v>
                </c:pt>
                <c:pt idx="3110">
                  <c:v>38691</c:v>
                </c:pt>
                <c:pt idx="3111">
                  <c:v>38692</c:v>
                </c:pt>
                <c:pt idx="3112">
                  <c:v>38693</c:v>
                </c:pt>
                <c:pt idx="3113">
                  <c:v>38694</c:v>
                </c:pt>
                <c:pt idx="3114">
                  <c:v>38695</c:v>
                </c:pt>
                <c:pt idx="3115">
                  <c:v>38698</c:v>
                </c:pt>
                <c:pt idx="3116">
                  <c:v>38699</c:v>
                </c:pt>
                <c:pt idx="3117">
                  <c:v>38700</c:v>
                </c:pt>
                <c:pt idx="3118">
                  <c:v>38701</c:v>
                </c:pt>
                <c:pt idx="3119">
                  <c:v>38702</c:v>
                </c:pt>
                <c:pt idx="3120">
                  <c:v>38705</c:v>
                </c:pt>
                <c:pt idx="3121">
                  <c:v>38706</c:v>
                </c:pt>
                <c:pt idx="3122">
                  <c:v>38707</c:v>
                </c:pt>
                <c:pt idx="3123">
                  <c:v>38708</c:v>
                </c:pt>
                <c:pt idx="3124">
                  <c:v>38709</c:v>
                </c:pt>
                <c:pt idx="3125">
                  <c:v>38712</c:v>
                </c:pt>
                <c:pt idx="3126">
                  <c:v>38713</c:v>
                </c:pt>
                <c:pt idx="3127">
                  <c:v>38714</c:v>
                </c:pt>
                <c:pt idx="3128">
                  <c:v>38715</c:v>
                </c:pt>
                <c:pt idx="3129">
                  <c:v>38716</c:v>
                </c:pt>
                <c:pt idx="3130">
                  <c:v>38719</c:v>
                </c:pt>
                <c:pt idx="3131">
                  <c:v>38720</c:v>
                </c:pt>
                <c:pt idx="3132">
                  <c:v>38721</c:v>
                </c:pt>
                <c:pt idx="3133">
                  <c:v>38722</c:v>
                </c:pt>
                <c:pt idx="3134">
                  <c:v>38723</c:v>
                </c:pt>
                <c:pt idx="3135">
                  <c:v>38726</c:v>
                </c:pt>
                <c:pt idx="3136">
                  <c:v>38727</c:v>
                </c:pt>
                <c:pt idx="3137">
                  <c:v>38728</c:v>
                </c:pt>
                <c:pt idx="3138">
                  <c:v>38729</c:v>
                </c:pt>
                <c:pt idx="3139">
                  <c:v>38730</c:v>
                </c:pt>
                <c:pt idx="3140">
                  <c:v>38733</c:v>
                </c:pt>
                <c:pt idx="3141">
                  <c:v>38734</c:v>
                </c:pt>
                <c:pt idx="3142">
                  <c:v>38735</c:v>
                </c:pt>
                <c:pt idx="3143">
                  <c:v>38736</c:v>
                </c:pt>
                <c:pt idx="3144">
                  <c:v>38737</c:v>
                </c:pt>
                <c:pt idx="3145">
                  <c:v>38740</c:v>
                </c:pt>
                <c:pt idx="3146">
                  <c:v>38741</c:v>
                </c:pt>
                <c:pt idx="3147">
                  <c:v>38742</c:v>
                </c:pt>
                <c:pt idx="3148">
                  <c:v>38743</c:v>
                </c:pt>
                <c:pt idx="3149">
                  <c:v>38744</c:v>
                </c:pt>
                <c:pt idx="3150">
                  <c:v>38747</c:v>
                </c:pt>
                <c:pt idx="3151">
                  <c:v>38748</c:v>
                </c:pt>
                <c:pt idx="3152">
                  <c:v>38749</c:v>
                </c:pt>
                <c:pt idx="3153">
                  <c:v>38750</c:v>
                </c:pt>
                <c:pt idx="3154">
                  <c:v>38751</c:v>
                </c:pt>
                <c:pt idx="3155">
                  <c:v>38754</c:v>
                </c:pt>
                <c:pt idx="3156">
                  <c:v>38755</c:v>
                </c:pt>
                <c:pt idx="3157">
                  <c:v>38756</c:v>
                </c:pt>
                <c:pt idx="3158">
                  <c:v>38757</c:v>
                </c:pt>
                <c:pt idx="3159">
                  <c:v>38758</c:v>
                </c:pt>
                <c:pt idx="3160">
                  <c:v>38761</c:v>
                </c:pt>
                <c:pt idx="3161">
                  <c:v>38762</c:v>
                </c:pt>
                <c:pt idx="3162">
                  <c:v>38763</c:v>
                </c:pt>
                <c:pt idx="3163">
                  <c:v>38764</c:v>
                </c:pt>
                <c:pt idx="3164">
                  <c:v>38765</c:v>
                </c:pt>
                <c:pt idx="3165">
                  <c:v>38768</c:v>
                </c:pt>
                <c:pt idx="3166">
                  <c:v>38769</c:v>
                </c:pt>
                <c:pt idx="3167">
                  <c:v>38770</c:v>
                </c:pt>
                <c:pt idx="3168">
                  <c:v>38771</c:v>
                </c:pt>
                <c:pt idx="3169">
                  <c:v>38772</c:v>
                </c:pt>
                <c:pt idx="3170">
                  <c:v>38775</c:v>
                </c:pt>
                <c:pt idx="3171">
                  <c:v>38776</c:v>
                </c:pt>
                <c:pt idx="3172">
                  <c:v>38777</c:v>
                </c:pt>
                <c:pt idx="3173">
                  <c:v>38778</c:v>
                </c:pt>
                <c:pt idx="3174">
                  <c:v>38779</c:v>
                </c:pt>
                <c:pt idx="3175">
                  <c:v>38782</c:v>
                </c:pt>
                <c:pt idx="3176">
                  <c:v>38783</c:v>
                </c:pt>
                <c:pt idx="3177">
                  <c:v>38784</c:v>
                </c:pt>
                <c:pt idx="3178">
                  <c:v>38785</c:v>
                </c:pt>
                <c:pt idx="3179">
                  <c:v>38786</c:v>
                </c:pt>
                <c:pt idx="3180">
                  <c:v>38789</c:v>
                </c:pt>
                <c:pt idx="3181">
                  <c:v>38790</c:v>
                </c:pt>
                <c:pt idx="3182">
                  <c:v>38791</c:v>
                </c:pt>
                <c:pt idx="3183">
                  <c:v>38792</c:v>
                </c:pt>
                <c:pt idx="3184">
                  <c:v>38793</c:v>
                </c:pt>
                <c:pt idx="3185">
                  <c:v>38796</c:v>
                </c:pt>
                <c:pt idx="3186">
                  <c:v>38797</c:v>
                </c:pt>
                <c:pt idx="3187">
                  <c:v>38798</c:v>
                </c:pt>
                <c:pt idx="3188">
                  <c:v>38799</c:v>
                </c:pt>
                <c:pt idx="3189">
                  <c:v>38800</c:v>
                </c:pt>
                <c:pt idx="3190">
                  <c:v>38803</c:v>
                </c:pt>
                <c:pt idx="3191">
                  <c:v>38804</c:v>
                </c:pt>
                <c:pt idx="3192">
                  <c:v>38805</c:v>
                </c:pt>
                <c:pt idx="3193">
                  <c:v>38806</c:v>
                </c:pt>
                <c:pt idx="3194">
                  <c:v>38807</c:v>
                </c:pt>
                <c:pt idx="3195">
                  <c:v>38810</c:v>
                </c:pt>
                <c:pt idx="3196">
                  <c:v>38811</c:v>
                </c:pt>
                <c:pt idx="3197">
                  <c:v>38812</c:v>
                </c:pt>
                <c:pt idx="3198">
                  <c:v>38813</c:v>
                </c:pt>
                <c:pt idx="3199">
                  <c:v>38814</c:v>
                </c:pt>
                <c:pt idx="3200">
                  <c:v>38817</c:v>
                </c:pt>
                <c:pt idx="3201">
                  <c:v>38818</c:v>
                </c:pt>
                <c:pt idx="3202">
                  <c:v>38819</c:v>
                </c:pt>
                <c:pt idx="3203">
                  <c:v>38820</c:v>
                </c:pt>
                <c:pt idx="3204">
                  <c:v>38821</c:v>
                </c:pt>
                <c:pt idx="3205">
                  <c:v>38824</c:v>
                </c:pt>
                <c:pt idx="3206">
                  <c:v>38825</c:v>
                </c:pt>
                <c:pt idx="3207">
                  <c:v>38826</c:v>
                </c:pt>
                <c:pt idx="3208">
                  <c:v>38827</c:v>
                </c:pt>
                <c:pt idx="3209">
                  <c:v>38828</c:v>
                </c:pt>
                <c:pt idx="3210">
                  <c:v>38831</c:v>
                </c:pt>
                <c:pt idx="3211">
                  <c:v>38832</c:v>
                </c:pt>
                <c:pt idx="3212">
                  <c:v>38833</c:v>
                </c:pt>
                <c:pt idx="3213">
                  <c:v>38834</c:v>
                </c:pt>
                <c:pt idx="3214">
                  <c:v>38835</c:v>
                </c:pt>
                <c:pt idx="3215">
                  <c:v>38838</c:v>
                </c:pt>
                <c:pt idx="3216">
                  <c:v>38839</c:v>
                </c:pt>
                <c:pt idx="3217">
                  <c:v>38840</c:v>
                </c:pt>
                <c:pt idx="3218">
                  <c:v>38841</c:v>
                </c:pt>
                <c:pt idx="3219">
                  <c:v>38842</c:v>
                </c:pt>
                <c:pt idx="3220">
                  <c:v>38845</c:v>
                </c:pt>
                <c:pt idx="3221">
                  <c:v>38846</c:v>
                </c:pt>
                <c:pt idx="3222">
                  <c:v>38847</c:v>
                </c:pt>
                <c:pt idx="3223">
                  <c:v>38848</c:v>
                </c:pt>
                <c:pt idx="3224">
                  <c:v>38849</c:v>
                </c:pt>
                <c:pt idx="3225">
                  <c:v>38852</c:v>
                </c:pt>
                <c:pt idx="3226">
                  <c:v>38853</c:v>
                </c:pt>
                <c:pt idx="3227">
                  <c:v>38854</c:v>
                </c:pt>
                <c:pt idx="3228">
                  <c:v>38855</c:v>
                </c:pt>
                <c:pt idx="3229">
                  <c:v>38856</c:v>
                </c:pt>
                <c:pt idx="3230">
                  <c:v>38859</c:v>
                </c:pt>
                <c:pt idx="3231">
                  <c:v>38860</c:v>
                </c:pt>
                <c:pt idx="3232">
                  <c:v>38861</c:v>
                </c:pt>
                <c:pt idx="3233">
                  <c:v>38862</c:v>
                </c:pt>
                <c:pt idx="3234">
                  <c:v>38863</c:v>
                </c:pt>
                <c:pt idx="3235">
                  <c:v>38866</c:v>
                </c:pt>
                <c:pt idx="3236">
                  <c:v>38867</c:v>
                </c:pt>
                <c:pt idx="3237">
                  <c:v>38868</c:v>
                </c:pt>
                <c:pt idx="3238">
                  <c:v>38869</c:v>
                </c:pt>
                <c:pt idx="3239">
                  <c:v>38870</c:v>
                </c:pt>
                <c:pt idx="3240">
                  <c:v>38873</c:v>
                </c:pt>
                <c:pt idx="3241">
                  <c:v>38874</c:v>
                </c:pt>
                <c:pt idx="3242">
                  <c:v>38875</c:v>
                </c:pt>
                <c:pt idx="3243">
                  <c:v>38876</c:v>
                </c:pt>
                <c:pt idx="3244">
                  <c:v>38877</c:v>
                </c:pt>
                <c:pt idx="3245">
                  <c:v>38880</c:v>
                </c:pt>
                <c:pt idx="3246">
                  <c:v>38881</c:v>
                </c:pt>
                <c:pt idx="3247">
                  <c:v>38882</c:v>
                </c:pt>
                <c:pt idx="3248">
                  <c:v>38883</c:v>
                </c:pt>
                <c:pt idx="3249">
                  <c:v>38884</c:v>
                </c:pt>
                <c:pt idx="3250">
                  <c:v>38887</c:v>
                </c:pt>
                <c:pt idx="3251">
                  <c:v>38888</c:v>
                </c:pt>
                <c:pt idx="3252">
                  <c:v>38889</c:v>
                </c:pt>
                <c:pt idx="3253">
                  <c:v>38890</c:v>
                </c:pt>
                <c:pt idx="3254">
                  <c:v>38891</c:v>
                </c:pt>
                <c:pt idx="3255">
                  <c:v>38894</c:v>
                </c:pt>
                <c:pt idx="3256">
                  <c:v>38895</c:v>
                </c:pt>
                <c:pt idx="3257">
                  <c:v>38896</c:v>
                </c:pt>
                <c:pt idx="3258">
                  <c:v>38897</c:v>
                </c:pt>
                <c:pt idx="3259">
                  <c:v>38898</c:v>
                </c:pt>
                <c:pt idx="3260">
                  <c:v>38901</c:v>
                </c:pt>
                <c:pt idx="3261">
                  <c:v>38902</c:v>
                </c:pt>
                <c:pt idx="3262">
                  <c:v>38903</c:v>
                </c:pt>
                <c:pt idx="3263">
                  <c:v>38904</c:v>
                </c:pt>
                <c:pt idx="3264">
                  <c:v>38905</c:v>
                </c:pt>
                <c:pt idx="3265">
                  <c:v>38908</c:v>
                </c:pt>
                <c:pt idx="3266">
                  <c:v>38909</c:v>
                </c:pt>
                <c:pt idx="3267">
                  <c:v>38910</c:v>
                </c:pt>
                <c:pt idx="3268">
                  <c:v>38911</c:v>
                </c:pt>
                <c:pt idx="3269">
                  <c:v>38912</c:v>
                </c:pt>
                <c:pt idx="3270">
                  <c:v>38915</c:v>
                </c:pt>
                <c:pt idx="3271">
                  <c:v>38916</c:v>
                </c:pt>
                <c:pt idx="3272">
                  <c:v>38917</c:v>
                </c:pt>
                <c:pt idx="3273">
                  <c:v>38918</c:v>
                </c:pt>
                <c:pt idx="3274">
                  <c:v>38919</c:v>
                </c:pt>
                <c:pt idx="3275">
                  <c:v>38922</c:v>
                </c:pt>
                <c:pt idx="3276">
                  <c:v>38923</c:v>
                </c:pt>
                <c:pt idx="3277">
                  <c:v>38924</c:v>
                </c:pt>
                <c:pt idx="3278">
                  <c:v>38925</c:v>
                </c:pt>
                <c:pt idx="3279">
                  <c:v>38926</c:v>
                </c:pt>
                <c:pt idx="3280">
                  <c:v>38929</c:v>
                </c:pt>
                <c:pt idx="3281">
                  <c:v>38930</c:v>
                </c:pt>
                <c:pt idx="3282">
                  <c:v>38931</c:v>
                </c:pt>
                <c:pt idx="3283">
                  <c:v>38932</c:v>
                </c:pt>
                <c:pt idx="3284">
                  <c:v>38933</c:v>
                </c:pt>
                <c:pt idx="3285">
                  <c:v>38936</c:v>
                </c:pt>
                <c:pt idx="3286">
                  <c:v>38937</c:v>
                </c:pt>
                <c:pt idx="3287">
                  <c:v>38938</c:v>
                </c:pt>
                <c:pt idx="3288">
                  <c:v>38939</c:v>
                </c:pt>
                <c:pt idx="3289">
                  <c:v>38940</c:v>
                </c:pt>
                <c:pt idx="3290">
                  <c:v>38943</c:v>
                </c:pt>
                <c:pt idx="3291">
                  <c:v>38944</c:v>
                </c:pt>
                <c:pt idx="3292">
                  <c:v>38945</c:v>
                </c:pt>
                <c:pt idx="3293">
                  <c:v>38946</c:v>
                </c:pt>
                <c:pt idx="3294">
                  <c:v>38947</c:v>
                </c:pt>
                <c:pt idx="3295">
                  <c:v>38950</c:v>
                </c:pt>
                <c:pt idx="3296">
                  <c:v>38951</c:v>
                </c:pt>
                <c:pt idx="3297">
                  <c:v>38952</c:v>
                </c:pt>
                <c:pt idx="3298">
                  <c:v>38953</c:v>
                </c:pt>
                <c:pt idx="3299">
                  <c:v>38954</c:v>
                </c:pt>
                <c:pt idx="3300">
                  <c:v>38957</c:v>
                </c:pt>
                <c:pt idx="3301">
                  <c:v>38958</c:v>
                </c:pt>
                <c:pt idx="3302">
                  <c:v>38959</c:v>
                </c:pt>
                <c:pt idx="3303">
                  <c:v>38960</c:v>
                </c:pt>
                <c:pt idx="3304">
                  <c:v>38961</c:v>
                </c:pt>
                <c:pt idx="3305">
                  <c:v>38964</c:v>
                </c:pt>
                <c:pt idx="3306">
                  <c:v>38965</c:v>
                </c:pt>
                <c:pt idx="3307">
                  <c:v>38966</c:v>
                </c:pt>
                <c:pt idx="3308">
                  <c:v>38967</c:v>
                </c:pt>
                <c:pt idx="3309">
                  <c:v>38968</c:v>
                </c:pt>
                <c:pt idx="3310">
                  <c:v>38971</c:v>
                </c:pt>
                <c:pt idx="3311">
                  <c:v>38972</c:v>
                </c:pt>
                <c:pt idx="3312">
                  <c:v>38973</c:v>
                </c:pt>
                <c:pt idx="3313">
                  <c:v>38974</c:v>
                </c:pt>
                <c:pt idx="3314">
                  <c:v>38975</c:v>
                </c:pt>
                <c:pt idx="3315">
                  <c:v>38978</c:v>
                </c:pt>
                <c:pt idx="3316">
                  <c:v>38979</c:v>
                </c:pt>
                <c:pt idx="3317">
                  <c:v>38980</c:v>
                </c:pt>
                <c:pt idx="3318">
                  <c:v>38981</c:v>
                </c:pt>
                <c:pt idx="3319">
                  <c:v>38982</c:v>
                </c:pt>
                <c:pt idx="3320">
                  <c:v>38985</c:v>
                </c:pt>
                <c:pt idx="3321">
                  <c:v>38986</c:v>
                </c:pt>
                <c:pt idx="3322">
                  <c:v>38987</c:v>
                </c:pt>
                <c:pt idx="3323">
                  <c:v>38988</c:v>
                </c:pt>
                <c:pt idx="3324">
                  <c:v>38989</c:v>
                </c:pt>
                <c:pt idx="3325">
                  <c:v>38992</c:v>
                </c:pt>
                <c:pt idx="3326">
                  <c:v>38993</c:v>
                </c:pt>
                <c:pt idx="3327">
                  <c:v>38994</c:v>
                </c:pt>
                <c:pt idx="3328">
                  <c:v>38995</c:v>
                </c:pt>
                <c:pt idx="3329">
                  <c:v>38996</c:v>
                </c:pt>
                <c:pt idx="3330">
                  <c:v>38999</c:v>
                </c:pt>
                <c:pt idx="3331">
                  <c:v>39000</c:v>
                </c:pt>
                <c:pt idx="3332">
                  <c:v>39001</c:v>
                </c:pt>
                <c:pt idx="3333">
                  <c:v>39002</c:v>
                </c:pt>
                <c:pt idx="3334">
                  <c:v>39003</c:v>
                </c:pt>
                <c:pt idx="3335">
                  <c:v>39006</c:v>
                </c:pt>
                <c:pt idx="3336">
                  <c:v>39007</c:v>
                </c:pt>
                <c:pt idx="3337">
                  <c:v>39008</c:v>
                </c:pt>
                <c:pt idx="3338">
                  <c:v>39009</c:v>
                </c:pt>
                <c:pt idx="3339">
                  <c:v>39010</c:v>
                </c:pt>
                <c:pt idx="3340">
                  <c:v>39013</c:v>
                </c:pt>
                <c:pt idx="3341">
                  <c:v>39014</c:v>
                </c:pt>
                <c:pt idx="3342">
                  <c:v>39015</c:v>
                </c:pt>
                <c:pt idx="3343">
                  <c:v>39016</c:v>
                </c:pt>
                <c:pt idx="3344">
                  <c:v>39017</c:v>
                </c:pt>
                <c:pt idx="3345">
                  <c:v>39020</c:v>
                </c:pt>
                <c:pt idx="3346">
                  <c:v>39021</c:v>
                </c:pt>
                <c:pt idx="3347">
                  <c:v>39022</c:v>
                </c:pt>
                <c:pt idx="3348">
                  <c:v>39023</c:v>
                </c:pt>
                <c:pt idx="3349">
                  <c:v>39024</c:v>
                </c:pt>
                <c:pt idx="3350">
                  <c:v>39027</c:v>
                </c:pt>
                <c:pt idx="3351">
                  <c:v>39028</c:v>
                </c:pt>
                <c:pt idx="3352">
                  <c:v>39029</c:v>
                </c:pt>
                <c:pt idx="3353">
                  <c:v>39030</c:v>
                </c:pt>
                <c:pt idx="3354">
                  <c:v>39031</c:v>
                </c:pt>
                <c:pt idx="3355">
                  <c:v>39034</c:v>
                </c:pt>
                <c:pt idx="3356">
                  <c:v>39035</c:v>
                </c:pt>
                <c:pt idx="3357">
                  <c:v>39036</c:v>
                </c:pt>
                <c:pt idx="3358">
                  <c:v>39037</c:v>
                </c:pt>
                <c:pt idx="3359">
                  <c:v>39038</c:v>
                </c:pt>
                <c:pt idx="3360">
                  <c:v>39041</c:v>
                </c:pt>
                <c:pt idx="3361">
                  <c:v>39042</c:v>
                </c:pt>
                <c:pt idx="3362">
                  <c:v>39043</c:v>
                </c:pt>
                <c:pt idx="3363">
                  <c:v>39044</c:v>
                </c:pt>
                <c:pt idx="3364">
                  <c:v>39045</c:v>
                </c:pt>
                <c:pt idx="3365">
                  <c:v>39048</c:v>
                </c:pt>
                <c:pt idx="3366">
                  <c:v>39049</c:v>
                </c:pt>
                <c:pt idx="3367">
                  <c:v>39050</c:v>
                </c:pt>
                <c:pt idx="3368">
                  <c:v>39051</c:v>
                </c:pt>
                <c:pt idx="3369">
                  <c:v>39052</c:v>
                </c:pt>
                <c:pt idx="3370">
                  <c:v>39055</c:v>
                </c:pt>
                <c:pt idx="3371">
                  <c:v>39056</c:v>
                </c:pt>
                <c:pt idx="3372">
                  <c:v>39057</c:v>
                </c:pt>
                <c:pt idx="3373">
                  <c:v>39058</c:v>
                </c:pt>
                <c:pt idx="3374">
                  <c:v>39059</c:v>
                </c:pt>
                <c:pt idx="3375">
                  <c:v>39062</c:v>
                </c:pt>
                <c:pt idx="3376">
                  <c:v>39063</c:v>
                </c:pt>
                <c:pt idx="3377">
                  <c:v>39064</c:v>
                </c:pt>
                <c:pt idx="3378">
                  <c:v>39065</c:v>
                </c:pt>
                <c:pt idx="3379">
                  <c:v>39066</c:v>
                </c:pt>
                <c:pt idx="3380">
                  <c:v>39069</c:v>
                </c:pt>
                <c:pt idx="3381">
                  <c:v>39070</c:v>
                </c:pt>
                <c:pt idx="3382">
                  <c:v>39071</c:v>
                </c:pt>
                <c:pt idx="3383">
                  <c:v>39072</c:v>
                </c:pt>
                <c:pt idx="3384">
                  <c:v>39073</c:v>
                </c:pt>
                <c:pt idx="3385">
                  <c:v>39076</c:v>
                </c:pt>
                <c:pt idx="3386">
                  <c:v>39077</c:v>
                </c:pt>
                <c:pt idx="3387">
                  <c:v>39078</c:v>
                </c:pt>
                <c:pt idx="3388">
                  <c:v>39079</c:v>
                </c:pt>
                <c:pt idx="3389">
                  <c:v>39080</c:v>
                </c:pt>
                <c:pt idx="3390">
                  <c:v>39083</c:v>
                </c:pt>
                <c:pt idx="3391">
                  <c:v>39084</c:v>
                </c:pt>
                <c:pt idx="3392">
                  <c:v>39085</c:v>
                </c:pt>
                <c:pt idx="3393">
                  <c:v>39086</c:v>
                </c:pt>
                <c:pt idx="3394">
                  <c:v>39087</c:v>
                </c:pt>
                <c:pt idx="3395">
                  <c:v>39090</c:v>
                </c:pt>
                <c:pt idx="3396">
                  <c:v>39091</c:v>
                </c:pt>
                <c:pt idx="3397">
                  <c:v>39092</c:v>
                </c:pt>
                <c:pt idx="3398">
                  <c:v>39093</c:v>
                </c:pt>
                <c:pt idx="3399">
                  <c:v>39094</c:v>
                </c:pt>
                <c:pt idx="3400">
                  <c:v>39097</c:v>
                </c:pt>
                <c:pt idx="3401">
                  <c:v>39098</c:v>
                </c:pt>
                <c:pt idx="3402">
                  <c:v>39099</c:v>
                </c:pt>
                <c:pt idx="3403">
                  <c:v>39100</c:v>
                </c:pt>
                <c:pt idx="3404">
                  <c:v>39101</c:v>
                </c:pt>
                <c:pt idx="3405">
                  <c:v>39104</c:v>
                </c:pt>
                <c:pt idx="3406">
                  <c:v>39105</c:v>
                </c:pt>
                <c:pt idx="3407">
                  <c:v>39106</c:v>
                </c:pt>
                <c:pt idx="3408">
                  <c:v>39107</c:v>
                </c:pt>
                <c:pt idx="3409">
                  <c:v>39108</c:v>
                </c:pt>
                <c:pt idx="3410">
                  <c:v>39111</c:v>
                </c:pt>
                <c:pt idx="3411">
                  <c:v>39112</c:v>
                </c:pt>
                <c:pt idx="3412">
                  <c:v>39113</c:v>
                </c:pt>
                <c:pt idx="3413">
                  <c:v>39114</c:v>
                </c:pt>
                <c:pt idx="3414">
                  <c:v>39115</c:v>
                </c:pt>
                <c:pt idx="3415">
                  <c:v>39118</c:v>
                </c:pt>
                <c:pt idx="3416">
                  <c:v>39119</c:v>
                </c:pt>
                <c:pt idx="3417">
                  <c:v>39120</c:v>
                </c:pt>
                <c:pt idx="3418">
                  <c:v>39121</c:v>
                </c:pt>
                <c:pt idx="3419">
                  <c:v>39122</c:v>
                </c:pt>
                <c:pt idx="3420">
                  <c:v>39125</c:v>
                </c:pt>
                <c:pt idx="3421">
                  <c:v>39126</c:v>
                </c:pt>
                <c:pt idx="3422">
                  <c:v>39127</c:v>
                </c:pt>
                <c:pt idx="3423">
                  <c:v>39128</c:v>
                </c:pt>
                <c:pt idx="3424">
                  <c:v>39129</c:v>
                </c:pt>
                <c:pt idx="3425">
                  <c:v>39132</c:v>
                </c:pt>
                <c:pt idx="3426">
                  <c:v>39133</c:v>
                </c:pt>
                <c:pt idx="3427">
                  <c:v>39134</c:v>
                </c:pt>
                <c:pt idx="3428">
                  <c:v>39135</c:v>
                </c:pt>
                <c:pt idx="3429">
                  <c:v>39136</c:v>
                </c:pt>
                <c:pt idx="3430">
                  <c:v>39139</c:v>
                </c:pt>
                <c:pt idx="3431">
                  <c:v>39140</c:v>
                </c:pt>
                <c:pt idx="3432">
                  <c:v>39141</c:v>
                </c:pt>
                <c:pt idx="3433">
                  <c:v>39142</c:v>
                </c:pt>
                <c:pt idx="3434">
                  <c:v>39143</c:v>
                </c:pt>
                <c:pt idx="3435">
                  <c:v>39146</c:v>
                </c:pt>
                <c:pt idx="3436">
                  <c:v>39147</c:v>
                </c:pt>
                <c:pt idx="3437">
                  <c:v>39148</c:v>
                </c:pt>
                <c:pt idx="3438">
                  <c:v>39149</c:v>
                </c:pt>
                <c:pt idx="3439">
                  <c:v>39150</c:v>
                </c:pt>
                <c:pt idx="3440">
                  <c:v>39153</c:v>
                </c:pt>
                <c:pt idx="3441">
                  <c:v>39154</c:v>
                </c:pt>
                <c:pt idx="3442">
                  <c:v>39155</c:v>
                </c:pt>
                <c:pt idx="3443">
                  <c:v>39156</c:v>
                </c:pt>
                <c:pt idx="3444">
                  <c:v>39157</c:v>
                </c:pt>
                <c:pt idx="3445">
                  <c:v>39160</c:v>
                </c:pt>
                <c:pt idx="3446">
                  <c:v>39161</c:v>
                </c:pt>
                <c:pt idx="3447">
                  <c:v>39162</c:v>
                </c:pt>
                <c:pt idx="3448">
                  <c:v>39163</c:v>
                </c:pt>
                <c:pt idx="3449">
                  <c:v>39164</c:v>
                </c:pt>
                <c:pt idx="3450">
                  <c:v>39167</c:v>
                </c:pt>
                <c:pt idx="3451">
                  <c:v>39168</c:v>
                </c:pt>
                <c:pt idx="3452">
                  <c:v>39169</c:v>
                </c:pt>
                <c:pt idx="3453">
                  <c:v>39170</c:v>
                </c:pt>
                <c:pt idx="3454">
                  <c:v>39171</c:v>
                </c:pt>
                <c:pt idx="3455">
                  <c:v>39174</c:v>
                </c:pt>
                <c:pt idx="3456">
                  <c:v>39175</c:v>
                </c:pt>
                <c:pt idx="3457">
                  <c:v>39176</c:v>
                </c:pt>
                <c:pt idx="3458">
                  <c:v>39177</c:v>
                </c:pt>
                <c:pt idx="3459">
                  <c:v>39178</c:v>
                </c:pt>
                <c:pt idx="3460">
                  <c:v>39181</c:v>
                </c:pt>
                <c:pt idx="3461">
                  <c:v>39182</c:v>
                </c:pt>
                <c:pt idx="3462">
                  <c:v>39183</c:v>
                </c:pt>
                <c:pt idx="3463">
                  <c:v>39184</c:v>
                </c:pt>
                <c:pt idx="3464">
                  <c:v>39185</c:v>
                </c:pt>
                <c:pt idx="3465">
                  <c:v>39188</c:v>
                </c:pt>
                <c:pt idx="3466">
                  <c:v>39189</c:v>
                </c:pt>
                <c:pt idx="3467">
                  <c:v>39190</c:v>
                </c:pt>
                <c:pt idx="3468">
                  <c:v>39191</c:v>
                </c:pt>
                <c:pt idx="3469">
                  <c:v>39192</c:v>
                </c:pt>
                <c:pt idx="3470">
                  <c:v>39195</c:v>
                </c:pt>
                <c:pt idx="3471">
                  <c:v>39196</c:v>
                </c:pt>
                <c:pt idx="3472">
                  <c:v>39197</c:v>
                </c:pt>
                <c:pt idx="3473">
                  <c:v>39198</c:v>
                </c:pt>
                <c:pt idx="3474">
                  <c:v>39199</c:v>
                </c:pt>
                <c:pt idx="3475">
                  <c:v>39202</c:v>
                </c:pt>
                <c:pt idx="3476">
                  <c:v>39203</c:v>
                </c:pt>
                <c:pt idx="3477">
                  <c:v>39204</c:v>
                </c:pt>
                <c:pt idx="3478">
                  <c:v>39205</c:v>
                </c:pt>
                <c:pt idx="3479">
                  <c:v>39206</c:v>
                </c:pt>
                <c:pt idx="3480">
                  <c:v>39209</c:v>
                </c:pt>
                <c:pt idx="3481">
                  <c:v>39210</c:v>
                </c:pt>
                <c:pt idx="3482">
                  <c:v>39211</c:v>
                </c:pt>
                <c:pt idx="3483">
                  <c:v>39212</c:v>
                </c:pt>
                <c:pt idx="3484">
                  <c:v>39213</c:v>
                </c:pt>
                <c:pt idx="3485">
                  <c:v>39216</c:v>
                </c:pt>
                <c:pt idx="3486">
                  <c:v>39217</c:v>
                </c:pt>
                <c:pt idx="3487">
                  <c:v>39218</c:v>
                </c:pt>
                <c:pt idx="3488">
                  <c:v>39219</c:v>
                </c:pt>
                <c:pt idx="3489">
                  <c:v>39220</c:v>
                </c:pt>
                <c:pt idx="3490">
                  <c:v>39223</c:v>
                </c:pt>
                <c:pt idx="3491">
                  <c:v>39224</c:v>
                </c:pt>
                <c:pt idx="3492">
                  <c:v>39225</c:v>
                </c:pt>
                <c:pt idx="3493">
                  <c:v>39226</c:v>
                </c:pt>
                <c:pt idx="3494">
                  <c:v>39227</c:v>
                </c:pt>
                <c:pt idx="3495">
                  <c:v>39230</c:v>
                </c:pt>
                <c:pt idx="3496">
                  <c:v>39231</c:v>
                </c:pt>
                <c:pt idx="3497">
                  <c:v>39232</c:v>
                </c:pt>
                <c:pt idx="3498">
                  <c:v>39233</c:v>
                </c:pt>
                <c:pt idx="3499">
                  <c:v>39234</c:v>
                </c:pt>
                <c:pt idx="3500">
                  <c:v>39237</c:v>
                </c:pt>
                <c:pt idx="3501">
                  <c:v>39238</c:v>
                </c:pt>
                <c:pt idx="3502">
                  <c:v>39239</c:v>
                </c:pt>
                <c:pt idx="3503">
                  <c:v>39240</c:v>
                </c:pt>
                <c:pt idx="3504">
                  <c:v>39241</c:v>
                </c:pt>
                <c:pt idx="3505">
                  <c:v>39244</c:v>
                </c:pt>
                <c:pt idx="3506">
                  <c:v>39245</c:v>
                </c:pt>
                <c:pt idx="3507">
                  <c:v>39246</c:v>
                </c:pt>
                <c:pt idx="3508">
                  <c:v>39247</c:v>
                </c:pt>
                <c:pt idx="3509">
                  <c:v>39248</c:v>
                </c:pt>
                <c:pt idx="3510">
                  <c:v>39251</c:v>
                </c:pt>
                <c:pt idx="3511">
                  <c:v>39252</c:v>
                </c:pt>
                <c:pt idx="3512">
                  <c:v>39253</c:v>
                </c:pt>
                <c:pt idx="3513">
                  <c:v>39254</c:v>
                </c:pt>
                <c:pt idx="3514">
                  <c:v>39255</c:v>
                </c:pt>
                <c:pt idx="3515">
                  <c:v>39258</c:v>
                </c:pt>
                <c:pt idx="3516">
                  <c:v>39259</c:v>
                </c:pt>
                <c:pt idx="3517">
                  <c:v>39260</c:v>
                </c:pt>
                <c:pt idx="3518">
                  <c:v>39261</c:v>
                </c:pt>
                <c:pt idx="3519">
                  <c:v>39262</c:v>
                </c:pt>
                <c:pt idx="3520">
                  <c:v>39265</c:v>
                </c:pt>
                <c:pt idx="3521">
                  <c:v>39266</c:v>
                </c:pt>
                <c:pt idx="3522">
                  <c:v>39267</c:v>
                </c:pt>
                <c:pt idx="3523">
                  <c:v>39268</c:v>
                </c:pt>
                <c:pt idx="3524">
                  <c:v>39269</c:v>
                </c:pt>
                <c:pt idx="3525">
                  <c:v>39272</c:v>
                </c:pt>
                <c:pt idx="3526">
                  <c:v>39273</c:v>
                </c:pt>
                <c:pt idx="3527">
                  <c:v>39274</c:v>
                </c:pt>
                <c:pt idx="3528">
                  <c:v>39275</c:v>
                </c:pt>
                <c:pt idx="3529">
                  <c:v>39276</c:v>
                </c:pt>
                <c:pt idx="3530">
                  <c:v>39279</c:v>
                </c:pt>
                <c:pt idx="3531">
                  <c:v>39280</c:v>
                </c:pt>
                <c:pt idx="3532">
                  <c:v>39281</c:v>
                </c:pt>
                <c:pt idx="3533">
                  <c:v>39282</c:v>
                </c:pt>
                <c:pt idx="3534">
                  <c:v>39283</c:v>
                </c:pt>
                <c:pt idx="3535">
                  <c:v>39286</c:v>
                </c:pt>
                <c:pt idx="3536">
                  <c:v>39287</c:v>
                </c:pt>
                <c:pt idx="3537">
                  <c:v>39288</c:v>
                </c:pt>
                <c:pt idx="3538">
                  <c:v>39289</c:v>
                </c:pt>
                <c:pt idx="3539">
                  <c:v>39290</c:v>
                </c:pt>
                <c:pt idx="3540">
                  <c:v>39293</c:v>
                </c:pt>
                <c:pt idx="3541">
                  <c:v>39294</c:v>
                </c:pt>
                <c:pt idx="3542">
                  <c:v>39295</c:v>
                </c:pt>
                <c:pt idx="3543">
                  <c:v>39296</c:v>
                </c:pt>
                <c:pt idx="3544">
                  <c:v>39297</c:v>
                </c:pt>
                <c:pt idx="3545">
                  <c:v>39300</c:v>
                </c:pt>
                <c:pt idx="3546">
                  <c:v>39301</c:v>
                </c:pt>
                <c:pt idx="3547">
                  <c:v>39302</c:v>
                </c:pt>
                <c:pt idx="3548">
                  <c:v>39303</c:v>
                </c:pt>
                <c:pt idx="3549">
                  <c:v>39304</c:v>
                </c:pt>
                <c:pt idx="3550">
                  <c:v>39307</c:v>
                </c:pt>
                <c:pt idx="3551">
                  <c:v>39308</c:v>
                </c:pt>
                <c:pt idx="3552">
                  <c:v>39309</c:v>
                </c:pt>
                <c:pt idx="3553">
                  <c:v>39310</c:v>
                </c:pt>
                <c:pt idx="3554">
                  <c:v>39311</c:v>
                </c:pt>
                <c:pt idx="3555">
                  <c:v>39314</c:v>
                </c:pt>
                <c:pt idx="3556">
                  <c:v>39315</c:v>
                </c:pt>
                <c:pt idx="3557">
                  <c:v>39316</c:v>
                </c:pt>
                <c:pt idx="3558">
                  <c:v>39317</c:v>
                </c:pt>
                <c:pt idx="3559">
                  <c:v>39318</c:v>
                </c:pt>
                <c:pt idx="3560">
                  <c:v>39321</c:v>
                </c:pt>
                <c:pt idx="3561">
                  <c:v>39322</c:v>
                </c:pt>
                <c:pt idx="3562">
                  <c:v>39323</c:v>
                </c:pt>
                <c:pt idx="3563">
                  <c:v>39324</c:v>
                </c:pt>
                <c:pt idx="3564">
                  <c:v>39325</c:v>
                </c:pt>
                <c:pt idx="3565">
                  <c:v>39328</c:v>
                </c:pt>
                <c:pt idx="3566">
                  <c:v>39329</c:v>
                </c:pt>
                <c:pt idx="3567">
                  <c:v>39330</c:v>
                </c:pt>
                <c:pt idx="3568">
                  <c:v>39331</c:v>
                </c:pt>
                <c:pt idx="3569">
                  <c:v>39332</c:v>
                </c:pt>
                <c:pt idx="3570">
                  <c:v>39335</c:v>
                </c:pt>
                <c:pt idx="3571">
                  <c:v>39336</c:v>
                </c:pt>
                <c:pt idx="3572">
                  <c:v>39337</c:v>
                </c:pt>
                <c:pt idx="3573">
                  <c:v>39338</c:v>
                </c:pt>
                <c:pt idx="3574">
                  <c:v>39339</c:v>
                </c:pt>
                <c:pt idx="3575">
                  <c:v>39342</c:v>
                </c:pt>
                <c:pt idx="3576">
                  <c:v>39343</c:v>
                </c:pt>
                <c:pt idx="3577">
                  <c:v>39344</c:v>
                </c:pt>
                <c:pt idx="3578">
                  <c:v>39345</c:v>
                </c:pt>
                <c:pt idx="3579">
                  <c:v>39346</c:v>
                </c:pt>
                <c:pt idx="3580">
                  <c:v>39349</c:v>
                </c:pt>
                <c:pt idx="3581">
                  <c:v>39350</c:v>
                </c:pt>
                <c:pt idx="3582">
                  <c:v>39351</c:v>
                </c:pt>
                <c:pt idx="3583">
                  <c:v>39352</c:v>
                </c:pt>
                <c:pt idx="3584">
                  <c:v>39353</c:v>
                </c:pt>
                <c:pt idx="3585">
                  <c:v>39356</c:v>
                </c:pt>
                <c:pt idx="3586">
                  <c:v>39357</c:v>
                </c:pt>
                <c:pt idx="3587">
                  <c:v>39358</c:v>
                </c:pt>
                <c:pt idx="3588">
                  <c:v>39359</c:v>
                </c:pt>
                <c:pt idx="3589">
                  <c:v>39360</c:v>
                </c:pt>
                <c:pt idx="3590">
                  <c:v>39363</c:v>
                </c:pt>
                <c:pt idx="3591">
                  <c:v>39364</c:v>
                </c:pt>
                <c:pt idx="3592">
                  <c:v>39365</c:v>
                </c:pt>
                <c:pt idx="3593">
                  <c:v>39366</c:v>
                </c:pt>
                <c:pt idx="3594">
                  <c:v>39367</c:v>
                </c:pt>
                <c:pt idx="3595">
                  <c:v>39370</c:v>
                </c:pt>
                <c:pt idx="3596">
                  <c:v>39371</c:v>
                </c:pt>
                <c:pt idx="3597">
                  <c:v>39372</c:v>
                </c:pt>
                <c:pt idx="3598">
                  <c:v>39373</c:v>
                </c:pt>
                <c:pt idx="3599">
                  <c:v>39374</c:v>
                </c:pt>
                <c:pt idx="3600">
                  <c:v>39377</c:v>
                </c:pt>
                <c:pt idx="3601">
                  <c:v>39378</c:v>
                </c:pt>
                <c:pt idx="3602">
                  <c:v>39379</c:v>
                </c:pt>
                <c:pt idx="3603">
                  <c:v>39380</c:v>
                </c:pt>
                <c:pt idx="3604">
                  <c:v>39381</c:v>
                </c:pt>
                <c:pt idx="3605">
                  <c:v>39384</c:v>
                </c:pt>
                <c:pt idx="3606">
                  <c:v>39385</c:v>
                </c:pt>
                <c:pt idx="3607">
                  <c:v>39386</c:v>
                </c:pt>
                <c:pt idx="3608">
                  <c:v>39387</c:v>
                </c:pt>
                <c:pt idx="3609">
                  <c:v>39388</c:v>
                </c:pt>
                <c:pt idx="3610">
                  <c:v>39391</c:v>
                </c:pt>
                <c:pt idx="3611">
                  <c:v>39392</c:v>
                </c:pt>
                <c:pt idx="3612">
                  <c:v>39393</c:v>
                </c:pt>
                <c:pt idx="3613">
                  <c:v>39394</c:v>
                </c:pt>
                <c:pt idx="3614">
                  <c:v>39395</c:v>
                </c:pt>
                <c:pt idx="3615">
                  <c:v>39398</c:v>
                </c:pt>
                <c:pt idx="3616">
                  <c:v>39399</c:v>
                </c:pt>
                <c:pt idx="3617">
                  <c:v>39400</c:v>
                </c:pt>
                <c:pt idx="3618">
                  <c:v>39401</c:v>
                </c:pt>
                <c:pt idx="3619">
                  <c:v>39402</c:v>
                </c:pt>
                <c:pt idx="3620">
                  <c:v>39405</c:v>
                </c:pt>
                <c:pt idx="3621">
                  <c:v>39406</c:v>
                </c:pt>
                <c:pt idx="3622">
                  <c:v>39407</c:v>
                </c:pt>
                <c:pt idx="3623">
                  <c:v>39408</c:v>
                </c:pt>
                <c:pt idx="3624">
                  <c:v>39409</c:v>
                </c:pt>
                <c:pt idx="3625">
                  <c:v>39412</c:v>
                </c:pt>
                <c:pt idx="3626">
                  <c:v>39413</c:v>
                </c:pt>
                <c:pt idx="3627">
                  <c:v>39414</c:v>
                </c:pt>
                <c:pt idx="3628">
                  <c:v>39415</c:v>
                </c:pt>
                <c:pt idx="3629">
                  <c:v>39416</c:v>
                </c:pt>
                <c:pt idx="3630">
                  <c:v>39419</c:v>
                </c:pt>
                <c:pt idx="3631">
                  <c:v>39420</c:v>
                </c:pt>
                <c:pt idx="3632">
                  <c:v>39421</c:v>
                </c:pt>
                <c:pt idx="3633">
                  <c:v>39422</c:v>
                </c:pt>
                <c:pt idx="3634">
                  <c:v>39423</c:v>
                </c:pt>
                <c:pt idx="3635">
                  <c:v>39426</c:v>
                </c:pt>
                <c:pt idx="3636">
                  <c:v>39427</c:v>
                </c:pt>
                <c:pt idx="3637">
                  <c:v>39428</c:v>
                </c:pt>
                <c:pt idx="3638">
                  <c:v>39429</c:v>
                </c:pt>
                <c:pt idx="3639">
                  <c:v>39430</c:v>
                </c:pt>
                <c:pt idx="3640">
                  <c:v>39433</c:v>
                </c:pt>
                <c:pt idx="3641">
                  <c:v>39434</c:v>
                </c:pt>
                <c:pt idx="3642">
                  <c:v>39435</c:v>
                </c:pt>
                <c:pt idx="3643">
                  <c:v>39436</c:v>
                </c:pt>
                <c:pt idx="3644">
                  <c:v>39437</c:v>
                </c:pt>
                <c:pt idx="3645">
                  <c:v>39440</c:v>
                </c:pt>
                <c:pt idx="3646">
                  <c:v>39441</c:v>
                </c:pt>
                <c:pt idx="3647">
                  <c:v>39442</c:v>
                </c:pt>
                <c:pt idx="3648">
                  <c:v>39443</c:v>
                </c:pt>
                <c:pt idx="3649">
                  <c:v>39444</c:v>
                </c:pt>
                <c:pt idx="3650">
                  <c:v>39447</c:v>
                </c:pt>
                <c:pt idx="3651">
                  <c:v>39448</c:v>
                </c:pt>
                <c:pt idx="3652">
                  <c:v>39449</c:v>
                </c:pt>
                <c:pt idx="3653">
                  <c:v>39450</c:v>
                </c:pt>
                <c:pt idx="3654">
                  <c:v>39451</c:v>
                </c:pt>
                <c:pt idx="3655">
                  <c:v>39454</c:v>
                </c:pt>
                <c:pt idx="3656">
                  <c:v>39455</c:v>
                </c:pt>
                <c:pt idx="3657">
                  <c:v>39456</c:v>
                </c:pt>
                <c:pt idx="3658">
                  <c:v>39457</c:v>
                </c:pt>
                <c:pt idx="3659">
                  <c:v>39458</c:v>
                </c:pt>
                <c:pt idx="3660">
                  <c:v>39461</c:v>
                </c:pt>
                <c:pt idx="3661">
                  <c:v>39462</c:v>
                </c:pt>
                <c:pt idx="3662">
                  <c:v>39463</c:v>
                </c:pt>
                <c:pt idx="3663">
                  <c:v>39464</c:v>
                </c:pt>
                <c:pt idx="3664">
                  <c:v>39465</c:v>
                </c:pt>
                <c:pt idx="3665">
                  <c:v>39468</c:v>
                </c:pt>
                <c:pt idx="3666">
                  <c:v>39469</c:v>
                </c:pt>
                <c:pt idx="3667">
                  <c:v>39470</c:v>
                </c:pt>
                <c:pt idx="3668">
                  <c:v>39471</c:v>
                </c:pt>
                <c:pt idx="3669">
                  <c:v>39472</c:v>
                </c:pt>
                <c:pt idx="3670">
                  <c:v>39475</c:v>
                </c:pt>
                <c:pt idx="3671">
                  <c:v>39476</c:v>
                </c:pt>
                <c:pt idx="3672">
                  <c:v>39477</c:v>
                </c:pt>
                <c:pt idx="3673">
                  <c:v>39478</c:v>
                </c:pt>
                <c:pt idx="3674">
                  <c:v>39479</c:v>
                </c:pt>
                <c:pt idx="3675">
                  <c:v>39482</c:v>
                </c:pt>
                <c:pt idx="3676">
                  <c:v>39483</c:v>
                </c:pt>
                <c:pt idx="3677">
                  <c:v>39484</c:v>
                </c:pt>
                <c:pt idx="3678">
                  <c:v>39485</c:v>
                </c:pt>
                <c:pt idx="3679">
                  <c:v>39486</c:v>
                </c:pt>
                <c:pt idx="3680">
                  <c:v>39489</c:v>
                </c:pt>
                <c:pt idx="3681">
                  <c:v>39490</c:v>
                </c:pt>
                <c:pt idx="3682">
                  <c:v>39491</c:v>
                </c:pt>
                <c:pt idx="3683">
                  <c:v>39492</c:v>
                </c:pt>
                <c:pt idx="3684">
                  <c:v>39493</c:v>
                </c:pt>
                <c:pt idx="3685">
                  <c:v>39496</c:v>
                </c:pt>
                <c:pt idx="3686">
                  <c:v>39497</c:v>
                </c:pt>
                <c:pt idx="3687">
                  <c:v>39498</c:v>
                </c:pt>
                <c:pt idx="3688">
                  <c:v>39499</c:v>
                </c:pt>
                <c:pt idx="3689">
                  <c:v>39500</c:v>
                </c:pt>
                <c:pt idx="3690">
                  <c:v>39503</c:v>
                </c:pt>
                <c:pt idx="3691">
                  <c:v>39504</c:v>
                </c:pt>
                <c:pt idx="3692">
                  <c:v>39505</c:v>
                </c:pt>
                <c:pt idx="3693">
                  <c:v>39506</c:v>
                </c:pt>
                <c:pt idx="3694">
                  <c:v>39507</c:v>
                </c:pt>
                <c:pt idx="3695">
                  <c:v>39510</c:v>
                </c:pt>
                <c:pt idx="3696">
                  <c:v>39511</c:v>
                </c:pt>
                <c:pt idx="3697">
                  <c:v>39512</c:v>
                </c:pt>
                <c:pt idx="3698">
                  <c:v>39513</c:v>
                </c:pt>
                <c:pt idx="3699">
                  <c:v>39514</c:v>
                </c:pt>
                <c:pt idx="3700">
                  <c:v>39517</c:v>
                </c:pt>
                <c:pt idx="3701">
                  <c:v>39518</c:v>
                </c:pt>
                <c:pt idx="3702">
                  <c:v>39519</c:v>
                </c:pt>
                <c:pt idx="3703">
                  <c:v>39520</c:v>
                </c:pt>
                <c:pt idx="3704">
                  <c:v>39521</c:v>
                </c:pt>
                <c:pt idx="3705">
                  <c:v>39524</c:v>
                </c:pt>
                <c:pt idx="3706">
                  <c:v>39525</c:v>
                </c:pt>
                <c:pt idx="3707">
                  <c:v>39526</c:v>
                </c:pt>
                <c:pt idx="3708">
                  <c:v>39527</c:v>
                </c:pt>
                <c:pt idx="3709">
                  <c:v>39528</c:v>
                </c:pt>
                <c:pt idx="3710">
                  <c:v>39531</c:v>
                </c:pt>
                <c:pt idx="3711">
                  <c:v>39532</c:v>
                </c:pt>
                <c:pt idx="3712">
                  <c:v>39533</c:v>
                </c:pt>
                <c:pt idx="3713">
                  <c:v>39534</c:v>
                </c:pt>
                <c:pt idx="3714">
                  <c:v>39535</c:v>
                </c:pt>
                <c:pt idx="3715">
                  <c:v>39538</c:v>
                </c:pt>
                <c:pt idx="3716">
                  <c:v>39539</c:v>
                </c:pt>
                <c:pt idx="3717">
                  <c:v>39540</c:v>
                </c:pt>
                <c:pt idx="3718">
                  <c:v>39541</c:v>
                </c:pt>
                <c:pt idx="3719">
                  <c:v>39542</c:v>
                </c:pt>
                <c:pt idx="3720">
                  <c:v>39545</c:v>
                </c:pt>
                <c:pt idx="3721">
                  <c:v>39546</c:v>
                </c:pt>
                <c:pt idx="3722">
                  <c:v>39547</c:v>
                </c:pt>
                <c:pt idx="3723">
                  <c:v>39548</c:v>
                </c:pt>
                <c:pt idx="3724">
                  <c:v>39549</c:v>
                </c:pt>
                <c:pt idx="3725">
                  <c:v>39552</c:v>
                </c:pt>
                <c:pt idx="3726">
                  <c:v>39553</c:v>
                </c:pt>
                <c:pt idx="3727">
                  <c:v>39554</c:v>
                </c:pt>
                <c:pt idx="3728">
                  <c:v>39555</c:v>
                </c:pt>
                <c:pt idx="3729">
                  <c:v>39556</c:v>
                </c:pt>
                <c:pt idx="3730">
                  <c:v>39559</c:v>
                </c:pt>
                <c:pt idx="3731">
                  <c:v>39560</c:v>
                </c:pt>
                <c:pt idx="3732">
                  <c:v>39561</c:v>
                </c:pt>
                <c:pt idx="3733">
                  <c:v>39562</c:v>
                </c:pt>
                <c:pt idx="3734">
                  <c:v>39563</c:v>
                </c:pt>
                <c:pt idx="3735">
                  <c:v>39566</c:v>
                </c:pt>
                <c:pt idx="3736">
                  <c:v>39567</c:v>
                </c:pt>
                <c:pt idx="3737">
                  <c:v>39568</c:v>
                </c:pt>
                <c:pt idx="3738">
                  <c:v>39569</c:v>
                </c:pt>
                <c:pt idx="3739">
                  <c:v>39570</c:v>
                </c:pt>
                <c:pt idx="3740">
                  <c:v>39573</c:v>
                </c:pt>
                <c:pt idx="3741">
                  <c:v>39574</c:v>
                </c:pt>
                <c:pt idx="3742">
                  <c:v>39575</c:v>
                </c:pt>
                <c:pt idx="3743">
                  <c:v>39576</c:v>
                </c:pt>
                <c:pt idx="3744">
                  <c:v>39577</c:v>
                </c:pt>
                <c:pt idx="3745">
                  <c:v>39580</c:v>
                </c:pt>
                <c:pt idx="3746">
                  <c:v>39581</c:v>
                </c:pt>
                <c:pt idx="3747">
                  <c:v>39582</c:v>
                </c:pt>
                <c:pt idx="3748">
                  <c:v>39583</c:v>
                </c:pt>
                <c:pt idx="3749">
                  <c:v>39584</c:v>
                </c:pt>
                <c:pt idx="3750">
                  <c:v>39587</c:v>
                </c:pt>
                <c:pt idx="3751">
                  <c:v>39588</c:v>
                </c:pt>
                <c:pt idx="3752">
                  <c:v>39589</c:v>
                </c:pt>
                <c:pt idx="3753">
                  <c:v>39590</c:v>
                </c:pt>
                <c:pt idx="3754">
                  <c:v>39591</c:v>
                </c:pt>
                <c:pt idx="3755">
                  <c:v>39594</c:v>
                </c:pt>
                <c:pt idx="3756">
                  <c:v>39595</c:v>
                </c:pt>
                <c:pt idx="3757">
                  <c:v>39596</c:v>
                </c:pt>
                <c:pt idx="3758">
                  <c:v>39597</c:v>
                </c:pt>
                <c:pt idx="3759">
                  <c:v>39598</c:v>
                </c:pt>
                <c:pt idx="3760">
                  <c:v>39601</c:v>
                </c:pt>
                <c:pt idx="3761">
                  <c:v>39602</c:v>
                </c:pt>
                <c:pt idx="3762">
                  <c:v>39603</c:v>
                </c:pt>
                <c:pt idx="3763">
                  <c:v>39604</c:v>
                </c:pt>
                <c:pt idx="3764">
                  <c:v>39605</c:v>
                </c:pt>
                <c:pt idx="3765">
                  <c:v>39608</c:v>
                </c:pt>
                <c:pt idx="3766">
                  <c:v>39609</c:v>
                </c:pt>
                <c:pt idx="3767">
                  <c:v>39610</c:v>
                </c:pt>
                <c:pt idx="3768">
                  <c:v>39611</c:v>
                </c:pt>
                <c:pt idx="3769">
                  <c:v>39612</c:v>
                </c:pt>
                <c:pt idx="3770">
                  <c:v>39615</c:v>
                </c:pt>
                <c:pt idx="3771">
                  <c:v>39616</c:v>
                </c:pt>
                <c:pt idx="3772">
                  <c:v>39617</c:v>
                </c:pt>
                <c:pt idx="3773">
                  <c:v>39618</c:v>
                </c:pt>
                <c:pt idx="3774">
                  <c:v>39619</c:v>
                </c:pt>
                <c:pt idx="3775">
                  <c:v>39622</c:v>
                </c:pt>
                <c:pt idx="3776">
                  <c:v>39623</c:v>
                </c:pt>
                <c:pt idx="3777">
                  <c:v>39624</c:v>
                </c:pt>
                <c:pt idx="3778">
                  <c:v>39625</c:v>
                </c:pt>
                <c:pt idx="3779">
                  <c:v>39626</c:v>
                </c:pt>
                <c:pt idx="3780">
                  <c:v>39629</c:v>
                </c:pt>
                <c:pt idx="3781">
                  <c:v>39630</c:v>
                </c:pt>
                <c:pt idx="3782">
                  <c:v>39631</c:v>
                </c:pt>
                <c:pt idx="3783">
                  <c:v>39632</c:v>
                </c:pt>
                <c:pt idx="3784">
                  <c:v>39633</c:v>
                </c:pt>
                <c:pt idx="3785">
                  <c:v>39636</c:v>
                </c:pt>
                <c:pt idx="3786">
                  <c:v>39637</c:v>
                </c:pt>
                <c:pt idx="3787">
                  <c:v>39638</c:v>
                </c:pt>
                <c:pt idx="3788">
                  <c:v>39639</c:v>
                </c:pt>
                <c:pt idx="3789">
                  <c:v>39640</c:v>
                </c:pt>
                <c:pt idx="3790">
                  <c:v>39643</c:v>
                </c:pt>
                <c:pt idx="3791">
                  <c:v>39644</c:v>
                </c:pt>
                <c:pt idx="3792">
                  <c:v>39645</c:v>
                </c:pt>
                <c:pt idx="3793">
                  <c:v>39646</c:v>
                </c:pt>
                <c:pt idx="3794">
                  <c:v>39647</c:v>
                </c:pt>
                <c:pt idx="3795">
                  <c:v>39650</c:v>
                </c:pt>
                <c:pt idx="3796">
                  <c:v>39651</c:v>
                </c:pt>
                <c:pt idx="3797">
                  <c:v>39652</c:v>
                </c:pt>
                <c:pt idx="3798">
                  <c:v>39653</c:v>
                </c:pt>
                <c:pt idx="3799">
                  <c:v>39654</c:v>
                </c:pt>
                <c:pt idx="3800">
                  <c:v>39657</c:v>
                </c:pt>
                <c:pt idx="3801">
                  <c:v>39658</c:v>
                </c:pt>
                <c:pt idx="3802">
                  <c:v>39659</c:v>
                </c:pt>
                <c:pt idx="3803">
                  <c:v>39660</c:v>
                </c:pt>
                <c:pt idx="3804">
                  <c:v>39661</c:v>
                </c:pt>
                <c:pt idx="3805">
                  <c:v>39664</c:v>
                </c:pt>
                <c:pt idx="3806">
                  <c:v>39665</c:v>
                </c:pt>
                <c:pt idx="3807">
                  <c:v>39666</c:v>
                </c:pt>
                <c:pt idx="3808">
                  <c:v>39667</c:v>
                </c:pt>
                <c:pt idx="3809">
                  <c:v>39668</c:v>
                </c:pt>
                <c:pt idx="3810">
                  <c:v>39671</c:v>
                </c:pt>
                <c:pt idx="3811">
                  <c:v>39672</c:v>
                </c:pt>
                <c:pt idx="3812">
                  <c:v>39673</c:v>
                </c:pt>
                <c:pt idx="3813">
                  <c:v>39674</c:v>
                </c:pt>
                <c:pt idx="3814">
                  <c:v>39675</c:v>
                </c:pt>
                <c:pt idx="3815">
                  <c:v>39678</c:v>
                </c:pt>
                <c:pt idx="3816">
                  <c:v>39679</c:v>
                </c:pt>
                <c:pt idx="3817">
                  <c:v>39680</c:v>
                </c:pt>
                <c:pt idx="3818">
                  <c:v>39681</c:v>
                </c:pt>
                <c:pt idx="3819">
                  <c:v>39682</c:v>
                </c:pt>
                <c:pt idx="3820">
                  <c:v>39685</c:v>
                </c:pt>
                <c:pt idx="3821">
                  <c:v>39686</c:v>
                </c:pt>
                <c:pt idx="3822">
                  <c:v>39687</c:v>
                </c:pt>
                <c:pt idx="3823">
                  <c:v>39688</c:v>
                </c:pt>
                <c:pt idx="3824">
                  <c:v>39689</c:v>
                </c:pt>
                <c:pt idx="3825">
                  <c:v>39692</c:v>
                </c:pt>
                <c:pt idx="3826">
                  <c:v>39693</c:v>
                </c:pt>
                <c:pt idx="3827">
                  <c:v>39694</c:v>
                </c:pt>
                <c:pt idx="3828">
                  <c:v>39695</c:v>
                </c:pt>
                <c:pt idx="3829">
                  <c:v>39696</c:v>
                </c:pt>
                <c:pt idx="3830">
                  <c:v>39699</c:v>
                </c:pt>
                <c:pt idx="3831">
                  <c:v>39700</c:v>
                </c:pt>
                <c:pt idx="3832">
                  <c:v>39701</c:v>
                </c:pt>
                <c:pt idx="3833">
                  <c:v>39702</c:v>
                </c:pt>
                <c:pt idx="3834">
                  <c:v>39703</c:v>
                </c:pt>
                <c:pt idx="3835">
                  <c:v>39706</c:v>
                </c:pt>
                <c:pt idx="3836">
                  <c:v>39707</c:v>
                </c:pt>
                <c:pt idx="3837">
                  <c:v>39708</c:v>
                </c:pt>
                <c:pt idx="3838">
                  <c:v>39709</c:v>
                </c:pt>
                <c:pt idx="3839">
                  <c:v>39710</c:v>
                </c:pt>
                <c:pt idx="3840">
                  <c:v>39713</c:v>
                </c:pt>
                <c:pt idx="3841">
                  <c:v>39714</c:v>
                </c:pt>
                <c:pt idx="3842">
                  <c:v>39715</c:v>
                </c:pt>
                <c:pt idx="3843">
                  <c:v>39716</c:v>
                </c:pt>
                <c:pt idx="3844">
                  <c:v>39717</c:v>
                </c:pt>
                <c:pt idx="3845">
                  <c:v>39720</c:v>
                </c:pt>
                <c:pt idx="3846">
                  <c:v>39721</c:v>
                </c:pt>
                <c:pt idx="3847">
                  <c:v>39722</c:v>
                </c:pt>
                <c:pt idx="3848">
                  <c:v>39723</c:v>
                </c:pt>
                <c:pt idx="3849">
                  <c:v>39724</c:v>
                </c:pt>
                <c:pt idx="3850">
                  <c:v>39727</c:v>
                </c:pt>
                <c:pt idx="3851">
                  <c:v>39728</c:v>
                </c:pt>
                <c:pt idx="3852">
                  <c:v>39729</c:v>
                </c:pt>
                <c:pt idx="3853">
                  <c:v>39730</c:v>
                </c:pt>
                <c:pt idx="3854">
                  <c:v>39731</c:v>
                </c:pt>
                <c:pt idx="3855">
                  <c:v>39734</c:v>
                </c:pt>
                <c:pt idx="3856">
                  <c:v>39735</c:v>
                </c:pt>
                <c:pt idx="3857">
                  <c:v>39736</c:v>
                </c:pt>
                <c:pt idx="3858">
                  <c:v>39737</c:v>
                </c:pt>
                <c:pt idx="3859">
                  <c:v>39738</c:v>
                </c:pt>
                <c:pt idx="3860">
                  <c:v>39741</c:v>
                </c:pt>
                <c:pt idx="3861">
                  <c:v>39742</c:v>
                </c:pt>
                <c:pt idx="3862">
                  <c:v>39743</c:v>
                </c:pt>
                <c:pt idx="3863">
                  <c:v>39744</c:v>
                </c:pt>
                <c:pt idx="3864">
                  <c:v>39745</c:v>
                </c:pt>
                <c:pt idx="3865">
                  <c:v>39748</c:v>
                </c:pt>
                <c:pt idx="3866">
                  <c:v>39749</c:v>
                </c:pt>
                <c:pt idx="3867">
                  <c:v>39750</c:v>
                </c:pt>
                <c:pt idx="3868">
                  <c:v>39751</c:v>
                </c:pt>
                <c:pt idx="3869">
                  <c:v>39752</c:v>
                </c:pt>
                <c:pt idx="3870">
                  <c:v>39755</c:v>
                </c:pt>
                <c:pt idx="3871">
                  <c:v>39756</c:v>
                </c:pt>
                <c:pt idx="3872">
                  <c:v>39757</c:v>
                </c:pt>
                <c:pt idx="3873">
                  <c:v>39758</c:v>
                </c:pt>
                <c:pt idx="3874">
                  <c:v>39759</c:v>
                </c:pt>
                <c:pt idx="3875">
                  <c:v>39762</c:v>
                </c:pt>
                <c:pt idx="3876">
                  <c:v>39763</c:v>
                </c:pt>
                <c:pt idx="3877">
                  <c:v>39764</c:v>
                </c:pt>
                <c:pt idx="3878">
                  <c:v>39765</c:v>
                </c:pt>
                <c:pt idx="3879">
                  <c:v>39766</c:v>
                </c:pt>
                <c:pt idx="3880">
                  <c:v>39769</c:v>
                </c:pt>
                <c:pt idx="3881">
                  <c:v>39770</c:v>
                </c:pt>
                <c:pt idx="3882">
                  <c:v>39771</c:v>
                </c:pt>
                <c:pt idx="3883">
                  <c:v>39772</c:v>
                </c:pt>
                <c:pt idx="3884">
                  <c:v>39773</c:v>
                </c:pt>
                <c:pt idx="3885">
                  <c:v>39776</c:v>
                </c:pt>
                <c:pt idx="3886">
                  <c:v>39777</c:v>
                </c:pt>
                <c:pt idx="3887">
                  <c:v>39778</c:v>
                </c:pt>
                <c:pt idx="3888">
                  <c:v>39779</c:v>
                </c:pt>
                <c:pt idx="3889">
                  <c:v>39780</c:v>
                </c:pt>
                <c:pt idx="3890">
                  <c:v>39783</c:v>
                </c:pt>
                <c:pt idx="3891">
                  <c:v>39784</c:v>
                </c:pt>
                <c:pt idx="3892">
                  <c:v>39785</c:v>
                </c:pt>
                <c:pt idx="3893">
                  <c:v>39786</c:v>
                </c:pt>
                <c:pt idx="3894">
                  <c:v>39787</c:v>
                </c:pt>
                <c:pt idx="3895">
                  <c:v>39790</c:v>
                </c:pt>
                <c:pt idx="3896">
                  <c:v>39791</c:v>
                </c:pt>
                <c:pt idx="3897">
                  <c:v>39792</c:v>
                </c:pt>
                <c:pt idx="3898">
                  <c:v>39793</c:v>
                </c:pt>
                <c:pt idx="3899">
                  <c:v>39794</c:v>
                </c:pt>
                <c:pt idx="3900">
                  <c:v>39797</c:v>
                </c:pt>
                <c:pt idx="3901">
                  <c:v>39798</c:v>
                </c:pt>
                <c:pt idx="3902">
                  <c:v>39799</c:v>
                </c:pt>
                <c:pt idx="3903">
                  <c:v>39800</c:v>
                </c:pt>
                <c:pt idx="3904">
                  <c:v>39801</c:v>
                </c:pt>
                <c:pt idx="3905">
                  <c:v>39804</c:v>
                </c:pt>
                <c:pt idx="3906">
                  <c:v>39805</c:v>
                </c:pt>
                <c:pt idx="3907">
                  <c:v>39806</c:v>
                </c:pt>
                <c:pt idx="3908">
                  <c:v>39807</c:v>
                </c:pt>
                <c:pt idx="3909">
                  <c:v>39808</c:v>
                </c:pt>
                <c:pt idx="3910">
                  <c:v>39811</c:v>
                </c:pt>
                <c:pt idx="3911">
                  <c:v>39812</c:v>
                </c:pt>
                <c:pt idx="3912">
                  <c:v>39813</c:v>
                </c:pt>
                <c:pt idx="3913">
                  <c:v>39814</c:v>
                </c:pt>
                <c:pt idx="3914">
                  <c:v>39815</c:v>
                </c:pt>
                <c:pt idx="3915">
                  <c:v>39818</c:v>
                </c:pt>
                <c:pt idx="3916">
                  <c:v>39819</c:v>
                </c:pt>
                <c:pt idx="3917">
                  <c:v>39820</c:v>
                </c:pt>
                <c:pt idx="3918">
                  <c:v>39821</c:v>
                </c:pt>
                <c:pt idx="3919">
                  <c:v>39822</c:v>
                </c:pt>
                <c:pt idx="3920">
                  <c:v>39825</c:v>
                </c:pt>
                <c:pt idx="3921">
                  <c:v>39826</c:v>
                </c:pt>
                <c:pt idx="3922">
                  <c:v>39827</c:v>
                </c:pt>
                <c:pt idx="3923">
                  <c:v>39828</c:v>
                </c:pt>
                <c:pt idx="3924">
                  <c:v>39829</c:v>
                </c:pt>
                <c:pt idx="3925">
                  <c:v>39832</c:v>
                </c:pt>
                <c:pt idx="3926">
                  <c:v>39833</c:v>
                </c:pt>
                <c:pt idx="3927">
                  <c:v>39834</c:v>
                </c:pt>
                <c:pt idx="3928">
                  <c:v>39835</c:v>
                </c:pt>
                <c:pt idx="3929">
                  <c:v>39836</c:v>
                </c:pt>
                <c:pt idx="3930">
                  <c:v>39839</c:v>
                </c:pt>
                <c:pt idx="3931">
                  <c:v>39840</c:v>
                </c:pt>
                <c:pt idx="3932">
                  <c:v>39841</c:v>
                </c:pt>
                <c:pt idx="3933">
                  <c:v>39842</c:v>
                </c:pt>
                <c:pt idx="3934">
                  <c:v>39843</c:v>
                </c:pt>
                <c:pt idx="3935">
                  <c:v>39846</c:v>
                </c:pt>
                <c:pt idx="3936">
                  <c:v>39847</c:v>
                </c:pt>
                <c:pt idx="3937">
                  <c:v>39848</c:v>
                </c:pt>
                <c:pt idx="3938">
                  <c:v>39849</c:v>
                </c:pt>
                <c:pt idx="3939">
                  <c:v>39850</c:v>
                </c:pt>
                <c:pt idx="3940">
                  <c:v>39853</c:v>
                </c:pt>
                <c:pt idx="3941">
                  <c:v>39854</c:v>
                </c:pt>
                <c:pt idx="3942">
                  <c:v>39855</c:v>
                </c:pt>
                <c:pt idx="3943">
                  <c:v>39856</c:v>
                </c:pt>
                <c:pt idx="3944">
                  <c:v>39857</c:v>
                </c:pt>
                <c:pt idx="3945">
                  <c:v>39860</c:v>
                </c:pt>
                <c:pt idx="3946">
                  <c:v>39861</c:v>
                </c:pt>
                <c:pt idx="3947">
                  <c:v>39862</c:v>
                </c:pt>
                <c:pt idx="3948">
                  <c:v>39863</c:v>
                </c:pt>
                <c:pt idx="3949">
                  <c:v>39864</c:v>
                </c:pt>
                <c:pt idx="3950">
                  <c:v>39867</c:v>
                </c:pt>
                <c:pt idx="3951">
                  <c:v>39868</c:v>
                </c:pt>
                <c:pt idx="3952">
                  <c:v>39869</c:v>
                </c:pt>
                <c:pt idx="3953">
                  <c:v>39870</c:v>
                </c:pt>
                <c:pt idx="3954">
                  <c:v>39871</c:v>
                </c:pt>
                <c:pt idx="3955">
                  <c:v>39874</c:v>
                </c:pt>
                <c:pt idx="3956">
                  <c:v>39875</c:v>
                </c:pt>
                <c:pt idx="3957">
                  <c:v>39876</c:v>
                </c:pt>
                <c:pt idx="3958">
                  <c:v>39877</c:v>
                </c:pt>
                <c:pt idx="3959">
                  <c:v>39878</c:v>
                </c:pt>
                <c:pt idx="3960">
                  <c:v>39881</c:v>
                </c:pt>
                <c:pt idx="3961">
                  <c:v>39882</c:v>
                </c:pt>
                <c:pt idx="3962">
                  <c:v>39883</c:v>
                </c:pt>
                <c:pt idx="3963">
                  <c:v>39884</c:v>
                </c:pt>
                <c:pt idx="3964">
                  <c:v>39885</c:v>
                </c:pt>
                <c:pt idx="3965">
                  <c:v>39888</c:v>
                </c:pt>
                <c:pt idx="3966">
                  <c:v>39889</c:v>
                </c:pt>
                <c:pt idx="3967">
                  <c:v>39890</c:v>
                </c:pt>
                <c:pt idx="3968">
                  <c:v>39891</c:v>
                </c:pt>
                <c:pt idx="3969">
                  <c:v>39892</c:v>
                </c:pt>
                <c:pt idx="3970">
                  <c:v>39895</c:v>
                </c:pt>
                <c:pt idx="3971">
                  <c:v>39896</c:v>
                </c:pt>
                <c:pt idx="3972">
                  <c:v>39897</c:v>
                </c:pt>
                <c:pt idx="3973">
                  <c:v>39898</c:v>
                </c:pt>
                <c:pt idx="3974">
                  <c:v>39899</c:v>
                </c:pt>
                <c:pt idx="3975">
                  <c:v>39902</c:v>
                </c:pt>
                <c:pt idx="3976">
                  <c:v>39903</c:v>
                </c:pt>
                <c:pt idx="3977">
                  <c:v>39904</c:v>
                </c:pt>
                <c:pt idx="3978">
                  <c:v>39905</c:v>
                </c:pt>
                <c:pt idx="3979">
                  <c:v>39906</c:v>
                </c:pt>
                <c:pt idx="3980">
                  <c:v>39909</c:v>
                </c:pt>
                <c:pt idx="3981">
                  <c:v>39910</c:v>
                </c:pt>
                <c:pt idx="3982">
                  <c:v>39911</c:v>
                </c:pt>
                <c:pt idx="3983">
                  <c:v>39912</c:v>
                </c:pt>
                <c:pt idx="3984">
                  <c:v>39913</c:v>
                </c:pt>
                <c:pt idx="3985">
                  <c:v>39916</c:v>
                </c:pt>
                <c:pt idx="3986">
                  <c:v>39917</c:v>
                </c:pt>
                <c:pt idx="3987">
                  <c:v>39918</c:v>
                </c:pt>
                <c:pt idx="3988">
                  <c:v>39919</c:v>
                </c:pt>
                <c:pt idx="3989">
                  <c:v>39920</c:v>
                </c:pt>
                <c:pt idx="3990">
                  <c:v>39923</c:v>
                </c:pt>
                <c:pt idx="3991">
                  <c:v>39924</c:v>
                </c:pt>
                <c:pt idx="3992">
                  <c:v>39925</c:v>
                </c:pt>
                <c:pt idx="3993">
                  <c:v>39926</c:v>
                </c:pt>
                <c:pt idx="3994">
                  <c:v>39927</c:v>
                </c:pt>
                <c:pt idx="3995">
                  <c:v>39930</c:v>
                </c:pt>
                <c:pt idx="3996">
                  <c:v>39931</c:v>
                </c:pt>
                <c:pt idx="3997">
                  <c:v>39932</c:v>
                </c:pt>
                <c:pt idx="3998">
                  <c:v>39933</c:v>
                </c:pt>
                <c:pt idx="3999">
                  <c:v>39934</c:v>
                </c:pt>
                <c:pt idx="4000">
                  <c:v>39937</c:v>
                </c:pt>
                <c:pt idx="4001">
                  <c:v>39938</c:v>
                </c:pt>
                <c:pt idx="4002">
                  <c:v>39939</c:v>
                </c:pt>
                <c:pt idx="4003">
                  <c:v>39940</c:v>
                </c:pt>
                <c:pt idx="4004">
                  <c:v>39941</c:v>
                </c:pt>
                <c:pt idx="4005">
                  <c:v>39944</c:v>
                </c:pt>
                <c:pt idx="4006">
                  <c:v>39945</c:v>
                </c:pt>
                <c:pt idx="4007">
                  <c:v>39946</c:v>
                </c:pt>
                <c:pt idx="4008">
                  <c:v>39947</c:v>
                </c:pt>
                <c:pt idx="4009">
                  <c:v>39948</c:v>
                </c:pt>
                <c:pt idx="4010">
                  <c:v>39951</c:v>
                </c:pt>
                <c:pt idx="4011">
                  <c:v>39952</c:v>
                </c:pt>
                <c:pt idx="4012">
                  <c:v>39953</c:v>
                </c:pt>
                <c:pt idx="4013">
                  <c:v>39954</c:v>
                </c:pt>
                <c:pt idx="4014">
                  <c:v>39955</c:v>
                </c:pt>
                <c:pt idx="4015">
                  <c:v>39958</c:v>
                </c:pt>
                <c:pt idx="4016">
                  <c:v>39959</c:v>
                </c:pt>
                <c:pt idx="4017">
                  <c:v>39960</c:v>
                </c:pt>
                <c:pt idx="4018">
                  <c:v>39961</c:v>
                </c:pt>
                <c:pt idx="4019">
                  <c:v>39962</c:v>
                </c:pt>
                <c:pt idx="4020">
                  <c:v>39965</c:v>
                </c:pt>
                <c:pt idx="4021">
                  <c:v>39966</c:v>
                </c:pt>
                <c:pt idx="4022">
                  <c:v>39967</c:v>
                </c:pt>
                <c:pt idx="4023">
                  <c:v>39968</c:v>
                </c:pt>
                <c:pt idx="4024">
                  <c:v>39969</c:v>
                </c:pt>
                <c:pt idx="4025">
                  <c:v>39972</c:v>
                </c:pt>
                <c:pt idx="4026">
                  <c:v>39973</c:v>
                </c:pt>
                <c:pt idx="4027">
                  <c:v>39974</c:v>
                </c:pt>
                <c:pt idx="4028">
                  <c:v>39975</c:v>
                </c:pt>
                <c:pt idx="4029">
                  <c:v>39976</c:v>
                </c:pt>
                <c:pt idx="4030">
                  <c:v>39979</c:v>
                </c:pt>
                <c:pt idx="4031">
                  <c:v>39980</c:v>
                </c:pt>
                <c:pt idx="4032">
                  <c:v>39981</c:v>
                </c:pt>
                <c:pt idx="4033">
                  <c:v>39982</c:v>
                </c:pt>
                <c:pt idx="4034">
                  <c:v>39983</c:v>
                </c:pt>
                <c:pt idx="4035">
                  <c:v>39986</c:v>
                </c:pt>
                <c:pt idx="4036">
                  <c:v>39987</c:v>
                </c:pt>
                <c:pt idx="4037">
                  <c:v>39988</c:v>
                </c:pt>
                <c:pt idx="4038">
                  <c:v>39989</c:v>
                </c:pt>
                <c:pt idx="4039">
                  <c:v>39990</c:v>
                </c:pt>
                <c:pt idx="4040">
                  <c:v>39993</c:v>
                </c:pt>
                <c:pt idx="4041">
                  <c:v>39994</c:v>
                </c:pt>
                <c:pt idx="4042">
                  <c:v>39995</c:v>
                </c:pt>
                <c:pt idx="4043">
                  <c:v>39996</c:v>
                </c:pt>
                <c:pt idx="4044">
                  <c:v>39997</c:v>
                </c:pt>
                <c:pt idx="4045">
                  <c:v>40000</c:v>
                </c:pt>
                <c:pt idx="4046">
                  <c:v>40001</c:v>
                </c:pt>
                <c:pt idx="4047">
                  <c:v>40002</c:v>
                </c:pt>
                <c:pt idx="4048">
                  <c:v>40003</c:v>
                </c:pt>
                <c:pt idx="4049">
                  <c:v>40004</c:v>
                </c:pt>
                <c:pt idx="4050">
                  <c:v>40007</c:v>
                </c:pt>
                <c:pt idx="4051">
                  <c:v>40008</c:v>
                </c:pt>
                <c:pt idx="4052">
                  <c:v>40009</c:v>
                </c:pt>
                <c:pt idx="4053">
                  <c:v>40010</c:v>
                </c:pt>
                <c:pt idx="4054">
                  <c:v>40011</c:v>
                </c:pt>
                <c:pt idx="4055">
                  <c:v>40014</c:v>
                </c:pt>
                <c:pt idx="4056">
                  <c:v>40015</c:v>
                </c:pt>
                <c:pt idx="4057">
                  <c:v>40016</c:v>
                </c:pt>
                <c:pt idx="4058">
                  <c:v>40017</c:v>
                </c:pt>
                <c:pt idx="4059">
                  <c:v>40018</c:v>
                </c:pt>
                <c:pt idx="4060">
                  <c:v>40021</c:v>
                </c:pt>
                <c:pt idx="4061">
                  <c:v>40022</c:v>
                </c:pt>
                <c:pt idx="4062">
                  <c:v>40023</c:v>
                </c:pt>
                <c:pt idx="4063">
                  <c:v>40024</c:v>
                </c:pt>
                <c:pt idx="4064">
                  <c:v>40025</c:v>
                </c:pt>
                <c:pt idx="4065">
                  <c:v>40028</c:v>
                </c:pt>
                <c:pt idx="4066">
                  <c:v>40029</c:v>
                </c:pt>
                <c:pt idx="4067">
                  <c:v>40030</c:v>
                </c:pt>
                <c:pt idx="4068">
                  <c:v>40031</c:v>
                </c:pt>
                <c:pt idx="4069">
                  <c:v>40032</c:v>
                </c:pt>
                <c:pt idx="4070">
                  <c:v>40035</c:v>
                </c:pt>
                <c:pt idx="4071">
                  <c:v>40036</c:v>
                </c:pt>
                <c:pt idx="4072">
                  <c:v>40037</c:v>
                </c:pt>
                <c:pt idx="4073">
                  <c:v>40038</c:v>
                </c:pt>
                <c:pt idx="4074">
                  <c:v>40039</c:v>
                </c:pt>
                <c:pt idx="4075">
                  <c:v>40042</c:v>
                </c:pt>
                <c:pt idx="4076">
                  <c:v>40043</c:v>
                </c:pt>
                <c:pt idx="4077">
                  <c:v>40044</c:v>
                </c:pt>
                <c:pt idx="4078">
                  <c:v>40045</c:v>
                </c:pt>
                <c:pt idx="4079">
                  <c:v>40046</c:v>
                </c:pt>
                <c:pt idx="4080">
                  <c:v>40049</c:v>
                </c:pt>
                <c:pt idx="4081">
                  <c:v>40050</c:v>
                </c:pt>
                <c:pt idx="4082">
                  <c:v>40051</c:v>
                </c:pt>
                <c:pt idx="4083">
                  <c:v>40052</c:v>
                </c:pt>
                <c:pt idx="4084">
                  <c:v>40053</c:v>
                </c:pt>
                <c:pt idx="4085">
                  <c:v>40056</c:v>
                </c:pt>
                <c:pt idx="4086">
                  <c:v>40057</c:v>
                </c:pt>
                <c:pt idx="4087">
                  <c:v>40058</c:v>
                </c:pt>
                <c:pt idx="4088">
                  <c:v>40059</c:v>
                </c:pt>
                <c:pt idx="4089">
                  <c:v>40060</c:v>
                </c:pt>
                <c:pt idx="4090">
                  <c:v>40063</c:v>
                </c:pt>
                <c:pt idx="4091">
                  <c:v>40064</c:v>
                </c:pt>
                <c:pt idx="4092">
                  <c:v>40065</c:v>
                </c:pt>
                <c:pt idx="4093">
                  <c:v>40066</c:v>
                </c:pt>
                <c:pt idx="4094">
                  <c:v>40067</c:v>
                </c:pt>
                <c:pt idx="4095">
                  <c:v>40070</c:v>
                </c:pt>
                <c:pt idx="4096">
                  <c:v>40071</c:v>
                </c:pt>
                <c:pt idx="4097">
                  <c:v>40072</c:v>
                </c:pt>
                <c:pt idx="4098">
                  <c:v>40073</c:v>
                </c:pt>
                <c:pt idx="4099">
                  <c:v>40074</c:v>
                </c:pt>
                <c:pt idx="4100">
                  <c:v>40077</c:v>
                </c:pt>
                <c:pt idx="4101">
                  <c:v>40078</c:v>
                </c:pt>
                <c:pt idx="4102">
                  <c:v>40079</c:v>
                </c:pt>
                <c:pt idx="4103">
                  <c:v>40080</c:v>
                </c:pt>
                <c:pt idx="4104">
                  <c:v>40081</c:v>
                </c:pt>
                <c:pt idx="4105">
                  <c:v>40084</c:v>
                </c:pt>
                <c:pt idx="4106">
                  <c:v>40085</c:v>
                </c:pt>
                <c:pt idx="4107">
                  <c:v>40086</c:v>
                </c:pt>
                <c:pt idx="4108">
                  <c:v>40087</c:v>
                </c:pt>
                <c:pt idx="4109">
                  <c:v>40088</c:v>
                </c:pt>
                <c:pt idx="4110">
                  <c:v>40091</c:v>
                </c:pt>
                <c:pt idx="4111">
                  <c:v>40092</c:v>
                </c:pt>
                <c:pt idx="4112">
                  <c:v>40093</c:v>
                </c:pt>
                <c:pt idx="4113">
                  <c:v>40094</c:v>
                </c:pt>
                <c:pt idx="4114">
                  <c:v>40095</c:v>
                </c:pt>
                <c:pt idx="4115">
                  <c:v>40098</c:v>
                </c:pt>
                <c:pt idx="4116">
                  <c:v>40099</c:v>
                </c:pt>
                <c:pt idx="4117">
                  <c:v>40100</c:v>
                </c:pt>
                <c:pt idx="4118">
                  <c:v>40101</c:v>
                </c:pt>
                <c:pt idx="4119">
                  <c:v>40102</c:v>
                </c:pt>
                <c:pt idx="4120">
                  <c:v>40105</c:v>
                </c:pt>
                <c:pt idx="4121">
                  <c:v>40106</c:v>
                </c:pt>
                <c:pt idx="4122">
                  <c:v>40107</c:v>
                </c:pt>
                <c:pt idx="4123">
                  <c:v>40108</c:v>
                </c:pt>
                <c:pt idx="4124">
                  <c:v>40109</c:v>
                </c:pt>
                <c:pt idx="4125">
                  <c:v>40112</c:v>
                </c:pt>
                <c:pt idx="4126">
                  <c:v>40113</c:v>
                </c:pt>
                <c:pt idx="4127">
                  <c:v>40114</c:v>
                </c:pt>
                <c:pt idx="4128">
                  <c:v>40115</c:v>
                </c:pt>
                <c:pt idx="4129">
                  <c:v>40116</c:v>
                </c:pt>
                <c:pt idx="4130">
                  <c:v>40119</c:v>
                </c:pt>
                <c:pt idx="4131">
                  <c:v>40120</c:v>
                </c:pt>
                <c:pt idx="4132">
                  <c:v>40121</c:v>
                </c:pt>
                <c:pt idx="4133">
                  <c:v>40122</c:v>
                </c:pt>
                <c:pt idx="4134">
                  <c:v>40123</c:v>
                </c:pt>
                <c:pt idx="4135">
                  <c:v>40126</c:v>
                </c:pt>
                <c:pt idx="4136">
                  <c:v>40127</c:v>
                </c:pt>
                <c:pt idx="4137">
                  <c:v>40128</c:v>
                </c:pt>
                <c:pt idx="4138">
                  <c:v>40129</c:v>
                </c:pt>
                <c:pt idx="4139">
                  <c:v>40130</c:v>
                </c:pt>
                <c:pt idx="4140">
                  <c:v>40133</c:v>
                </c:pt>
                <c:pt idx="4141">
                  <c:v>40134</c:v>
                </c:pt>
                <c:pt idx="4142">
                  <c:v>40135</c:v>
                </c:pt>
                <c:pt idx="4143">
                  <c:v>40136</c:v>
                </c:pt>
                <c:pt idx="4144">
                  <c:v>40137</c:v>
                </c:pt>
                <c:pt idx="4145">
                  <c:v>40140</c:v>
                </c:pt>
                <c:pt idx="4146">
                  <c:v>40141</c:v>
                </c:pt>
                <c:pt idx="4147">
                  <c:v>40142</c:v>
                </c:pt>
                <c:pt idx="4148">
                  <c:v>40143</c:v>
                </c:pt>
                <c:pt idx="4149">
                  <c:v>40144</c:v>
                </c:pt>
                <c:pt idx="4150">
                  <c:v>40147</c:v>
                </c:pt>
                <c:pt idx="4151">
                  <c:v>40148</c:v>
                </c:pt>
                <c:pt idx="4152">
                  <c:v>40149</c:v>
                </c:pt>
                <c:pt idx="4153">
                  <c:v>40150</c:v>
                </c:pt>
                <c:pt idx="4154">
                  <c:v>40151</c:v>
                </c:pt>
                <c:pt idx="4155">
                  <c:v>40154</c:v>
                </c:pt>
                <c:pt idx="4156">
                  <c:v>40155</c:v>
                </c:pt>
                <c:pt idx="4157">
                  <c:v>40156</c:v>
                </c:pt>
                <c:pt idx="4158">
                  <c:v>40157</c:v>
                </c:pt>
                <c:pt idx="4159">
                  <c:v>40158</c:v>
                </c:pt>
                <c:pt idx="4160">
                  <c:v>40161</c:v>
                </c:pt>
                <c:pt idx="4161">
                  <c:v>40162</c:v>
                </c:pt>
                <c:pt idx="4162">
                  <c:v>40163</c:v>
                </c:pt>
                <c:pt idx="4163">
                  <c:v>40164</c:v>
                </c:pt>
                <c:pt idx="4164">
                  <c:v>40165</c:v>
                </c:pt>
                <c:pt idx="4165">
                  <c:v>40168</c:v>
                </c:pt>
                <c:pt idx="4166">
                  <c:v>40169</c:v>
                </c:pt>
                <c:pt idx="4167">
                  <c:v>40170</c:v>
                </c:pt>
                <c:pt idx="4168">
                  <c:v>40171</c:v>
                </c:pt>
                <c:pt idx="4169">
                  <c:v>40172</c:v>
                </c:pt>
                <c:pt idx="4170">
                  <c:v>40175</c:v>
                </c:pt>
                <c:pt idx="4171">
                  <c:v>40176</c:v>
                </c:pt>
                <c:pt idx="4172">
                  <c:v>40177</c:v>
                </c:pt>
                <c:pt idx="4173">
                  <c:v>40178</c:v>
                </c:pt>
                <c:pt idx="4174">
                  <c:v>40179</c:v>
                </c:pt>
                <c:pt idx="4175">
                  <c:v>40182</c:v>
                </c:pt>
                <c:pt idx="4176">
                  <c:v>40183</c:v>
                </c:pt>
                <c:pt idx="4177">
                  <c:v>40184</c:v>
                </c:pt>
                <c:pt idx="4178">
                  <c:v>40185</c:v>
                </c:pt>
                <c:pt idx="4179">
                  <c:v>40186</c:v>
                </c:pt>
                <c:pt idx="4180">
                  <c:v>40189</c:v>
                </c:pt>
                <c:pt idx="4181">
                  <c:v>40190</c:v>
                </c:pt>
                <c:pt idx="4182">
                  <c:v>40191</c:v>
                </c:pt>
                <c:pt idx="4183">
                  <c:v>40192</c:v>
                </c:pt>
                <c:pt idx="4184">
                  <c:v>40193</c:v>
                </c:pt>
                <c:pt idx="4185">
                  <c:v>40196</c:v>
                </c:pt>
                <c:pt idx="4186">
                  <c:v>40197</c:v>
                </c:pt>
                <c:pt idx="4187">
                  <c:v>40198</c:v>
                </c:pt>
                <c:pt idx="4188">
                  <c:v>40199</c:v>
                </c:pt>
                <c:pt idx="4189">
                  <c:v>40200</c:v>
                </c:pt>
                <c:pt idx="4190">
                  <c:v>40203</c:v>
                </c:pt>
                <c:pt idx="4191">
                  <c:v>40204</c:v>
                </c:pt>
                <c:pt idx="4192">
                  <c:v>40205</c:v>
                </c:pt>
                <c:pt idx="4193">
                  <c:v>40206</c:v>
                </c:pt>
                <c:pt idx="4194">
                  <c:v>40207</c:v>
                </c:pt>
                <c:pt idx="4195">
                  <c:v>40210</c:v>
                </c:pt>
                <c:pt idx="4196">
                  <c:v>40211</c:v>
                </c:pt>
                <c:pt idx="4197">
                  <c:v>40212</c:v>
                </c:pt>
                <c:pt idx="4198">
                  <c:v>40213</c:v>
                </c:pt>
                <c:pt idx="4199">
                  <c:v>40214</c:v>
                </c:pt>
                <c:pt idx="4200">
                  <c:v>40217</c:v>
                </c:pt>
                <c:pt idx="4201">
                  <c:v>40218</c:v>
                </c:pt>
                <c:pt idx="4202">
                  <c:v>40219</c:v>
                </c:pt>
                <c:pt idx="4203">
                  <c:v>40220</c:v>
                </c:pt>
                <c:pt idx="4204">
                  <c:v>40221</c:v>
                </c:pt>
                <c:pt idx="4205">
                  <c:v>40224</c:v>
                </c:pt>
                <c:pt idx="4206">
                  <c:v>40225</c:v>
                </c:pt>
                <c:pt idx="4207">
                  <c:v>40226</c:v>
                </c:pt>
                <c:pt idx="4208">
                  <c:v>40227</c:v>
                </c:pt>
                <c:pt idx="4209">
                  <c:v>40228</c:v>
                </c:pt>
                <c:pt idx="4210">
                  <c:v>40231</c:v>
                </c:pt>
                <c:pt idx="4211">
                  <c:v>40232</c:v>
                </c:pt>
                <c:pt idx="4212">
                  <c:v>40233</c:v>
                </c:pt>
                <c:pt idx="4213">
                  <c:v>40234</c:v>
                </c:pt>
                <c:pt idx="4214">
                  <c:v>40235</c:v>
                </c:pt>
                <c:pt idx="4215">
                  <c:v>40238</c:v>
                </c:pt>
                <c:pt idx="4216">
                  <c:v>40239</c:v>
                </c:pt>
                <c:pt idx="4217">
                  <c:v>40240</c:v>
                </c:pt>
                <c:pt idx="4218">
                  <c:v>40241</c:v>
                </c:pt>
                <c:pt idx="4219">
                  <c:v>40242</c:v>
                </c:pt>
                <c:pt idx="4220">
                  <c:v>40245</c:v>
                </c:pt>
                <c:pt idx="4221">
                  <c:v>40246</c:v>
                </c:pt>
                <c:pt idx="4222">
                  <c:v>40247</c:v>
                </c:pt>
                <c:pt idx="4223">
                  <c:v>40248</c:v>
                </c:pt>
                <c:pt idx="4224">
                  <c:v>40249</c:v>
                </c:pt>
                <c:pt idx="4225">
                  <c:v>40252</c:v>
                </c:pt>
                <c:pt idx="4226">
                  <c:v>40253</c:v>
                </c:pt>
                <c:pt idx="4227">
                  <c:v>40254</c:v>
                </c:pt>
                <c:pt idx="4228">
                  <c:v>40255</c:v>
                </c:pt>
                <c:pt idx="4229">
                  <c:v>40256</c:v>
                </c:pt>
                <c:pt idx="4230">
                  <c:v>40259</c:v>
                </c:pt>
                <c:pt idx="4231">
                  <c:v>40260</c:v>
                </c:pt>
                <c:pt idx="4232">
                  <c:v>40261</c:v>
                </c:pt>
                <c:pt idx="4233">
                  <c:v>40262</c:v>
                </c:pt>
                <c:pt idx="4234">
                  <c:v>40263</c:v>
                </c:pt>
                <c:pt idx="4235">
                  <c:v>40266</c:v>
                </c:pt>
                <c:pt idx="4236">
                  <c:v>40267</c:v>
                </c:pt>
                <c:pt idx="4237">
                  <c:v>40268</c:v>
                </c:pt>
                <c:pt idx="4238">
                  <c:v>40269</c:v>
                </c:pt>
                <c:pt idx="4239">
                  <c:v>40270</c:v>
                </c:pt>
                <c:pt idx="4240">
                  <c:v>40273</c:v>
                </c:pt>
                <c:pt idx="4241">
                  <c:v>40274</c:v>
                </c:pt>
                <c:pt idx="4242">
                  <c:v>40275</c:v>
                </c:pt>
                <c:pt idx="4243">
                  <c:v>40276</c:v>
                </c:pt>
                <c:pt idx="4244">
                  <c:v>40277</c:v>
                </c:pt>
                <c:pt idx="4245">
                  <c:v>40280</c:v>
                </c:pt>
                <c:pt idx="4246">
                  <c:v>40281</c:v>
                </c:pt>
                <c:pt idx="4247">
                  <c:v>40282</c:v>
                </c:pt>
                <c:pt idx="4248">
                  <c:v>40283</c:v>
                </c:pt>
                <c:pt idx="4249">
                  <c:v>40284</c:v>
                </c:pt>
                <c:pt idx="4250">
                  <c:v>40287</c:v>
                </c:pt>
                <c:pt idx="4251">
                  <c:v>40288</c:v>
                </c:pt>
                <c:pt idx="4252">
                  <c:v>40289</c:v>
                </c:pt>
                <c:pt idx="4253">
                  <c:v>40290</c:v>
                </c:pt>
                <c:pt idx="4254">
                  <c:v>40291</c:v>
                </c:pt>
                <c:pt idx="4255">
                  <c:v>40294</c:v>
                </c:pt>
                <c:pt idx="4256">
                  <c:v>40295</c:v>
                </c:pt>
                <c:pt idx="4257">
                  <c:v>40296</c:v>
                </c:pt>
                <c:pt idx="4258">
                  <c:v>40297</c:v>
                </c:pt>
                <c:pt idx="4259">
                  <c:v>40298</c:v>
                </c:pt>
                <c:pt idx="4260">
                  <c:v>40301</c:v>
                </c:pt>
                <c:pt idx="4261">
                  <c:v>40302</c:v>
                </c:pt>
                <c:pt idx="4262">
                  <c:v>40303</c:v>
                </c:pt>
                <c:pt idx="4263">
                  <c:v>40304</c:v>
                </c:pt>
                <c:pt idx="4264">
                  <c:v>40305</c:v>
                </c:pt>
                <c:pt idx="4265">
                  <c:v>40308</c:v>
                </c:pt>
                <c:pt idx="4266">
                  <c:v>40309</c:v>
                </c:pt>
                <c:pt idx="4267">
                  <c:v>40310</c:v>
                </c:pt>
                <c:pt idx="4268">
                  <c:v>40311</c:v>
                </c:pt>
                <c:pt idx="4269">
                  <c:v>40312</c:v>
                </c:pt>
                <c:pt idx="4270">
                  <c:v>40315</c:v>
                </c:pt>
                <c:pt idx="4271">
                  <c:v>40316</c:v>
                </c:pt>
                <c:pt idx="4272">
                  <c:v>40317</c:v>
                </c:pt>
                <c:pt idx="4273">
                  <c:v>40318</c:v>
                </c:pt>
                <c:pt idx="4274">
                  <c:v>40319</c:v>
                </c:pt>
                <c:pt idx="4275">
                  <c:v>40322</c:v>
                </c:pt>
                <c:pt idx="4276">
                  <c:v>40323</c:v>
                </c:pt>
                <c:pt idx="4277">
                  <c:v>40324</c:v>
                </c:pt>
                <c:pt idx="4278">
                  <c:v>40325</c:v>
                </c:pt>
                <c:pt idx="4279">
                  <c:v>40326</c:v>
                </c:pt>
                <c:pt idx="4280">
                  <c:v>40329</c:v>
                </c:pt>
                <c:pt idx="4281">
                  <c:v>40330</c:v>
                </c:pt>
                <c:pt idx="4282">
                  <c:v>40331</c:v>
                </c:pt>
                <c:pt idx="4283">
                  <c:v>40332</c:v>
                </c:pt>
                <c:pt idx="4284">
                  <c:v>40333</c:v>
                </c:pt>
                <c:pt idx="4285">
                  <c:v>40336</c:v>
                </c:pt>
                <c:pt idx="4286">
                  <c:v>40337</c:v>
                </c:pt>
                <c:pt idx="4287">
                  <c:v>40338</c:v>
                </c:pt>
                <c:pt idx="4288">
                  <c:v>40339</c:v>
                </c:pt>
                <c:pt idx="4289">
                  <c:v>40340</c:v>
                </c:pt>
                <c:pt idx="4290">
                  <c:v>40343</c:v>
                </c:pt>
                <c:pt idx="4291">
                  <c:v>40344</c:v>
                </c:pt>
                <c:pt idx="4292">
                  <c:v>40345</c:v>
                </c:pt>
                <c:pt idx="4293">
                  <c:v>40346</c:v>
                </c:pt>
                <c:pt idx="4294">
                  <c:v>40347</c:v>
                </c:pt>
                <c:pt idx="4295">
                  <c:v>40350</c:v>
                </c:pt>
                <c:pt idx="4296">
                  <c:v>40351</c:v>
                </c:pt>
                <c:pt idx="4297">
                  <c:v>40352</c:v>
                </c:pt>
                <c:pt idx="4298">
                  <c:v>40353</c:v>
                </c:pt>
                <c:pt idx="4299">
                  <c:v>40354</c:v>
                </c:pt>
                <c:pt idx="4300">
                  <c:v>40357</c:v>
                </c:pt>
                <c:pt idx="4301">
                  <c:v>40358</c:v>
                </c:pt>
                <c:pt idx="4302">
                  <c:v>40359</c:v>
                </c:pt>
                <c:pt idx="4303">
                  <c:v>40360</c:v>
                </c:pt>
                <c:pt idx="4304">
                  <c:v>40361</c:v>
                </c:pt>
                <c:pt idx="4305">
                  <c:v>40364</c:v>
                </c:pt>
                <c:pt idx="4306">
                  <c:v>40365</c:v>
                </c:pt>
                <c:pt idx="4307">
                  <c:v>40366</c:v>
                </c:pt>
                <c:pt idx="4308">
                  <c:v>40367</c:v>
                </c:pt>
                <c:pt idx="4309">
                  <c:v>40368</c:v>
                </c:pt>
                <c:pt idx="4310">
                  <c:v>40371</c:v>
                </c:pt>
                <c:pt idx="4311">
                  <c:v>40372</c:v>
                </c:pt>
                <c:pt idx="4312">
                  <c:v>40373</c:v>
                </c:pt>
                <c:pt idx="4313">
                  <c:v>40374</c:v>
                </c:pt>
                <c:pt idx="4314">
                  <c:v>40375</c:v>
                </c:pt>
                <c:pt idx="4315">
                  <c:v>40378</c:v>
                </c:pt>
                <c:pt idx="4316">
                  <c:v>40379</c:v>
                </c:pt>
                <c:pt idx="4317">
                  <c:v>40380</c:v>
                </c:pt>
                <c:pt idx="4318">
                  <c:v>40381</c:v>
                </c:pt>
                <c:pt idx="4319">
                  <c:v>40382</c:v>
                </c:pt>
                <c:pt idx="4320">
                  <c:v>40385</c:v>
                </c:pt>
                <c:pt idx="4321">
                  <c:v>40386</c:v>
                </c:pt>
                <c:pt idx="4322">
                  <c:v>40387</c:v>
                </c:pt>
                <c:pt idx="4323">
                  <c:v>40388</c:v>
                </c:pt>
                <c:pt idx="4324">
                  <c:v>40389</c:v>
                </c:pt>
                <c:pt idx="4325">
                  <c:v>40392</c:v>
                </c:pt>
                <c:pt idx="4326">
                  <c:v>40393</c:v>
                </c:pt>
                <c:pt idx="4327">
                  <c:v>40394</c:v>
                </c:pt>
                <c:pt idx="4328">
                  <c:v>40395</c:v>
                </c:pt>
                <c:pt idx="4329">
                  <c:v>40396</c:v>
                </c:pt>
                <c:pt idx="4330">
                  <c:v>40399</c:v>
                </c:pt>
                <c:pt idx="4331">
                  <c:v>40400</c:v>
                </c:pt>
                <c:pt idx="4332">
                  <c:v>40401</c:v>
                </c:pt>
                <c:pt idx="4333">
                  <c:v>40402</c:v>
                </c:pt>
                <c:pt idx="4334">
                  <c:v>40403</c:v>
                </c:pt>
                <c:pt idx="4335">
                  <c:v>40406</c:v>
                </c:pt>
                <c:pt idx="4336">
                  <c:v>40407</c:v>
                </c:pt>
                <c:pt idx="4337">
                  <c:v>40408</c:v>
                </c:pt>
                <c:pt idx="4338">
                  <c:v>40409</c:v>
                </c:pt>
                <c:pt idx="4339">
                  <c:v>40410</c:v>
                </c:pt>
                <c:pt idx="4340">
                  <c:v>40413</c:v>
                </c:pt>
                <c:pt idx="4341">
                  <c:v>40414</c:v>
                </c:pt>
                <c:pt idx="4342">
                  <c:v>40415</c:v>
                </c:pt>
                <c:pt idx="4343">
                  <c:v>40416</c:v>
                </c:pt>
                <c:pt idx="4344">
                  <c:v>40417</c:v>
                </c:pt>
                <c:pt idx="4345">
                  <c:v>40420</c:v>
                </c:pt>
                <c:pt idx="4346">
                  <c:v>40421</c:v>
                </c:pt>
                <c:pt idx="4347">
                  <c:v>40422</c:v>
                </c:pt>
                <c:pt idx="4348">
                  <c:v>40423</c:v>
                </c:pt>
                <c:pt idx="4349">
                  <c:v>40424</c:v>
                </c:pt>
                <c:pt idx="4350">
                  <c:v>40427</c:v>
                </c:pt>
                <c:pt idx="4351">
                  <c:v>40428</c:v>
                </c:pt>
                <c:pt idx="4352">
                  <c:v>40429</c:v>
                </c:pt>
                <c:pt idx="4353">
                  <c:v>40430</c:v>
                </c:pt>
                <c:pt idx="4354">
                  <c:v>40431</c:v>
                </c:pt>
                <c:pt idx="4355">
                  <c:v>40434</c:v>
                </c:pt>
                <c:pt idx="4356">
                  <c:v>40435</c:v>
                </c:pt>
                <c:pt idx="4357">
                  <c:v>40436</c:v>
                </c:pt>
                <c:pt idx="4358">
                  <c:v>40437</c:v>
                </c:pt>
                <c:pt idx="4359">
                  <c:v>40438</c:v>
                </c:pt>
                <c:pt idx="4360">
                  <c:v>40441</c:v>
                </c:pt>
                <c:pt idx="4361">
                  <c:v>40442</c:v>
                </c:pt>
                <c:pt idx="4362">
                  <c:v>40443</c:v>
                </c:pt>
                <c:pt idx="4363">
                  <c:v>40444</c:v>
                </c:pt>
                <c:pt idx="4364">
                  <c:v>40445</c:v>
                </c:pt>
                <c:pt idx="4365">
                  <c:v>40448</c:v>
                </c:pt>
                <c:pt idx="4366">
                  <c:v>40449</c:v>
                </c:pt>
                <c:pt idx="4367">
                  <c:v>40450</c:v>
                </c:pt>
                <c:pt idx="4368">
                  <c:v>40451</c:v>
                </c:pt>
                <c:pt idx="4369">
                  <c:v>40452</c:v>
                </c:pt>
                <c:pt idx="4370">
                  <c:v>40455</c:v>
                </c:pt>
                <c:pt idx="4371">
                  <c:v>40456</c:v>
                </c:pt>
                <c:pt idx="4372">
                  <c:v>40457</c:v>
                </c:pt>
                <c:pt idx="4373">
                  <c:v>40458</c:v>
                </c:pt>
                <c:pt idx="4374">
                  <c:v>40459</c:v>
                </c:pt>
                <c:pt idx="4375">
                  <c:v>40462</c:v>
                </c:pt>
                <c:pt idx="4376">
                  <c:v>40463</c:v>
                </c:pt>
                <c:pt idx="4377">
                  <c:v>40464</c:v>
                </c:pt>
                <c:pt idx="4378">
                  <c:v>40465</c:v>
                </c:pt>
                <c:pt idx="4379">
                  <c:v>40466</c:v>
                </c:pt>
                <c:pt idx="4380">
                  <c:v>40469</c:v>
                </c:pt>
                <c:pt idx="4381">
                  <c:v>40470</c:v>
                </c:pt>
                <c:pt idx="4382">
                  <c:v>40471</c:v>
                </c:pt>
                <c:pt idx="4383">
                  <c:v>40472</c:v>
                </c:pt>
                <c:pt idx="4384">
                  <c:v>40473</c:v>
                </c:pt>
                <c:pt idx="4385">
                  <c:v>40476</c:v>
                </c:pt>
                <c:pt idx="4386">
                  <c:v>40477</c:v>
                </c:pt>
                <c:pt idx="4387">
                  <c:v>40478</c:v>
                </c:pt>
                <c:pt idx="4388">
                  <c:v>40479</c:v>
                </c:pt>
                <c:pt idx="4389">
                  <c:v>40480</c:v>
                </c:pt>
                <c:pt idx="4390">
                  <c:v>40483</c:v>
                </c:pt>
                <c:pt idx="4391">
                  <c:v>40484</c:v>
                </c:pt>
                <c:pt idx="4392">
                  <c:v>40485</c:v>
                </c:pt>
                <c:pt idx="4393">
                  <c:v>40486</c:v>
                </c:pt>
                <c:pt idx="4394">
                  <c:v>40487</c:v>
                </c:pt>
                <c:pt idx="4395">
                  <c:v>40490</c:v>
                </c:pt>
                <c:pt idx="4396">
                  <c:v>40491</c:v>
                </c:pt>
                <c:pt idx="4397">
                  <c:v>40492</c:v>
                </c:pt>
                <c:pt idx="4398">
                  <c:v>40493</c:v>
                </c:pt>
                <c:pt idx="4399">
                  <c:v>40494</c:v>
                </c:pt>
                <c:pt idx="4400">
                  <c:v>40497</c:v>
                </c:pt>
                <c:pt idx="4401">
                  <c:v>40498</c:v>
                </c:pt>
                <c:pt idx="4402">
                  <c:v>40499</c:v>
                </c:pt>
                <c:pt idx="4403">
                  <c:v>40500</c:v>
                </c:pt>
                <c:pt idx="4404">
                  <c:v>40501</c:v>
                </c:pt>
                <c:pt idx="4405">
                  <c:v>40504</c:v>
                </c:pt>
                <c:pt idx="4406">
                  <c:v>40505</c:v>
                </c:pt>
                <c:pt idx="4407">
                  <c:v>40506</c:v>
                </c:pt>
                <c:pt idx="4408">
                  <c:v>40507</c:v>
                </c:pt>
                <c:pt idx="4409">
                  <c:v>40508</c:v>
                </c:pt>
                <c:pt idx="4410">
                  <c:v>40511</c:v>
                </c:pt>
                <c:pt idx="4411">
                  <c:v>40512</c:v>
                </c:pt>
                <c:pt idx="4412">
                  <c:v>40513</c:v>
                </c:pt>
                <c:pt idx="4413">
                  <c:v>40514</c:v>
                </c:pt>
                <c:pt idx="4414">
                  <c:v>40515</c:v>
                </c:pt>
                <c:pt idx="4415">
                  <c:v>40518</c:v>
                </c:pt>
                <c:pt idx="4416">
                  <c:v>40519</c:v>
                </c:pt>
                <c:pt idx="4417">
                  <c:v>40520</c:v>
                </c:pt>
                <c:pt idx="4418">
                  <c:v>40521</c:v>
                </c:pt>
                <c:pt idx="4419">
                  <c:v>40522</c:v>
                </c:pt>
                <c:pt idx="4420">
                  <c:v>40525</c:v>
                </c:pt>
                <c:pt idx="4421">
                  <c:v>40526</c:v>
                </c:pt>
                <c:pt idx="4422">
                  <c:v>40527</c:v>
                </c:pt>
                <c:pt idx="4423">
                  <c:v>40528</c:v>
                </c:pt>
                <c:pt idx="4424">
                  <c:v>40529</c:v>
                </c:pt>
                <c:pt idx="4425">
                  <c:v>40532</c:v>
                </c:pt>
                <c:pt idx="4426">
                  <c:v>40533</c:v>
                </c:pt>
                <c:pt idx="4427">
                  <c:v>40534</c:v>
                </c:pt>
                <c:pt idx="4428">
                  <c:v>40535</c:v>
                </c:pt>
                <c:pt idx="4429">
                  <c:v>40536</c:v>
                </c:pt>
                <c:pt idx="4430">
                  <c:v>40539</c:v>
                </c:pt>
                <c:pt idx="4431">
                  <c:v>40540</c:v>
                </c:pt>
                <c:pt idx="4432">
                  <c:v>40541</c:v>
                </c:pt>
                <c:pt idx="4433">
                  <c:v>40542</c:v>
                </c:pt>
                <c:pt idx="4434">
                  <c:v>40543</c:v>
                </c:pt>
                <c:pt idx="4435">
                  <c:v>40546</c:v>
                </c:pt>
                <c:pt idx="4436">
                  <c:v>40547</c:v>
                </c:pt>
                <c:pt idx="4437">
                  <c:v>40548</c:v>
                </c:pt>
                <c:pt idx="4438">
                  <c:v>40549</c:v>
                </c:pt>
                <c:pt idx="4439">
                  <c:v>40550</c:v>
                </c:pt>
                <c:pt idx="4440">
                  <c:v>40553</c:v>
                </c:pt>
                <c:pt idx="4441">
                  <c:v>40554</c:v>
                </c:pt>
                <c:pt idx="4442">
                  <c:v>40555</c:v>
                </c:pt>
                <c:pt idx="4443">
                  <c:v>40556</c:v>
                </c:pt>
                <c:pt idx="4444">
                  <c:v>40557</c:v>
                </c:pt>
                <c:pt idx="4445">
                  <c:v>40560</c:v>
                </c:pt>
                <c:pt idx="4446">
                  <c:v>40561</c:v>
                </c:pt>
                <c:pt idx="4447">
                  <c:v>40562</c:v>
                </c:pt>
                <c:pt idx="4448">
                  <c:v>40563</c:v>
                </c:pt>
                <c:pt idx="4449">
                  <c:v>40564</c:v>
                </c:pt>
                <c:pt idx="4450">
                  <c:v>40567</c:v>
                </c:pt>
                <c:pt idx="4451">
                  <c:v>40568</c:v>
                </c:pt>
                <c:pt idx="4452">
                  <c:v>40569</c:v>
                </c:pt>
                <c:pt idx="4453">
                  <c:v>40570</c:v>
                </c:pt>
                <c:pt idx="4454">
                  <c:v>40571</c:v>
                </c:pt>
                <c:pt idx="4455">
                  <c:v>40574</c:v>
                </c:pt>
                <c:pt idx="4456">
                  <c:v>40575</c:v>
                </c:pt>
                <c:pt idx="4457">
                  <c:v>40576</c:v>
                </c:pt>
                <c:pt idx="4458">
                  <c:v>40577</c:v>
                </c:pt>
                <c:pt idx="4459">
                  <c:v>40578</c:v>
                </c:pt>
                <c:pt idx="4460">
                  <c:v>40581</c:v>
                </c:pt>
                <c:pt idx="4461">
                  <c:v>40582</c:v>
                </c:pt>
                <c:pt idx="4462">
                  <c:v>40583</c:v>
                </c:pt>
                <c:pt idx="4463">
                  <c:v>40584</c:v>
                </c:pt>
                <c:pt idx="4464">
                  <c:v>40585</c:v>
                </c:pt>
                <c:pt idx="4465">
                  <c:v>40588</c:v>
                </c:pt>
                <c:pt idx="4466">
                  <c:v>40589</c:v>
                </c:pt>
                <c:pt idx="4467">
                  <c:v>40590</c:v>
                </c:pt>
                <c:pt idx="4468">
                  <c:v>40591</c:v>
                </c:pt>
                <c:pt idx="4469">
                  <c:v>40592</c:v>
                </c:pt>
                <c:pt idx="4470">
                  <c:v>40595</c:v>
                </c:pt>
                <c:pt idx="4471">
                  <c:v>40596</c:v>
                </c:pt>
                <c:pt idx="4472">
                  <c:v>40597</c:v>
                </c:pt>
                <c:pt idx="4473">
                  <c:v>40598</c:v>
                </c:pt>
                <c:pt idx="4474">
                  <c:v>40599</c:v>
                </c:pt>
                <c:pt idx="4475">
                  <c:v>40602</c:v>
                </c:pt>
                <c:pt idx="4476">
                  <c:v>40603</c:v>
                </c:pt>
                <c:pt idx="4477">
                  <c:v>40604</c:v>
                </c:pt>
                <c:pt idx="4478">
                  <c:v>40605</c:v>
                </c:pt>
                <c:pt idx="4479">
                  <c:v>40606</c:v>
                </c:pt>
                <c:pt idx="4480">
                  <c:v>40609</c:v>
                </c:pt>
                <c:pt idx="4481">
                  <c:v>40610</c:v>
                </c:pt>
                <c:pt idx="4482">
                  <c:v>40611</c:v>
                </c:pt>
                <c:pt idx="4483">
                  <c:v>40612</c:v>
                </c:pt>
                <c:pt idx="4484">
                  <c:v>40613</c:v>
                </c:pt>
                <c:pt idx="4485">
                  <c:v>40616</c:v>
                </c:pt>
                <c:pt idx="4486">
                  <c:v>40617</c:v>
                </c:pt>
                <c:pt idx="4487">
                  <c:v>40618</c:v>
                </c:pt>
                <c:pt idx="4488">
                  <c:v>40619</c:v>
                </c:pt>
                <c:pt idx="4489">
                  <c:v>40620</c:v>
                </c:pt>
                <c:pt idx="4490">
                  <c:v>40623</c:v>
                </c:pt>
                <c:pt idx="4491">
                  <c:v>40624</c:v>
                </c:pt>
                <c:pt idx="4492">
                  <c:v>40625</c:v>
                </c:pt>
                <c:pt idx="4493">
                  <c:v>40626</c:v>
                </c:pt>
                <c:pt idx="4494">
                  <c:v>40627</c:v>
                </c:pt>
                <c:pt idx="4495">
                  <c:v>40630</c:v>
                </c:pt>
                <c:pt idx="4496">
                  <c:v>40631</c:v>
                </c:pt>
                <c:pt idx="4497">
                  <c:v>40632</c:v>
                </c:pt>
                <c:pt idx="4498">
                  <c:v>40633</c:v>
                </c:pt>
                <c:pt idx="4499">
                  <c:v>40634</c:v>
                </c:pt>
                <c:pt idx="4500">
                  <c:v>40637</c:v>
                </c:pt>
                <c:pt idx="4501">
                  <c:v>40638</c:v>
                </c:pt>
                <c:pt idx="4502">
                  <c:v>40639</c:v>
                </c:pt>
                <c:pt idx="4503">
                  <c:v>40640</c:v>
                </c:pt>
                <c:pt idx="4504">
                  <c:v>40641</c:v>
                </c:pt>
                <c:pt idx="4505">
                  <c:v>40644</c:v>
                </c:pt>
                <c:pt idx="4506">
                  <c:v>40645</c:v>
                </c:pt>
                <c:pt idx="4507">
                  <c:v>40646</c:v>
                </c:pt>
                <c:pt idx="4508">
                  <c:v>40647</c:v>
                </c:pt>
                <c:pt idx="4509">
                  <c:v>40648</c:v>
                </c:pt>
                <c:pt idx="4510">
                  <c:v>40651</c:v>
                </c:pt>
                <c:pt idx="4511">
                  <c:v>40652</c:v>
                </c:pt>
                <c:pt idx="4512">
                  <c:v>40653</c:v>
                </c:pt>
                <c:pt idx="4513">
                  <c:v>40654</c:v>
                </c:pt>
                <c:pt idx="4514">
                  <c:v>40655</c:v>
                </c:pt>
                <c:pt idx="4515">
                  <c:v>40658</c:v>
                </c:pt>
                <c:pt idx="4516">
                  <c:v>40659</c:v>
                </c:pt>
                <c:pt idx="4517">
                  <c:v>40660</c:v>
                </c:pt>
                <c:pt idx="4518">
                  <c:v>40661</c:v>
                </c:pt>
                <c:pt idx="4519">
                  <c:v>40662</c:v>
                </c:pt>
                <c:pt idx="4520">
                  <c:v>40665</c:v>
                </c:pt>
                <c:pt idx="4521">
                  <c:v>40666</c:v>
                </c:pt>
                <c:pt idx="4522">
                  <c:v>40667</c:v>
                </c:pt>
                <c:pt idx="4523">
                  <c:v>40668</c:v>
                </c:pt>
                <c:pt idx="4524">
                  <c:v>40669</c:v>
                </c:pt>
                <c:pt idx="4525">
                  <c:v>40672</c:v>
                </c:pt>
                <c:pt idx="4526">
                  <c:v>40673</c:v>
                </c:pt>
                <c:pt idx="4527">
                  <c:v>40674</c:v>
                </c:pt>
                <c:pt idx="4528">
                  <c:v>40675</c:v>
                </c:pt>
                <c:pt idx="4529">
                  <c:v>40676</c:v>
                </c:pt>
                <c:pt idx="4530">
                  <c:v>40679</c:v>
                </c:pt>
                <c:pt idx="4531">
                  <c:v>40680</c:v>
                </c:pt>
                <c:pt idx="4532">
                  <c:v>40681</c:v>
                </c:pt>
                <c:pt idx="4533">
                  <c:v>40682</c:v>
                </c:pt>
                <c:pt idx="4534">
                  <c:v>40683</c:v>
                </c:pt>
                <c:pt idx="4535">
                  <c:v>40686</c:v>
                </c:pt>
                <c:pt idx="4536">
                  <c:v>40687</c:v>
                </c:pt>
                <c:pt idx="4537">
                  <c:v>40688</c:v>
                </c:pt>
                <c:pt idx="4538">
                  <c:v>40689</c:v>
                </c:pt>
                <c:pt idx="4539">
                  <c:v>40690</c:v>
                </c:pt>
                <c:pt idx="4540">
                  <c:v>40693</c:v>
                </c:pt>
                <c:pt idx="4541">
                  <c:v>40694</c:v>
                </c:pt>
                <c:pt idx="4542">
                  <c:v>40695</c:v>
                </c:pt>
                <c:pt idx="4543">
                  <c:v>40696</c:v>
                </c:pt>
                <c:pt idx="4544">
                  <c:v>40697</c:v>
                </c:pt>
                <c:pt idx="4545">
                  <c:v>40700</c:v>
                </c:pt>
                <c:pt idx="4546">
                  <c:v>40701</c:v>
                </c:pt>
                <c:pt idx="4547">
                  <c:v>40702</c:v>
                </c:pt>
                <c:pt idx="4548">
                  <c:v>40703</c:v>
                </c:pt>
                <c:pt idx="4549">
                  <c:v>40704</c:v>
                </c:pt>
                <c:pt idx="4550">
                  <c:v>40707</c:v>
                </c:pt>
                <c:pt idx="4551">
                  <c:v>40708</c:v>
                </c:pt>
                <c:pt idx="4552">
                  <c:v>40709</c:v>
                </c:pt>
                <c:pt idx="4553">
                  <c:v>40710</c:v>
                </c:pt>
                <c:pt idx="4554">
                  <c:v>40711</c:v>
                </c:pt>
                <c:pt idx="4555">
                  <c:v>40714</c:v>
                </c:pt>
                <c:pt idx="4556">
                  <c:v>40715</c:v>
                </c:pt>
                <c:pt idx="4557">
                  <c:v>40716</c:v>
                </c:pt>
                <c:pt idx="4558">
                  <c:v>40717</c:v>
                </c:pt>
                <c:pt idx="4559">
                  <c:v>40718</c:v>
                </c:pt>
                <c:pt idx="4560">
                  <c:v>40721</c:v>
                </c:pt>
                <c:pt idx="4561">
                  <c:v>40722</c:v>
                </c:pt>
                <c:pt idx="4562">
                  <c:v>40723</c:v>
                </c:pt>
                <c:pt idx="4563">
                  <c:v>40724</c:v>
                </c:pt>
                <c:pt idx="4564">
                  <c:v>40725</c:v>
                </c:pt>
                <c:pt idx="4565">
                  <c:v>40728</c:v>
                </c:pt>
                <c:pt idx="4566">
                  <c:v>40729</c:v>
                </c:pt>
                <c:pt idx="4567">
                  <c:v>40730</c:v>
                </c:pt>
                <c:pt idx="4568">
                  <c:v>40731</c:v>
                </c:pt>
                <c:pt idx="4569">
                  <c:v>40732</c:v>
                </c:pt>
                <c:pt idx="4570">
                  <c:v>40735</c:v>
                </c:pt>
                <c:pt idx="4571">
                  <c:v>40736</c:v>
                </c:pt>
                <c:pt idx="4572">
                  <c:v>40737</c:v>
                </c:pt>
                <c:pt idx="4573">
                  <c:v>40738</c:v>
                </c:pt>
                <c:pt idx="4574">
                  <c:v>40739</c:v>
                </c:pt>
                <c:pt idx="4575">
                  <c:v>40742</c:v>
                </c:pt>
                <c:pt idx="4576">
                  <c:v>40743</c:v>
                </c:pt>
                <c:pt idx="4577">
                  <c:v>40744</c:v>
                </c:pt>
                <c:pt idx="4578">
                  <c:v>40745</c:v>
                </c:pt>
                <c:pt idx="4579">
                  <c:v>40746</c:v>
                </c:pt>
                <c:pt idx="4580">
                  <c:v>40749</c:v>
                </c:pt>
                <c:pt idx="4581">
                  <c:v>40750</c:v>
                </c:pt>
                <c:pt idx="4582">
                  <c:v>40751</c:v>
                </c:pt>
                <c:pt idx="4583">
                  <c:v>40752</c:v>
                </c:pt>
                <c:pt idx="4584">
                  <c:v>40753</c:v>
                </c:pt>
                <c:pt idx="4585">
                  <c:v>40756</c:v>
                </c:pt>
                <c:pt idx="4586">
                  <c:v>40757</c:v>
                </c:pt>
                <c:pt idx="4587">
                  <c:v>40758</c:v>
                </c:pt>
                <c:pt idx="4588">
                  <c:v>40759</c:v>
                </c:pt>
                <c:pt idx="4589">
                  <c:v>40760</c:v>
                </c:pt>
                <c:pt idx="4590">
                  <c:v>40763</c:v>
                </c:pt>
                <c:pt idx="4591">
                  <c:v>40764</c:v>
                </c:pt>
                <c:pt idx="4592">
                  <c:v>40765</c:v>
                </c:pt>
                <c:pt idx="4593">
                  <c:v>40766</c:v>
                </c:pt>
                <c:pt idx="4594">
                  <c:v>40767</c:v>
                </c:pt>
                <c:pt idx="4595">
                  <c:v>40770</c:v>
                </c:pt>
                <c:pt idx="4596">
                  <c:v>40771</c:v>
                </c:pt>
                <c:pt idx="4597">
                  <c:v>40772</c:v>
                </c:pt>
                <c:pt idx="4598">
                  <c:v>40773</c:v>
                </c:pt>
                <c:pt idx="4599">
                  <c:v>40774</c:v>
                </c:pt>
                <c:pt idx="4600">
                  <c:v>40777</c:v>
                </c:pt>
                <c:pt idx="4601">
                  <c:v>40778</c:v>
                </c:pt>
                <c:pt idx="4602">
                  <c:v>40779</c:v>
                </c:pt>
                <c:pt idx="4603">
                  <c:v>40780</c:v>
                </c:pt>
                <c:pt idx="4604">
                  <c:v>40781</c:v>
                </c:pt>
                <c:pt idx="4605">
                  <c:v>40784</c:v>
                </c:pt>
                <c:pt idx="4606">
                  <c:v>40785</c:v>
                </c:pt>
                <c:pt idx="4607">
                  <c:v>40786</c:v>
                </c:pt>
                <c:pt idx="4608">
                  <c:v>40787</c:v>
                </c:pt>
                <c:pt idx="4609">
                  <c:v>40788</c:v>
                </c:pt>
                <c:pt idx="4610">
                  <c:v>40791</c:v>
                </c:pt>
                <c:pt idx="4611">
                  <c:v>40792</c:v>
                </c:pt>
                <c:pt idx="4612">
                  <c:v>40793</c:v>
                </c:pt>
                <c:pt idx="4613">
                  <c:v>40794</c:v>
                </c:pt>
                <c:pt idx="4614">
                  <c:v>40795</c:v>
                </c:pt>
                <c:pt idx="4615">
                  <c:v>40798</c:v>
                </c:pt>
                <c:pt idx="4616">
                  <c:v>40799</c:v>
                </c:pt>
                <c:pt idx="4617">
                  <c:v>40800</c:v>
                </c:pt>
                <c:pt idx="4618">
                  <c:v>40801</c:v>
                </c:pt>
                <c:pt idx="4619">
                  <c:v>40802</c:v>
                </c:pt>
                <c:pt idx="4620">
                  <c:v>40805</c:v>
                </c:pt>
                <c:pt idx="4621">
                  <c:v>40806</c:v>
                </c:pt>
                <c:pt idx="4622">
                  <c:v>40807</c:v>
                </c:pt>
                <c:pt idx="4623">
                  <c:v>40808</c:v>
                </c:pt>
                <c:pt idx="4624">
                  <c:v>40809</c:v>
                </c:pt>
                <c:pt idx="4625">
                  <c:v>40812</c:v>
                </c:pt>
                <c:pt idx="4626">
                  <c:v>40813</c:v>
                </c:pt>
                <c:pt idx="4627">
                  <c:v>40814</c:v>
                </c:pt>
                <c:pt idx="4628">
                  <c:v>40815</c:v>
                </c:pt>
                <c:pt idx="4629">
                  <c:v>40816</c:v>
                </c:pt>
                <c:pt idx="4630">
                  <c:v>40819</c:v>
                </c:pt>
                <c:pt idx="4631">
                  <c:v>40820</c:v>
                </c:pt>
                <c:pt idx="4632">
                  <c:v>40821</c:v>
                </c:pt>
                <c:pt idx="4633">
                  <c:v>40822</c:v>
                </c:pt>
                <c:pt idx="4634">
                  <c:v>40823</c:v>
                </c:pt>
                <c:pt idx="4635">
                  <c:v>40826</c:v>
                </c:pt>
                <c:pt idx="4636">
                  <c:v>40827</c:v>
                </c:pt>
                <c:pt idx="4637">
                  <c:v>40828</c:v>
                </c:pt>
                <c:pt idx="4638">
                  <c:v>40829</c:v>
                </c:pt>
                <c:pt idx="4639">
                  <c:v>40830</c:v>
                </c:pt>
                <c:pt idx="4640">
                  <c:v>40833</c:v>
                </c:pt>
                <c:pt idx="4641">
                  <c:v>40834</c:v>
                </c:pt>
                <c:pt idx="4642">
                  <c:v>40835</c:v>
                </c:pt>
                <c:pt idx="4643">
                  <c:v>40836</c:v>
                </c:pt>
                <c:pt idx="4644">
                  <c:v>40837</c:v>
                </c:pt>
                <c:pt idx="4645">
                  <c:v>40840</c:v>
                </c:pt>
                <c:pt idx="4646">
                  <c:v>40841</c:v>
                </c:pt>
                <c:pt idx="4647">
                  <c:v>40842</c:v>
                </c:pt>
                <c:pt idx="4648">
                  <c:v>40843</c:v>
                </c:pt>
                <c:pt idx="4649">
                  <c:v>40844</c:v>
                </c:pt>
                <c:pt idx="4650">
                  <c:v>40847</c:v>
                </c:pt>
                <c:pt idx="4651">
                  <c:v>40848</c:v>
                </c:pt>
                <c:pt idx="4652">
                  <c:v>40849</c:v>
                </c:pt>
                <c:pt idx="4653">
                  <c:v>40850</c:v>
                </c:pt>
                <c:pt idx="4654">
                  <c:v>40851</c:v>
                </c:pt>
                <c:pt idx="4655">
                  <c:v>40854</c:v>
                </c:pt>
                <c:pt idx="4656">
                  <c:v>40855</c:v>
                </c:pt>
                <c:pt idx="4657">
                  <c:v>40856</c:v>
                </c:pt>
                <c:pt idx="4658">
                  <c:v>40857</c:v>
                </c:pt>
                <c:pt idx="4659">
                  <c:v>40858</c:v>
                </c:pt>
                <c:pt idx="4660">
                  <c:v>40861</c:v>
                </c:pt>
                <c:pt idx="4661">
                  <c:v>40862</c:v>
                </c:pt>
                <c:pt idx="4662">
                  <c:v>40863</c:v>
                </c:pt>
                <c:pt idx="4663">
                  <c:v>40864</c:v>
                </c:pt>
                <c:pt idx="4664">
                  <c:v>40865</c:v>
                </c:pt>
                <c:pt idx="4665">
                  <c:v>40868</c:v>
                </c:pt>
                <c:pt idx="4666">
                  <c:v>40869</c:v>
                </c:pt>
                <c:pt idx="4667">
                  <c:v>40870</c:v>
                </c:pt>
                <c:pt idx="4668">
                  <c:v>40871</c:v>
                </c:pt>
                <c:pt idx="4669">
                  <c:v>40872</c:v>
                </c:pt>
                <c:pt idx="4670">
                  <c:v>40875</c:v>
                </c:pt>
                <c:pt idx="4671">
                  <c:v>40876</c:v>
                </c:pt>
                <c:pt idx="4672">
                  <c:v>40877</c:v>
                </c:pt>
                <c:pt idx="4673">
                  <c:v>40878</c:v>
                </c:pt>
                <c:pt idx="4674">
                  <c:v>40879</c:v>
                </c:pt>
                <c:pt idx="4675">
                  <c:v>40882</c:v>
                </c:pt>
                <c:pt idx="4676">
                  <c:v>40883</c:v>
                </c:pt>
                <c:pt idx="4677">
                  <c:v>40884</c:v>
                </c:pt>
                <c:pt idx="4678">
                  <c:v>40885</c:v>
                </c:pt>
                <c:pt idx="4679">
                  <c:v>40886</c:v>
                </c:pt>
                <c:pt idx="4680">
                  <c:v>40889</c:v>
                </c:pt>
                <c:pt idx="4681">
                  <c:v>40890</c:v>
                </c:pt>
                <c:pt idx="4682">
                  <c:v>40891</c:v>
                </c:pt>
                <c:pt idx="4683">
                  <c:v>40892</c:v>
                </c:pt>
                <c:pt idx="4684">
                  <c:v>40893</c:v>
                </c:pt>
                <c:pt idx="4685">
                  <c:v>40896</c:v>
                </c:pt>
                <c:pt idx="4686">
                  <c:v>40897</c:v>
                </c:pt>
                <c:pt idx="4687">
                  <c:v>40898</c:v>
                </c:pt>
                <c:pt idx="4688">
                  <c:v>40899</c:v>
                </c:pt>
                <c:pt idx="4689">
                  <c:v>40900</c:v>
                </c:pt>
                <c:pt idx="4690">
                  <c:v>40903</c:v>
                </c:pt>
                <c:pt idx="4691">
                  <c:v>40904</c:v>
                </c:pt>
                <c:pt idx="4692">
                  <c:v>40905</c:v>
                </c:pt>
                <c:pt idx="4693">
                  <c:v>40906</c:v>
                </c:pt>
                <c:pt idx="4694">
                  <c:v>40907</c:v>
                </c:pt>
                <c:pt idx="4695">
                  <c:v>40910</c:v>
                </c:pt>
                <c:pt idx="4696">
                  <c:v>40911</c:v>
                </c:pt>
                <c:pt idx="4697">
                  <c:v>40912</c:v>
                </c:pt>
                <c:pt idx="4698">
                  <c:v>40913</c:v>
                </c:pt>
                <c:pt idx="4699">
                  <c:v>40914</c:v>
                </c:pt>
                <c:pt idx="4700">
                  <c:v>40917</c:v>
                </c:pt>
                <c:pt idx="4701">
                  <c:v>40918</c:v>
                </c:pt>
                <c:pt idx="4702">
                  <c:v>40919</c:v>
                </c:pt>
                <c:pt idx="4703">
                  <c:v>40920</c:v>
                </c:pt>
                <c:pt idx="4704">
                  <c:v>40921</c:v>
                </c:pt>
                <c:pt idx="4705">
                  <c:v>40924</c:v>
                </c:pt>
                <c:pt idx="4706">
                  <c:v>40925</c:v>
                </c:pt>
                <c:pt idx="4707">
                  <c:v>40926</c:v>
                </c:pt>
                <c:pt idx="4708">
                  <c:v>40927</c:v>
                </c:pt>
                <c:pt idx="4709">
                  <c:v>40928</c:v>
                </c:pt>
                <c:pt idx="4710">
                  <c:v>40931</c:v>
                </c:pt>
                <c:pt idx="4711">
                  <c:v>40932</c:v>
                </c:pt>
                <c:pt idx="4712">
                  <c:v>40933</c:v>
                </c:pt>
                <c:pt idx="4713">
                  <c:v>40934</c:v>
                </c:pt>
                <c:pt idx="4714">
                  <c:v>40935</c:v>
                </c:pt>
                <c:pt idx="4715">
                  <c:v>40938</c:v>
                </c:pt>
                <c:pt idx="4716">
                  <c:v>40939</c:v>
                </c:pt>
                <c:pt idx="4717">
                  <c:v>40940</c:v>
                </c:pt>
                <c:pt idx="4718">
                  <c:v>40941</c:v>
                </c:pt>
                <c:pt idx="4719">
                  <c:v>40942</c:v>
                </c:pt>
                <c:pt idx="4720">
                  <c:v>40945</c:v>
                </c:pt>
                <c:pt idx="4721">
                  <c:v>40946</c:v>
                </c:pt>
                <c:pt idx="4722">
                  <c:v>40947</c:v>
                </c:pt>
                <c:pt idx="4723">
                  <c:v>40948</c:v>
                </c:pt>
                <c:pt idx="4724">
                  <c:v>40949</c:v>
                </c:pt>
                <c:pt idx="4725">
                  <c:v>40952</c:v>
                </c:pt>
                <c:pt idx="4726">
                  <c:v>40953</c:v>
                </c:pt>
                <c:pt idx="4727">
                  <c:v>40954</c:v>
                </c:pt>
                <c:pt idx="4728">
                  <c:v>40955</c:v>
                </c:pt>
                <c:pt idx="4729">
                  <c:v>40956</c:v>
                </c:pt>
                <c:pt idx="4730">
                  <c:v>40959</c:v>
                </c:pt>
                <c:pt idx="4731">
                  <c:v>40960</c:v>
                </c:pt>
                <c:pt idx="4732">
                  <c:v>40961</c:v>
                </c:pt>
                <c:pt idx="4733">
                  <c:v>40962</c:v>
                </c:pt>
                <c:pt idx="4734">
                  <c:v>40963</c:v>
                </c:pt>
                <c:pt idx="4735">
                  <c:v>40966</c:v>
                </c:pt>
                <c:pt idx="4736">
                  <c:v>40967</c:v>
                </c:pt>
                <c:pt idx="4737">
                  <c:v>40968</c:v>
                </c:pt>
                <c:pt idx="4738">
                  <c:v>40969</c:v>
                </c:pt>
                <c:pt idx="4739">
                  <c:v>40970</c:v>
                </c:pt>
                <c:pt idx="4740">
                  <c:v>40973</c:v>
                </c:pt>
                <c:pt idx="4741">
                  <c:v>40974</c:v>
                </c:pt>
                <c:pt idx="4742">
                  <c:v>40975</c:v>
                </c:pt>
                <c:pt idx="4743">
                  <c:v>40976</c:v>
                </c:pt>
                <c:pt idx="4744">
                  <c:v>40977</c:v>
                </c:pt>
                <c:pt idx="4745">
                  <c:v>40980</c:v>
                </c:pt>
                <c:pt idx="4746">
                  <c:v>40981</c:v>
                </c:pt>
                <c:pt idx="4747">
                  <c:v>40982</c:v>
                </c:pt>
                <c:pt idx="4748">
                  <c:v>40983</c:v>
                </c:pt>
                <c:pt idx="4749">
                  <c:v>40984</c:v>
                </c:pt>
                <c:pt idx="4750">
                  <c:v>40987</c:v>
                </c:pt>
                <c:pt idx="4751">
                  <c:v>40988</c:v>
                </c:pt>
                <c:pt idx="4752">
                  <c:v>40989</c:v>
                </c:pt>
                <c:pt idx="4753">
                  <c:v>40990</c:v>
                </c:pt>
                <c:pt idx="4754">
                  <c:v>40991</c:v>
                </c:pt>
                <c:pt idx="4755">
                  <c:v>40994</c:v>
                </c:pt>
                <c:pt idx="4756">
                  <c:v>40995</c:v>
                </c:pt>
                <c:pt idx="4757">
                  <c:v>40996</c:v>
                </c:pt>
                <c:pt idx="4758">
                  <c:v>40997</c:v>
                </c:pt>
                <c:pt idx="4759">
                  <c:v>40998</c:v>
                </c:pt>
                <c:pt idx="4760">
                  <c:v>41001</c:v>
                </c:pt>
                <c:pt idx="4761">
                  <c:v>41002</c:v>
                </c:pt>
                <c:pt idx="4762">
                  <c:v>41003</c:v>
                </c:pt>
                <c:pt idx="4763">
                  <c:v>41004</c:v>
                </c:pt>
                <c:pt idx="4764">
                  <c:v>41005</c:v>
                </c:pt>
                <c:pt idx="4765">
                  <c:v>41008</c:v>
                </c:pt>
                <c:pt idx="4766">
                  <c:v>41009</c:v>
                </c:pt>
                <c:pt idx="4767">
                  <c:v>41010</c:v>
                </c:pt>
                <c:pt idx="4768">
                  <c:v>41011</c:v>
                </c:pt>
                <c:pt idx="4769">
                  <c:v>41012</c:v>
                </c:pt>
                <c:pt idx="4770">
                  <c:v>41015</c:v>
                </c:pt>
                <c:pt idx="4771">
                  <c:v>41016</c:v>
                </c:pt>
                <c:pt idx="4772">
                  <c:v>41017</c:v>
                </c:pt>
                <c:pt idx="4773">
                  <c:v>41018</c:v>
                </c:pt>
                <c:pt idx="4774">
                  <c:v>41019</c:v>
                </c:pt>
                <c:pt idx="4775">
                  <c:v>41022</c:v>
                </c:pt>
                <c:pt idx="4776">
                  <c:v>41023</c:v>
                </c:pt>
                <c:pt idx="4777">
                  <c:v>41024</c:v>
                </c:pt>
                <c:pt idx="4778">
                  <c:v>41025</c:v>
                </c:pt>
                <c:pt idx="4779">
                  <c:v>41026</c:v>
                </c:pt>
                <c:pt idx="4780">
                  <c:v>41029</c:v>
                </c:pt>
                <c:pt idx="4781">
                  <c:v>41030</c:v>
                </c:pt>
                <c:pt idx="4782">
                  <c:v>41031</c:v>
                </c:pt>
                <c:pt idx="4783">
                  <c:v>41032</c:v>
                </c:pt>
                <c:pt idx="4784">
                  <c:v>41033</c:v>
                </c:pt>
                <c:pt idx="4785">
                  <c:v>41036</c:v>
                </c:pt>
                <c:pt idx="4786">
                  <c:v>41037</c:v>
                </c:pt>
                <c:pt idx="4787">
                  <c:v>41038</c:v>
                </c:pt>
                <c:pt idx="4788">
                  <c:v>41039</c:v>
                </c:pt>
                <c:pt idx="4789">
                  <c:v>41040</c:v>
                </c:pt>
                <c:pt idx="4790">
                  <c:v>41043</c:v>
                </c:pt>
                <c:pt idx="4791">
                  <c:v>41044</c:v>
                </c:pt>
                <c:pt idx="4792">
                  <c:v>41045</c:v>
                </c:pt>
                <c:pt idx="4793">
                  <c:v>41046</c:v>
                </c:pt>
                <c:pt idx="4794">
                  <c:v>41047</c:v>
                </c:pt>
                <c:pt idx="4795">
                  <c:v>41050</c:v>
                </c:pt>
                <c:pt idx="4796">
                  <c:v>41051</c:v>
                </c:pt>
                <c:pt idx="4797">
                  <c:v>41052</c:v>
                </c:pt>
                <c:pt idx="4798">
                  <c:v>41053</c:v>
                </c:pt>
                <c:pt idx="4799">
                  <c:v>41054</c:v>
                </c:pt>
                <c:pt idx="4800">
                  <c:v>41057</c:v>
                </c:pt>
                <c:pt idx="4801">
                  <c:v>41058</c:v>
                </c:pt>
                <c:pt idx="4802">
                  <c:v>41059</c:v>
                </c:pt>
                <c:pt idx="4803">
                  <c:v>41060</c:v>
                </c:pt>
                <c:pt idx="4804">
                  <c:v>41061</c:v>
                </c:pt>
                <c:pt idx="4805">
                  <c:v>41064</c:v>
                </c:pt>
                <c:pt idx="4806">
                  <c:v>41065</c:v>
                </c:pt>
                <c:pt idx="4807">
                  <c:v>41066</c:v>
                </c:pt>
                <c:pt idx="4808">
                  <c:v>41067</c:v>
                </c:pt>
                <c:pt idx="4809">
                  <c:v>41068</c:v>
                </c:pt>
                <c:pt idx="4810">
                  <c:v>41071</c:v>
                </c:pt>
                <c:pt idx="4811">
                  <c:v>41072</c:v>
                </c:pt>
                <c:pt idx="4812">
                  <c:v>41073</c:v>
                </c:pt>
                <c:pt idx="4813">
                  <c:v>41074</c:v>
                </c:pt>
                <c:pt idx="4814">
                  <c:v>41075</c:v>
                </c:pt>
                <c:pt idx="4815">
                  <c:v>41078</c:v>
                </c:pt>
                <c:pt idx="4816">
                  <c:v>41079</c:v>
                </c:pt>
                <c:pt idx="4817">
                  <c:v>41080</c:v>
                </c:pt>
                <c:pt idx="4818">
                  <c:v>41081</c:v>
                </c:pt>
                <c:pt idx="4819">
                  <c:v>41082</c:v>
                </c:pt>
                <c:pt idx="4820">
                  <c:v>41085</c:v>
                </c:pt>
                <c:pt idx="4821">
                  <c:v>41086</c:v>
                </c:pt>
                <c:pt idx="4822">
                  <c:v>41087</c:v>
                </c:pt>
                <c:pt idx="4823">
                  <c:v>41088</c:v>
                </c:pt>
                <c:pt idx="4824">
                  <c:v>41089</c:v>
                </c:pt>
                <c:pt idx="4825">
                  <c:v>41092</c:v>
                </c:pt>
                <c:pt idx="4826">
                  <c:v>41093</c:v>
                </c:pt>
                <c:pt idx="4827">
                  <c:v>41094</c:v>
                </c:pt>
                <c:pt idx="4828">
                  <c:v>41095</c:v>
                </c:pt>
                <c:pt idx="4829">
                  <c:v>41096</c:v>
                </c:pt>
                <c:pt idx="4830">
                  <c:v>41099</c:v>
                </c:pt>
                <c:pt idx="4831">
                  <c:v>41100</c:v>
                </c:pt>
                <c:pt idx="4832">
                  <c:v>41101</c:v>
                </c:pt>
                <c:pt idx="4833">
                  <c:v>41102</c:v>
                </c:pt>
                <c:pt idx="4834">
                  <c:v>41103</c:v>
                </c:pt>
                <c:pt idx="4835">
                  <c:v>41106</c:v>
                </c:pt>
                <c:pt idx="4836">
                  <c:v>41107</c:v>
                </c:pt>
                <c:pt idx="4837">
                  <c:v>41108</c:v>
                </c:pt>
                <c:pt idx="4838">
                  <c:v>41109</c:v>
                </c:pt>
                <c:pt idx="4839">
                  <c:v>41110</c:v>
                </c:pt>
                <c:pt idx="4840">
                  <c:v>41113</c:v>
                </c:pt>
                <c:pt idx="4841">
                  <c:v>41114</c:v>
                </c:pt>
                <c:pt idx="4842">
                  <c:v>41115</c:v>
                </c:pt>
                <c:pt idx="4843">
                  <c:v>41116</c:v>
                </c:pt>
                <c:pt idx="4844">
                  <c:v>41117</c:v>
                </c:pt>
                <c:pt idx="4845">
                  <c:v>41120</c:v>
                </c:pt>
                <c:pt idx="4846">
                  <c:v>41121</c:v>
                </c:pt>
                <c:pt idx="4847">
                  <c:v>41122</c:v>
                </c:pt>
                <c:pt idx="4848">
                  <c:v>41123</c:v>
                </c:pt>
                <c:pt idx="4849">
                  <c:v>41124</c:v>
                </c:pt>
                <c:pt idx="4850">
                  <c:v>41127</c:v>
                </c:pt>
                <c:pt idx="4851">
                  <c:v>41128</c:v>
                </c:pt>
                <c:pt idx="4852">
                  <c:v>41129</c:v>
                </c:pt>
                <c:pt idx="4853">
                  <c:v>41130</c:v>
                </c:pt>
                <c:pt idx="4854">
                  <c:v>41131</c:v>
                </c:pt>
                <c:pt idx="4855">
                  <c:v>41134</c:v>
                </c:pt>
                <c:pt idx="4856">
                  <c:v>41135</c:v>
                </c:pt>
                <c:pt idx="4857">
                  <c:v>41136</c:v>
                </c:pt>
                <c:pt idx="4858">
                  <c:v>41137</c:v>
                </c:pt>
                <c:pt idx="4859">
                  <c:v>41138</c:v>
                </c:pt>
                <c:pt idx="4860">
                  <c:v>41141</c:v>
                </c:pt>
                <c:pt idx="4861">
                  <c:v>41142</c:v>
                </c:pt>
                <c:pt idx="4862">
                  <c:v>41143</c:v>
                </c:pt>
                <c:pt idx="4863">
                  <c:v>41144</c:v>
                </c:pt>
                <c:pt idx="4864">
                  <c:v>41145</c:v>
                </c:pt>
                <c:pt idx="4865">
                  <c:v>41148</c:v>
                </c:pt>
                <c:pt idx="4866">
                  <c:v>41149</c:v>
                </c:pt>
                <c:pt idx="4867">
                  <c:v>41150</c:v>
                </c:pt>
                <c:pt idx="4868">
                  <c:v>41151</c:v>
                </c:pt>
                <c:pt idx="4869">
                  <c:v>41152</c:v>
                </c:pt>
                <c:pt idx="4870">
                  <c:v>41155</c:v>
                </c:pt>
                <c:pt idx="4871">
                  <c:v>41156</c:v>
                </c:pt>
                <c:pt idx="4872">
                  <c:v>41157</c:v>
                </c:pt>
                <c:pt idx="4873">
                  <c:v>41158</c:v>
                </c:pt>
                <c:pt idx="4874">
                  <c:v>41159</c:v>
                </c:pt>
                <c:pt idx="4875">
                  <c:v>41162</c:v>
                </c:pt>
                <c:pt idx="4876">
                  <c:v>41163</c:v>
                </c:pt>
                <c:pt idx="4877">
                  <c:v>41164</c:v>
                </c:pt>
                <c:pt idx="4878">
                  <c:v>41165</c:v>
                </c:pt>
                <c:pt idx="4879">
                  <c:v>41166</c:v>
                </c:pt>
                <c:pt idx="4880">
                  <c:v>41169</c:v>
                </c:pt>
                <c:pt idx="4881">
                  <c:v>41170</c:v>
                </c:pt>
                <c:pt idx="4882">
                  <c:v>41171</c:v>
                </c:pt>
                <c:pt idx="4883">
                  <c:v>41172</c:v>
                </c:pt>
                <c:pt idx="4884">
                  <c:v>41173</c:v>
                </c:pt>
                <c:pt idx="4885">
                  <c:v>41176</c:v>
                </c:pt>
                <c:pt idx="4886">
                  <c:v>41177</c:v>
                </c:pt>
                <c:pt idx="4887">
                  <c:v>41178</c:v>
                </c:pt>
                <c:pt idx="4888">
                  <c:v>41179</c:v>
                </c:pt>
                <c:pt idx="4889">
                  <c:v>41180</c:v>
                </c:pt>
                <c:pt idx="4890">
                  <c:v>41183</c:v>
                </c:pt>
                <c:pt idx="4891">
                  <c:v>41184</c:v>
                </c:pt>
                <c:pt idx="4892">
                  <c:v>41185</c:v>
                </c:pt>
                <c:pt idx="4893">
                  <c:v>41186</c:v>
                </c:pt>
                <c:pt idx="4894">
                  <c:v>41187</c:v>
                </c:pt>
                <c:pt idx="4895">
                  <c:v>41190</c:v>
                </c:pt>
                <c:pt idx="4896">
                  <c:v>41191</c:v>
                </c:pt>
                <c:pt idx="4897">
                  <c:v>41192</c:v>
                </c:pt>
                <c:pt idx="4898">
                  <c:v>41193</c:v>
                </c:pt>
                <c:pt idx="4899">
                  <c:v>41194</c:v>
                </c:pt>
                <c:pt idx="4900">
                  <c:v>41197</c:v>
                </c:pt>
                <c:pt idx="4901">
                  <c:v>41198</c:v>
                </c:pt>
                <c:pt idx="4902">
                  <c:v>41199</c:v>
                </c:pt>
                <c:pt idx="4903">
                  <c:v>41200</c:v>
                </c:pt>
                <c:pt idx="4904">
                  <c:v>41201</c:v>
                </c:pt>
                <c:pt idx="4905">
                  <c:v>41204</c:v>
                </c:pt>
                <c:pt idx="4906">
                  <c:v>41205</c:v>
                </c:pt>
                <c:pt idx="4907">
                  <c:v>41206</c:v>
                </c:pt>
                <c:pt idx="4908">
                  <c:v>41207</c:v>
                </c:pt>
                <c:pt idx="4909">
                  <c:v>41208</c:v>
                </c:pt>
                <c:pt idx="4910">
                  <c:v>41211</c:v>
                </c:pt>
                <c:pt idx="4911">
                  <c:v>41212</c:v>
                </c:pt>
                <c:pt idx="4912">
                  <c:v>41213</c:v>
                </c:pt>
                <c:pt idx="4913">
                  <c:v>41214</c:v>
                </c:pt>
                <c:pt idx="4914">
                  <c:v>41215</c:v>
                </c:pt>
                <c:pt idx="4915">
                  <c:v>41218</c:v>
                </c:pt>
                <c:pt idx="4916">
                  <c:v>41219</c:v>
                </c:pt>
                <c:pt idx="4917">
                  <c:v>41220</c:v>
                </c:pt>
                <c:pt idx="4918">
                  <c:v>41221</c:v>
                </c:pt>
                <c:pt idx="4919">
                  <c:v>41222</c:v>
                </c:pt>
                <c:pt idx="4920">
                  <c:v>41225</c:v>
                </c:pt>
                <c:pt idx="4921">
                  <c:v>41226</c:v>
                </c:pt>
                <c:pt idx="4922">
                  <c:v>41227</c:v>
                </c:pt>
                <c:pt idx="4923">
                  <c:v>41228</c:v>
                </c:pt>
                <c:pt idx="4924">
                  <c:v>41229</c:v>
                </c:pt>
                <c:pt idx="4925">
                  <c:v>41232</c:v>
                </c:pt>
                <c:pt idx="4926">
                  <c:v>41233</c:v>
                </c:pt>
                <c:pt idx="4927">
                  <c:v>41234</c:v>
                </c:pt>
                <c:pt idx="4928">
                  <c:v>41235</c:v>
                </c:pt>
                <c:pt idx="4929">
                  <c:v>41236</c:v>
                </c:pt>
                <c:pt idx="4930">
                  <c:v>41239</c:v>
                </c:pt>
                <c:pt idx="4931">
                  <c:v>41240</c:v>
                </c:pt>
                <c:pt idx="4932">
                  <c:v>41241</c:v>
                </c:pt>
                <c:pt idx="4933">
                  <c:v>41242</c:v>
                </c:pt>
                <c:pt idx="4934">
                  <c:v>41243</c:v>
                </c:pt>
                <c:pt idx="4935">
                  <c:v>41246</c:v>
                </c:pt>
                <c:pt idx="4936">
                  <c:v>41247</c:v>
                </c:pt>
                <c:pt idx="4937">
                  <c:v>41248</c:v>
                </c:pt>
                <c:pt idx="4938">
                  <c:v>41249</c:v>
                </c:pt>
                <c:pt idx="4939">
                  <c:v>41250</c:v>
                </c:pt>
                <c:pt idx="4940">
                  <c:v>41253</c:v>
                </c:pt>
                <c:pt idx="4941">
                  <c:v>41254</c:v>
                </c:pt>
                <c:pt idx="4942">
                  <c:v>41255</c:v>
                </c:pt>
                <c:pt idx="4943">
                  <c:v>41256</c:v>
                </c:pt>
                <c:pt idx="4944">
                  <c:v>41257</c:v>
                </c:pt>
                <c:pt idx="4945">
                  <c:v>41260</c:v>
                </c:pt>
                <c:pt idx="4946">
                  <c:v>41261</c:v>
                </c:pt>
                <c:pt idx="4947">
                  <c:v>41262</c:v>
                </c:pt>
                <c:pt idx="4948">
                  <c:v>41263</c:v>
                </c:pt>
                <c:pt idx="4949">
                  <c:v>41264</c:v>
                </c:pt>
                <c:pt idx="4950">
                  <c:v>41267</c:v>
                </c:pt>
                <c:pt idx="4951">
                  <c:v>41268</c:v>
                </c:pt>
                <c:pt idx="4952">
                  <c:v>41269</c:v>
                </c:pt>
                <c:pt idx="4953">
                  <c:v>41270</c:v>
                </c:pt>
                <c:pt idx="4954">
                  <c:v>41271</c:v>
                </c:pt>
                <c:pt idx="4955">
                  <c:v>41274</c:v>
                </c:pt>
                <c:pt idx="4956">
                  <c:v>41275</c:v>
                </c:pt>
                <c:pt idx="4957">
                  <c:v>41276</c:v>
                </c:pt>
                <c:pt idx="4958">
                  <c:v>41277</c:v>
                </c:pt>
                <c:pt idx="4959">
                  <c:v>41278</c:v>
                </c:pt>
                <c:pt idx="4960">
                  <c:v>41281</c:v>
                </c:pt>
                <c:pt idx="4961">
                  <c:v>41282</c:v>
                </c:pt>
                <c:pt idx="4962">
                  <c:v>41283</c:v>
                </c:pt>
                <c:pt idx="4963">
                  <c:v>41284</c:v>
                </c:pt>
                <c:pt idx="4964">
                  <c:v>41285</c:v>
                </c:pt>
                <c:pt idx="4965">
                  <c:v>41288</c:v>
                </c:pt>
                <c:pt idx="4966">
                  <c:v>41289</c:v>
                </c:pt>
                <c:pt idx="4967">
                  <c:v>41290</c:v>
                </c:pt>
                <c:pt idx="4968">
                  <c:v>41291</c:v>
                </c:pt>
                <c:pt idx="4969">
                  <c:v>41292</c:v>
                </c:pt>
                <c:pt idx="4970">
                  <c:v>41295</c:v>
                </c:pt>
                <c:pt idx="4971">
                  <c:v>41296</c:v>
                </c:pt>
                <c:pt idx="4972">
                  <c:v>41297</c:v>
                </c:pt>
                <c:pt idx="4973">
                  <c:v>41298</c:v>
                </c:pt>
                <c:pt idx="4974">
                  <c:v>41299</c:v>
                </c:pt>
                <c:pt idx="4975">
                  <c:v>41302</c:v>
                </c:pt>
                <c:pt idx="4976">
                  <c:v>41303</c:v>
                </c:pt>
                <c:pt idx="4977">
                  <c:v>41304</c:v>
                </c:pt>
                <c:pt idx="4978">
                  <c:v>41305</c:v>
                </c:pt>
                <c:pt idx="4979">
                  <c:v>41306</c:v>
                </c:pt>
                <c:pt idx="4980">
                  <c:v>41309</c:v>
                </c:pt>
                <c:pt idx="4981">
                  <c:v>41310</c:v>
                </c:pt>
                <c:pt idx="4982">
                  <c:v>41311</c:v>
                </c:pt>
                <c:pt idx="4983">
                  <c:v>41312</c:v>
                </c:pt>
                <c:pt idx="4984">
                  <c:v>41313</c:v>
                </c:pt>
                <c:pt idx="4985">
                  <c:v>41316</c:v>
                </c:pt>
                <c:pt idx="4986">
                  <c:v>41317</c:v>
                </c:pt>
                <c:pt idx="4987">
                  <c:v>41318</c:v>
                </c:pt>
                <c:pt idx="4988">
                  <c:v>41319</c:v>
                </c:pt>
                <c:pt idx="4989">
                  <c:v>41320</c:v>
                </c:pt>
                <c:pt idx="4990">
                  <c:v>41323</c:v>
                </c:pt>
                <c:pt idx="4991">
                  <c:v>41324</c:v>
                </c:pt>
                <c:pt idx="4992">
                  <c:v>41325</c:v>
                </c:pt>
                <c:pt idx="4993">
                  <c:v>41326</c:v>
                </c:pt>
                <c:pt idx="4994">
                  <c:v>41327</c:v>
                </c:pt>
                <c:pt idx="4995">
                  <c:v>41330</c:v>
                </c:pt>
                <c:pt idx="4996">
                  <c:v>41331</c:v>
                </c:pt>
                <c:pt idx="4997">
                  <c:v>41332</c:v>
                </c:pt>
                <c:pt idx="4998">
                  <c:v>41333</c:v>
                </c:pt>
                <c:pt idx="4999">
                  <c:v>41334</c:v>
                </c:pt>
                <c:pt idx="5000">
                  <c:v>41337</c:v>
                </c:pt>
                <c:pt idx="5001">
                  <c:v>41338</c:v>
                </c:pt>
                <c:pt idx="5002">
                  <c:v>41339</c:v>
                </c:pt>
                <c:pt idx="5003">
                  <c:v>41340</c:v>
                </c:pt>
                <c:pt idx="5004">
                  <c:v>41341</c:v>
                </c:pt>
                <c:pt idx="5005">
                  <c:v>41344</c:v>
                </c:pt>
                <c:pt idx="5006">
                  <c:v>41345</c:v>
                </c:pt>
                <c:pt idx="5007">
                  <c:v>41346</c:v>
                </c:pt>
                <c:pt idx="5008">
                  <c:v>41347</c:v>
                </c:pt>
                <c:pt idx="5009">
                  <c:v>41348</c:v>
                </c:pt>
                <c:pt idx="5010">
                  <c:v>41351</c:v>
                </c:pt>
                <c:pt idx="5011">
                  <c:v>41352</c:v>
                </c:pt>
                <c:pt idx="5012">
                  <c:v>41353</c:v>
                </c:pt>
                <c:pt idx="5013">
                  <c:v>41354</c:v>
                </c:pt>
                <c:pt idx="5014">
                  <c:v>41355</c:v>
                </c:pt>
                <c:pt idx="5015">
                  <c:v>41358</c:v>
                </c:pt>
                <c:pt idx="5016">
                  <c:v>41359</c:v>
                </c:pt>
                <c:pt idx="5017">
                  <c:v>41360</c:v>
                </c:pt>
                <c:pt idx="5018">
                  <c:v>41361</c:v>
                </c:pt>
                <c:pt idx="5019">
                  <c:v>41362</c:v>
                </c:pt>
                <c:pt idx="5020">
                  <c:v>41365</c:v>
                </c:pt>
                <c:pt idx="5021">
                  <c:v>41366</c:v>
                </c:pt>
                <c:pt idx="5022">
                  <c:v>41367</c:v>
                </c:pt>
                <c:pt idx="5023">
                  <c:v>41368</c:v>
                </c:pt>
                <c:pt idx="5024">
                  <c:v>41369</c:v>
                </c:pt>
                <c:pt idx="5025">
                  <c:v>41372</c:v>
                </c:pt>
                <c:pt idx="5026">
                  <c:v>41373</c:v>
                </c:pt>
                <c:pt idx="5027">
                  <c:v>41374</c:v>
                </c:pt>
                <c:pt idx="5028">
                  <c:v>41375</c:v>
                </c:pt>
                <c:pt idx="5029">
                  <c:v>41376</c:v>
                </c:pt>
                <c:pt idx="5030">
                  <c:v>41379</c:v>
                </c:pt>
                <c:pt idx="5031">
                  <c:v>41380</c:v>
                </c:pt>
                <c:pt idx="5032">
                  <c:v>41381</c:v>
                </c:pt>
                <c:pt idx="5033">
                  <c:v>41382</c:v>
                </c:pt>
                <c:pt idx="5034">
                  <c:v>41383</c:v>
                </c:pt>
                <c:pt idx="5035">
                  <c:v>41386</c:v>
                </c:pt>
                <c:pt idx="5036">
                  <c:v>41387</c:v>
                </c:pt>
                <c:pt idx="5037">
                  <c:v>41388</c:v>
                </c:pt>
                <c:pt idx="5038">
                  <c:v>41389</c:v>
                </c:pt>
                <c:pt idx="5039">
                  <c:v>41390</c:v>
                </c:pt>
                <c:pt idx="5040">
                  <c:v>41393</c:v>
                </c:pt>
                <c:pt idx="5041">
                  <c:v>41394</c:v>
                </c:pt>
                <c:pt idx="5042">
                  <c:v>41395</c:v>
                </c:pt>
                <c:pt idx="5043">
                  <c:v>41396</c:v>
                </c:pt>
                <c:pt idx="5044">
                  <c:v>41397</c:v>
                </c:pt>
                <c:pt idx="5045">
                  <c:v>41400</c:v>
                </c:pt>
                <c:pt idx="5046">
                  <c:v>41401</c:v>
                </c:pt>
                <c:pt idx="5047">
                  <c:v>41402</c:v>
                </c:pt>
                <c:pt idx="5048">
                  <c:v>41403</c:v>
                </c:pt>
                <c:pt idx="5049">
                  <c:v>41404</c:v>
                </c:pt>
                <c:pt idx="5050">
                  <c:v>41407</c:v>
                </c:pt>
                <c:pt idx="5051">
                  <c:v>41408</c:v>
                </c:pt>
                <c:pt idx="5052">
                  <c:v>41409</c:v>
                </c:pt>
                <c:pt idx="5053">
                  <c:v>41410</c:v>
                </c:pt>
                <c:pt idx="5054">
                  <c:v>41411</c:v>
                </c:pt>
                <c:pt idx="5055">
                  <c:v>41414</c:v>
                </c:pt>
                <c:pt idx="5056">
                  <c:v>41415</c:v>
                </c:pt>
                <c:pt idx="5057">
                  <c:v>41416</c:v>
                </c:pt>
                <c:pt idx="5058">
                  <c:v>41417</c:v>
                </c:pt>
                <c:pt idx="5059">
                  <c:v>41418</c:v>
                </c:pt>
                <c:pt idx="5060">
                  <c:v>41421</c:v>
                </c:pt>
                <c:pt idx="5061">
                  <c:v>41422</c:v>
                </c:pt>
                <c:pt idx="5062">
                  <c:v>41423</c:v>
                </c:pt>
                <c:pt idx="5063">
                  <c:v>41424</c:v>
                </c:pt>
                <c:pt idx="5064">
                  <c:v>41425</c:v>
                </c:pt>
                <c:pt idx="5065">
                  <c:v>41428</c:v>
                </c:pt>
                <c:pt idx="5066">
                  <c:v>41429</c:v>
                </c:pt>
                <c:pt idx="5067">
                  <c:v>41430</c:v>
                </c:pt>
                <c:pt idx="5068">
                  <c:v>41431</c:v>
                </c:pt>
                <c:pt idx="5069">
                  <c:v>41432</c:v>
                </c:pt>
                <c:pt idx="5070">
                  <c:v>41435</c:v>
                </c:pt>
                <c:pt idx="5071">
                  <c:v>41436</c:v>
                </c:pt>
                <c:pt idx="5072">
                  <c:v>41437</c:v>
                </c:pt>
                <c:pt idx="5073">
                  <c:v>41438</c:v>
                </c:pt>
                <c:pt idx="5074">
                  <c:v>41439</c:v>
                </c:pt>
                <c:pt idx="5075">
                  <c:v>41442</c:v>
                </c:pt>
                <c:pt idx="5076">
                  <c:v>41443</c:v>
                </c:pt>
                <c:pt idx="5077">
                  <c:v>41444</c:v>
                </c:pt>
                <c:pt idx="5078">
                  <c:v>41445</c:v>
                </c:pt>
                <c:pt idx="5079">
                  <c:v>41446</c:v>
                </c:pt>
                <c:pt idx="5080">
                  <c:v>41449</c:v>
                </c:pt>
                <c:pt idx="5081">
                  <c:v>41450</c:v>
                </c:pt>
                <c:pt idx="5082">
                  <c:v>41451</c:v>
                </c:pt>
                <c:pt idx="5083">
                  <c:v>41452</c:v>
                </c:pt>
                <c:pt idx="5084">
                  <c:v>41453</c:v>
                </c:pt>
                <c:pt idx="5085">
                  <c:v>41456</c:v>
                </c:pt>
                <c:pt idx="5086">
                  <c:v>41457</c:v>
                </c:pt>
                <c:pt idx="5087">
                  <c:v>41458</c:v>
                </c:pt>
                <c:pt idx="5088">
                  <c:v>41459</c:v>
                </c:pt>
                <c:pt idx="5089">
                  <c:v>41460</c:v>
                </c:pt>
                <c:pt idx="5090">
                  <c:v>41463</c:v>
                </c:pt>
                <c:pt idx="5091">
                  <c:v>41464</c:v>
                </c:pt>
                <c:pt idx="5092">
                  <c:v>41465</c:v>
                </c:pt>
                <c:pt idx="5093">
                  <c:v>41466</c:v>
                </c:pt>
                <c:pt idx="5094">
                  <c:v>41467</c:v>
                </c:pt>
                <c:pt idx="5095">
                  <c:v>41470</c:v>
                </c:pt>
                <c:pt idx="5096">
                  <c:v>41471</c:v>
                </c:pt>
                <c:pt idx="5097">
                  <c:v>41472</c:v>
                </c:pt>
                <c:pt idx="5098">
                  <c:v>41473</c:v>
                </c:pt>
                <c:pt idx="5099">
                  <c:v>41474</c:v>
                </c:pt>
                <c:pt idx="5100">
                  <c:v>41477</c:v>
                </c:pt>
                <c:pt idx="5101">
                  <c:v>41478</c:v>
                </c:pt>
                <c:pt idx="5102">
                  <c:v>41479</c:v>
                </c:pt>
                <c:pt idx="5103">
                  <c:v>41480</c:v>
                </c:pt>
                <c:pt idx="5104">
                  <c:v>41481</c:v>
                </c:pt>
                <c:pt idx="5105">
                  <c:v>41484</c:v>
                </c:pt>
                <c:pt idx="5106">
                  <c:v>41485</c:v>
                </c:pt>
                <c:pt idx="5107">
                  <c:v>41486</c:v>
                </c:pt>
                <c:pt idx="5108">
                  <c:v>41487</c:v>
                </c:pt>
                <c:pt idx="5109">
                  <c:v>41488</c:v>
                </c:pt>
                <c:pt idx="5110">
                  <c:v>41491</c:v>
                </c:pt>
                <c:pt idx="5111">
                  <c:v>41492</c:v>
                </c:pt>
                <c:pt idx="5112">
                  <c:v>41493</c:v>
                </c:pt>
                <c:pt idx="5113">
                  <c:v>41494</c:v>
                </c:pt>
                <c:pt idx="5114">
                  <c:v>41495</c:v>
                </c:pt>
                <c:pt idx="5115">
                  <c:v>41498</c:v>
                </c:pt>
                <c:pt idx="5116">
                  <c:v>41499</c:v>
                </c:pt>
                <c:pt idx="5117">
                  <c:v>41500</c:v>
                </c:pt>
                <c:pt idx="5118">
                  <c:v>41501</c:v>
                </c:pt>
                <c:pt idx="5119">
                  <c:v>41502</c:v>
                </c:pt>
                <c:pt idx="5120">
                  <c:v>41505</c:v>
                </c:pt>
                <c:pt idx="5121">
                  <c:v>41506</c:v>
                </c:pt>
                <c:pt idx="5122">
                  <c:v>41507</c:v>
                </c:pt>
                <c:pt idx="5123">
                  <c:v>41508</c:v>
                </c:pt>
                <c:pt idx="5124">
                  <c:v>41509</c:v>
                </c:pt>
                <c:pt idx="5125">
                  <c:v>41512</c:v>
                </c:pt>
                <c:pt idx="5126">
                  <c:v>41513</c:v>
                </c:pt>
                <c:pt idx="5127">
                  <c:v>41514</c:v>
                </c:pt>
                <c:pt idx="5128">
                  <c:v>41515</c:v>
                </c:pt>
                <c:pt idx="5129">
                  <c:v>41516</c:v>
                </c:pt>
                <c:pt idx="5130">
                  <c:v>41519</c:v>
                </c:pt>
                <c:pt idx="5131">
                  <c:v>41520</c:v>
                </c:pt>
                <c:pt idx="5132">
                  <c:v>41521</c:v>
                </c:pt>
                <c:pt idx="5133">
                  <c:v>41522</c:v>
                </c:pt>
                <c:pt idx="5134">
                  <c:v>41523</c:v>
                </c:pt>
                <c:pt idx="5135">
                  <c:v>41526</c:v>
                </c:pt>
                <c:pt idx="5136">
                  <c:v>41527</c:v>
                </c:pt>
                <c:pt idx="5137">
                  <c:v>41528</c:v>
                </c:pt>
                <c:pt idx="5138">
                  <c:v>41529</c:v>
                </c:pt>
                <c:pt idx="5139">
                  <c:v>41530</c:v>
                </c:pt>
                <c:pt idx="5140">
                  <c:v>41533</c:v>
                </c:pt>
                <c:pt idx="5141">
                  <c:v>41534</c:v>
                </c:pt>
                <c:pt idx="5142">
                  <c:v>41535</c:v>
                </c:pt>
                <c:pt idx="5143">
                  <c:v>41536</c:v>
                </c:pt>
                <c:pt idx="5144">
                  <c:v>41537</c:v>
                </c:pt>
                <c:pt idx="5145">
                  <c:v>41540</c:v>
                </c:pt>
                <c:pt idx="5146">
                  <c:v>41541</c:v>
                </c:pt>
                <c:pt idx="5147">
                  <c:v>41542</c:v>
                </c:pt>
                <c:pt idx="5148">
                  <c:v>41543</c:v>
                </c:pt>
                <c:pt idx="5149">
                  <c:v>41544</c:v>
                </c:pt>
                <c:pt idx="5150">
                  <c:v>41547</c:v>
                </c:pt>
                <c:pt idx="5151">
                  <c:v>41548</c:v>
                </c:pt>
                <c:pt idx="5152">
                  <c:v>41549</c:v>
                </c:pt>
                <c:pt idx="5153">
                  <c:v>41550</c:v>
                </c:pt>
                <c:pt idx="5154">
                  <c:v>41551</c:v>
                </c:pt>
                <c:pt idx="5155">
                  <c:v>41554</c:v>
                </c:pt>
                <c:pt idx="5156">
                  <c:v>41555</c:v>
                </c:pt>
                <c:pt idx="5157">
                  <c:v>41556</c:v>
                </c:pt>
                <c:pt idx="5158">
                  <c:v>41557</c:v>
                </c:pt>
                <c:pt idx="5159">
                  <c:v>41558</c:v>
                </c:pt>
                <c:pt idx="5160">
                  <c:v>41561</c:v>
                </c:pt>
                <c:pt idx="5161">
                  <c:v>41562</c:v>
                </c:pt>
                <c:pt idx="5162">
                  <c:v>41563</c:v>
                </c:pt>
                <c:pt idx="5163">
                  <c:v>41564</c:v>
                </c:pt>
                <c:pt idx="5164">
                  <c:v>41565</c:v>
                </c:pt>
                <c:pt idx="5165">
                  <c:v>41568</c:v>
                </c:pt>
                <c:pt idx="5166">
                  <c:v>41569</c:v>
                </c:pt>
                <c:pt idx="5167">
                  <c:v>41570</c:v>
                </c:pt>
                <c:pt idx="5168">
                  <c:v>41571</c:v>
                </c:pt>
                <c:pt idx="5169">
                  <c:v>41572</c:v>
                </c:pt>
                <c:pt idx="5170">
                  <c:v>41575</c:v>
                </c:pt>
                <c:pt idx="5171">
                  <c:v>41576</c:v>
                </c:pt>
                <c:pt idx="5172">
                  <c:v>41577</c:v>
                </c:pt>
                <c:pt idx="5173">
                  <c:v>41578</c:v>
                </c:pt>
                <c:pt idx="5174">
                  <c:v>41579</c:v>
                </c:pt>
                <c:pt idx="5175">
                  <c:v>41582</c:v>
                </c:pt>
                <c:pt idx="5176">
                  <c:v>41583</c:v>
                </c:pt>
                <c:pt idx="5177">
                  <c:v>41584</c:v>
                </c:pt>
                <c:pt idx="5178">
                  <c:v>41585</c:v>
                </c:pt>
                <c:pt idx="5179">
                  <c:v>41586</c:v>
                </c:pt>
                <c:pt idx="5180">
                  <c:v>41589</c:v>
                </c:pt>
                <c:pt idx="5181">
                  <c:v>41590</c:v>
                </c:pt>
                <c:pt idx="5182">
                  <c:v>41591</c:v>
                </c:pt>
                <c:pt idx="5183">
                  <c:v>41592</c:v>
                </c:pt>
                <c:pt idx="5184">
                  <c:v>41593</c:v>
                </c:pt>
                <c:pt idx="5185">
                  <c:v>41596</c:v>
                </c:pt>
                <c:pt idx="5186">
                  <c:v>41597</c:v>
                </c:pt>
                <c:pt idx="5187">
                  <c:v>41598</c:v>
                </c:pt>
                <c:pt idx="5188">
                  <c:v>41599</c:v>
                </c:pt>
                <c:pt idx="5189">
                  <c:v>41600</c:v>
                </c:pt>
                <c:pt idx="5190">
                  <c:v>41603</c:v>
                </c:pt>
                <c:pt idx="5191">
                  <c:v>41604</c:v>
                </c:pt>
                <c:pt idx="5192">
                  <c:v>41605</c:v>
                </c:pt>
                <c:pt idx="5193">
                  <c:v>41606</c:v>
                </c:pt>
                <c:pt idx="5194">
                  <c:v>41607</c:v>
                </c:pt>
                <c:pt idx="5195">
                  <c:v>41610</c:v>
                </c:pt>
                <c:pt idx="5196">
                  <c:v>41611</c:v>
                </c:pt>
                <c:pt idx="5197">
                  <c:v>41612</c:v>
                </c:pt>
                <c:pt idx="5198">
                  <c:v>41613</c:v>
                </c:pt>
                <c:pt idx="5199">
                  <c:v>41614</c:v>
                </c:pt>
                <c:pt idx="5200">
                  <c:v>41617</c:v>
                </c:pt>
                <c:pt idx="5201">
                  <c:v>41618</c:v>
                </c:pt>
                <c:pt idx="5202">
                  <c:v>41619</c:v>
                </c:pt>
                <c:pt idx="5203">
                  <c:v>41620</c:v>
                </c:pt>
                <c:pt idx="5204">
                  <c:v>41621</c:v>
                </c:pt>
                <c:pt idx="5205">
                  <c:v>41624</c:v>
                </c:pt>
                <c:pt idx="5206">
                  <c:v>41625</c:v>
                </c:pt>
                <c:pt idx="5207">
                  <c:v>41626</c:v>
                </c:pt>
                <c:pt idx="5208">
                  <c:v>41627</c:v>
                </c:pt>
                <c:pt idx="5209">
                  <c:v>41628</c:v>
                </c:pt>
                <c:pt idx="5210">
                  <c:v>41631</c:v>
                </c:pt>
                <c:pt idx="5211">
                  <c:v>41632</c:v>
                </c:pt>
                <c:pt idx="5212">
                  <c:v>41633</c:v>
                </c:pt>
                <c:pt idx="5213">
                  <c:v>41634</c:v>
                </c:pt>
                <c:pt idx="5214">
                  <c:v>41635</c:v>
                </c:pt>
                <c:pt idx="5215">
                  <c:v>41638</c:v>
                </c:pt>
                <c:pt idx="5216">
                  <c:v>41639</c:v>
                </c:pt>
                <c:pt idx="5217">
                  <c:v>41640</c:v>
                </c:pt>
                <c:pt idx="5218">
                  <c:v>41641</c:v>
                </c:pt>
                <c:pt idx="5219">
                  <c:v>41642</c:v>
                </c:pt>
                <c:pt idx="5220">
                  <c:v>41645</c:v>
                </c:pt>
                <c:pt idx="5221">
                  <c:v>41646</c:v>
                </c:pt>
                <c:pt idx="5222">
                  <c:v>41647</c:v>
                </c:pt>
                <c:pt idx="5223">
                  <c:v>41648</c:v>
                </c:pt>
                <c:pt idx="5224">
                  <c:v>41649</c:v>
                </c:pt>
                <c:pt idx="5225">
                  <c:v>41652</c:v>
                </c:pt>
                <c:pt idx="5226">
                  <c:v>41653</c:v>
                </c:pt>
                <c:pt idx="5227">
                  <c:v>41654</c:v>
                </c:pt>
                <c:pt idx="5228">
                  <c:v>41655</c:v>
                </c:pt>
                <c:pt idx="5229">
                  <c:v>41656</c:v>
                </c:pt>
                <c:pt idx="5230">
                  <c:v>41659</c:v>
                </c:pt>
                <c:pt idx="5231">
                  <c:v>41660</c:v>
                </c:pt>
                <c:pt idx="5232">
                  <c:v>41661</c:v>
                </c:pt>
                <c:pt idx="5233">
                  <c:v>41662</c:v>
                </c:pt>
                <c:pt idx="5234">
                  <c:v>41663</c:v>
                </c:pt>
                <c:pt idx="5235">
                  <c:v>41666</c:v>
                </c:pt>
                <c:pt idx="5236">
                  <c:v>41667</c:v>
                </c:pt>
                <c:pt idx="5237">
                  <c:v>41668</c:v>
                </c:pt>
                <c:pt idx="5238">
                  <c:v>41669</c:v>
                </c:pt>
                <c:pt idx="5239">
                  <c:v>41670</c:v>
                </c:pt>
                <c:pt idx="5240">
                  <c:v>41673</c:v>
                </c:pt>
                <c:pt idx="5241">
                  <c:v>41674</c:v>
                </c:pt>
                <c:pt idx="5242">
                  <c:v>41675</c:v>
                </c:pt>
                <c:pt idx="5243">
                  <c:v>41676</c:v>
                </c:pt>
                <c:pt idx="5244">
                  <c:v>41677</c:v>
                </c:pt>
                <c:pt idx="5245">
                  <c:v>41680</c:v>
                </c:pt>
                <c:pt idx="5246">
                  <c:v>41681</c:v>
                </c:pt>
                <c:pt idx="5247">
                  <c:v>41682</c:v>
                </c:pt>
                <c:pt idx="5248">
                  <c:v>41683</c:v>
                </c:pt>
                <c:pt idx="5249">
                  <c:v>41684</c:v>
                </c:pt>
                <c:pt idx="5250">
                  <c:v>41687</c:v>
                </c:pt>
                <c:pt idx="5251">
                  <c:v>41688</c:v>
                </c:pt>
                <c:pt idx="5252">
                  <c:v>41689</c:v>
                </c:pt>
                <c:pt idx="5253">
                  <c:v>41690</c:v>
                </c:pt>
                <c:pt idx="5254">
                  <c:v>41691</c:v>
                </c:pt>
                <c:pt idx="5255">
                  <c:v>41694</c:v>
                </c:pt>
                <c:pt idx="5256">
                  <c:v>41695</c:v>
                </c:pt>
                <c:pt idx="5257">
                  <c:v>41696</c:v>
                </c:pt>
                <c:pt idx="5258">
                  <c:v>41697</c:v>
                </c:pt>
                <c:pt idx="5259">
                  <c:v>41698</c:v>
                </c:pt>
                <c:pt idx="5260">
                  <c:v>41701</c:v>
                </c:pt>
                <c:pt idx="5261">
                  <c:v>41702</c:v>
                </c:pt>
                <c:pt idx="5262">
                  <c:v>41703</c:v>
                </c:pt>
                <c:pt idx="5263">
                  <c:v>41704</c:v>
                </c:pt>
                <c:pt idx="5264">
                  <c:v>41705</c:v>
                </c:pt>
                <c:pt idx="5265">
                  <c:v>41708</c:v>
                </c:pt>
                <c:pt idx="5266">
                  <c:v>41709</c:v>
                </c:pt>
                <c:pt idx="5267">
                  <c:v>41710</c:v>
                </c:pt>
                <c:pt idx="5268">
                  <c:v>41711</c:v>
                </c:pt>
                <c:pt idx="5269">
                  <c:v>41712</c:v>
                </c:pt>
                <c:pt idx="5270">
                  <c:v>41715</c:v>
                </c:pt>
                <c:pt idx="5271">
                  <c:v>41716</c:v>
                </c:pt>
                <c:pt idx="5272">
                  <c:v>41717</c:v>
                </c:pt>
                <c:pt idx="5273">
                  <c:v>41718</c:v>
                </c:pt>
                <c:pt idx="5274">
                  <c:v>41719</c:v>
                </c:pt>
                <c:pt idx="5275">
                  <c:v>41722</c:v>
                </c:pt>
                <c:pt idx="5276">
                  <c:v>41723</c:v>
                </c:pt>
                <c:pt idx="5277">
                  <c:v>41724</c:v>
                </c:pt>
                <c:pt idx="5278">
                  <c:v>41725</c:v>
                </c:pt>
                <c:pt idx="5279">
                  <c:v>41726</c:v>
                </c:pt>
                <c:pt idx="5280">
                  <c:v>41729</c:v>
                </c:pt>
                <c:pt idx="5281">
                  <c:v>41730</c:v>
                </c:pt>
                <c:pt idx="5282">
                  <c:v>41731</c:v>
                </c:pt>
                <c:pt idx="5283">
                  <c:v>41732</c:v>
                </c:pt>
                <c:pt idx="5284">
                  <c:v>41733</c:v>
                </c:pt>
                <c:pt idx="5285">
                  <c:v>41736</c:v>
                </c:pt>
                <c:pt idx="5286">
                  <c:v>41737</c:v>
                </c:pt>
                <c:pt idx="5287">
                  <c:v>41738</c:v>
                </c:pt>
                <c:pt idx="5288">
                  <c:v>41739</c:v>
                </c:pt>
                <c:pt idx="5289">
                  <c:v>41740</c:v>
                </c:pt>
                <c:pt idx="5290">
                  <c:v>41743</c:v>
                </c:pt>
                <c:pt idx="5291">
                  <c:v>41744</c:v>
                </c:pt>
                <c:pt idx="5292">
                  <c:v>41745</c:v>
                </c:pt>
                <c:pt idx="5293">
                  <c:v>41746</c:v>
                </c:pt>
                <c:pt idx="5294">
                  <c:v>41747</c:v>
                </c:pt>
                <c:pt idx="5295">
                  <c:v>41750</c:v>
                </c:pt>
                <c:pt idx="5296">
                  <c:v>41751</c:v>
                </c:pt>
                <c:pt idx="5297">
                  <c:v>41752</c:v>
                </c:pt>
                <c:pt idx="5298">
                  <c:v>41753</c:v>
                </c:pt>
                <c:pt idx="5299">
                  <c:v>41754</c:v>
                </c:pt>
                <c:pt idx="5300">
                  <c:v>41757</c:v>
                </c:pt>
                <c:pt idx="5301">
                  <c:v>41758</c:v>
                </c:pt>
                <c:pt idx="5302">
                  <c:v>41759</c:v>
                </c:pt>
                <c:pt idx="5303">
                  <c:v>41760</c:v>
                </c:pt>
                <c:pt idx="5304">
                  <c:v>41761</c:v>
                </c:pt>
                <c:pt idx="5305">
                  <c:v>41764</c:v>
                </c:pt>
                <c:pt idx="5306">
                  <c:v>41765</c:v>
                </c:pt>
                <c:pt idx="5307">
                  <c:v>41766</c:v>
                </c:pt>
                <c:pt idx="5308">
                  <c:v>41767</c:v>
                </c:pt>
                <c:pt idx="5309">
                  <c:v>41768</c:v>
                </c:pt>
                <c:pt idx="5310">
                  <c:v>41771</c:v>
                </c:pt>
                <c:pt idx="5311">
                  <c:v>41772</c:v>
                </c:pt>
                <c:pt idx="5312">
                  <c:v>41773</c:v>
                </c:pt>
                <c:pt idx="5313">
                  <c:v>41774</c:v>
                </c:pt>
                <c:pt idx="5314">
                  <c:v>41775</c:v>
                </c:pt>
                <c:pt idx="5315">
                  <c:v>41778</c:v>
                </c:pt>
                <c:pt idx="5316">
                  <c:v>41779</c:v>
                </c:pt>
                <c:pt idx="5317">
                  <c:v>41780</c:v>
                </c:pt>
                <c:pt idx="5318">
                  <c:v>41781</c:v>
                </c:pt>
                <c:pt idx="5319">
                  <c:v>41782</c:v>
                </c:pt>
                <c:pt idx="5320">
                  <c:v>41785</c:v>
                </c:pt>
                <c:pt idx="5321">
                  <c:v>41786</c:v>
                </c:pt>
                <c:pt idx="5322">
                  <c:v>41787</c:v>
                </c:pt>
                <c:pt idx="5323">
                  <c:v>41788</c:v>
                </c:pt>
                <c:pt idx="5324">
                  <c:v>41789</c:v>
                </c:pt>
                <c:pt idx="5325">
                  <c:v>41792</c:v>
                </c:pt>
                <c:pt idx="5326">
                  <c:v>41793</c:v>
                </c:pt>
                <c:pt idx="5327">
                  <c:v>41794</c:v>
                </c:pt>
                <c:pt idx="5328">
                  <c:v>41795</c:v>
                </c:pt>
                <c:pt idx="5329">
                  <c:v>41796</c:v>
                </c:pt>
                <c:pt idx="5330">
                  <c:v>41799</c:v>
                </c:pt>
                <c:pt idx="5331">
                  <c:v>41800</c:v>
                </c:pt>
                <c:pt idx="5332">
                  <c:v>41801</c:v>
                </c:pt>
                <c:pt idx="5333">
                  <c:v>41802</c:v>
                </c:pt>
                <c:pt idx="5334">
                  <c:v>41803</c:v>
                </c:pt>
                <c:pt idx="5335">
                  <c:v>41806</c:v>
                </c:pt>
                <c:pt idx="5336">
                  <c:v>41807</c:v>
                </c:pt>
                <c:pt idx="5337">
                  <c:v>41808</c:v>
                </c:pt>
                <c:pt idx="5338">
                  <c:v>41809</c:v>
                </c:pt>
                <c:pt idx="5339">
                  <c:v>41810</c:v>
                </c:pt>
                <c:pt idx="5340">
                  <c:v>41813</c:v>
                </c:pt>
                <c:pt idx="5341">
                  <c:v>41814</c:v>
                </c:pt>
                <c:pt idx="5342">
                  <c:v>41815</c:v>
                </c:pt>
                <c:pt idx="5343">
                  <c:v>41816</c:v>
                </c:pt>
                <c:pt idx="5344">
                  <c:v>41817</c:v>
                </c:pt>
                <c:pt idx="5345">
                  <c:v>41820</c:v>
                </c:pt>
                <c:pt idx="5346">
                  <c:v>41821</c:v>
                </c:pt>
                <c:pt idx="5347">
                  <c:v>41822</c:v>
                </c:pt>
                <c:pt idx="5348">
                  <c:v>41823</c:v>
                </c:pt>
                <c:pt idx="5349">
                  <c:v>41824</c:v>
                </c:pt>
                <c:pt idx="5350">
                  <c:v>41827</c:v>
                </c:pt>
                <c:pt idx="5351">
                  <c:v>41828</c:v>
                </c:pt>
                <c:pt idx="5352">
                  <c:v>41829</c:v>
                </c:pt>
                <c:pt idx="5353">
                  <c:v>41830</c:v>
                </c:pt>
                <c:pt idx="5354">
                  <c:v>41831</c:v>
                </c:pt>
                <c:pt idx="5355">
                  <c:v>41834</c:v>
                </c:pt>
                <c:pt idx="5356">
                  <c:v>41835</c:v>
                </c:pt>
                <c:pt idx="5357">
                  <c:v>41836</c:v>
                </c:pt>
                <c:pt idx="5358">
                  <c:v>41837</c:v>
                </c:pt>
                <c:pt idx="5359">
                  <c:v>41838</c:v>
                </c:pt>
                <c:pt idx="5360">
                  <c:v>41841</c:v>
                </c:pt>
                <c:pt idx="5361">
                  <c:v>41842</c:v>
                </c:pt>
                <c:pt idx="5362">
                  <c:v>41843</c:v>
                </c:pt>
                <c:pt idx="5363">
                  <c:v>41844</c:v>
                </c:pt>
                <c:pt idx="5364">
                  <c:v>41845</c:v>
                </c:pt>
                <c:pt idx="5365">
                  <c:v>41848</c:v>
                </c:pt>
                <c:pt idx="5366">
                  <c:v>41849</c:v>
                </c:pt>
                <c:pt idx="5367">
                  <c:v>41850</c:v>
                </c:pt>
                <c:pt idx="5368">
                  <c:v>41851</c:v>
                </c:pt>
                <c:pt idx="5369">
                  <c:v>41852</c:v>
                </c:pt>
                <c:pt idx="5370">
                  <c:v>41855</c:v>
                </c:pt>
                <c:pt idx="5371">
                  <c:v>41856</c:v>
                </c:pt>
                <c:pt idx="5372">
                  <c:v>41857</c:v>
                </c:pt>
                <c:pt idx="5373">
                  <c:v>41858</c:v>
                </c:pt>
                <c:pt idx="5374">
                  <c:v>41859</c:v>
                </c:pt>
                <c:pt idx="5375">
                  <c:v>41862</c:v>
                </c:pt>
                <c:pt idx="5376">
                  <c:v>41863</c:v>
                </c:pt>
                <c:pt idx="5377">
                  <c:v>41864</c:v>
                </c:pt>
                <c:pt idx="5378">
                  <c:v>41865</c:v>
                </c:pt>
                <c:pt idx="5379">
                  <c:v>41866</c:v>
                </c:pt>
                <c:pt idx="5380">
                  <c:v>41869</c:v>
                </c:pt>
                <c:pt idx="5381">
                  <c:v>41870</c:v>
                </c:pt>
                <c:pt idx="5382">
                  <c:v>41871</c:v>
                </c:pt>
                <c:pt idx="5383">
                  <c:v>41872</c:v>
                </c:pt>
                <c:pt idx="5384">
                  <c:v>41873</c:v>
                </c:pt>
                <c:pt idx="5385">
                  <c:v>41876</c:v>
                </c:pt>
                <c:pt idx="5386">
                  <c:v>41877</c:v>
                </c:pt>
                <c:pt idx="5387">
                  <c:v>41878</c:v>
                </c:pt>
                <c:pt idx="5388">
                  <c:v>41879</c:v>
                </c:pt>
                <c:pt idx="5389">
                  <c:v>41880</c:v>
                </c:pt>
                <c:pt idx="5390">
                  <c:v>41883</c:v>
                </c:pt>
                <c:pt idx="5391">
                  <c:v>41884</c:v>
                </c:pt>
                <c:pt idx="5392">
                  <c:v>41885</c:v>
                </c:pt>
                <c:pt idx="5393">
                  <c:v>41886</c:v>
                </c:pt>
                <c:pt idx="5394">
                  <c:v>41887</c:v>
                </c:pt>
                <c:pt idx="5395">
                  <c:v>41890</c:v>
                </c:pt>
                <c:pt idx="5396">
                  <c:v>41891</c:v>
                </c:pt>
                <c:pt idx="5397">
                  <c:v>41892</c:v>
                </c:pt>
                <c:pt idx="5398">
                  <c:v>41893</c:v>
                </c:pt>
                <c:pt idx="5399">
                  <c:v>41894</c:v>
                </c:pt>
                <c:pt idx="5400">
                  <c:v>41897</c:v>
                </c:pt>
                <c:pt idx="5401">
                  <c:v>41898</c:v>
                </c:pt>
                <c:pt idx="5402">
                  <c:v>41899</c:v>
                </c:pt>
                <c:pt idx="5403">
                  <c:v>41900</c:v>
                </c:pt>
                <c:pt idx="5404">
                  <c:v>41901</c:v>
                </c:pt>
                <c:pt idx="5405">
                  <c:v>41904</c:v>
                </c:pt>
                <c:pt idx="5406">
                  <c:v>41905</c:v>
                </c:pt>
                <c:pt idx="5407">
                  <c:v>41906</c:v>
                </c:pt>
                <c:pt idx="5408">
                  <c:v>41907</c:v>
                </c:pt>
                <c:pt idx="5409">
                  <c:v>41908</c:v>
                </c:pt>
                <c:pt idx="5410">
                  <c:v>41911</c:v>
                </c:pt>
                <c:pt idx="5411">
                  <c:v>41912</c:v>
                </c:pt>
                <c:pt idx="5412">
                  <c:v>41913</c:v>
                </c:pt>
                <c:pt idx="5413">
                  <c:v>41914</c:v>
                </c:pt>
                <c:pt idx="5414">
                  <c:v>41915</c:v>
                </c:pt>
                <c:pt idx="5415">
                  <c:v>41918</c:v>
                </c:pt>
                <c:pt idx="5416">
                  <c:v>41919</c:v>
                </c:pt>
                <c:pt idx="5417">
                  <c:v>41920</c:v>
                </c:pt>
                <c:pt idx="5418">
                  <c:v>41921</c:v>
                </c:pt>
                <c:pt idx="5419">
                  <c:v>41922</c:v>
                </c:pt>
                <c:pt idx="5420">
                  <c:v>41925</c:v>
                </c:pt>
                <c:pt idx="5421">
                  <c:v>41926</c:v>
                </c:pt>
                <c:pt idx="5422">
                  <c:v>41927</c:v>
                </c:pt>
                <c:pt idx="5423">
                  <c:v>41928</c:v>
                </c:pt>
                <c:pt idx="5424">
                  <c:v>41929</c:v>
                </c:pt>
                <c:pt idx="5425">
                  <c:v>41932</c:v>
                </c:pt>
                <c:pt idx="5426">
                  <c:v>41933</c:v>
                </c:pt>
                <c:pt idx="5427">
                  <c:v>41934</c:v>
                </c:pt>
                <c:pt idx="5428">
                  <c:v>41935</c:v>
                </c:pt>
                <c:pt idx="5429">
                  <c:v>41936</c:v>
                </c:pt>
                <c:pt idx="5430">
                  <c:v>41939</c:v>
                </c:pt>
                <c:pt idx="5431">
                  <c:v>41940</c:v>
                </c:pt>
                <c:pt idx="5432">
                  <c:v>41941</c:v>
                </c:pt>
                <c:pt idx="5433">
                  <c:v>41942</c:v>
                </c:pt>
                <c:pt idx="5434">
                  <c:v>41943</c:v>
                </c:pt>
                <c:pt idx="5435">
                  <c:v>41946</c:v>
                </c:pt>
                <c:pt idx="5436">
                  <c:v>41947</c:v>
                </c:pt>
                <c:pt idx="5437">
                  <c:v>41948</c:v>
                </c:pt>
                <c:pt idx="5438">
                  <c:v>41949</c:v>
                </c:pt>
                <c:pt idx="5439">
                  <c:v>41950</c:v>
                </c:pt>
                <c:pt idx="5440">
                  <c:v>41953</c:v>
                </c:pt>
                <c:pt idx="5441">
                  <c:v>41954</c:v>
                </c:pt>
                <c:pt idx="5442">
                  <c:v>41955</c:v>
                </c:pt>
                <c:pt idx="5443">
                  <c:v>41956</c:v>
                </c:pt>
                <c:pt idx="5444">
                  <c:v>41957</c:v>
                </c:pt>
                <c:pt idx="5445">
                  <c:v>41960</c:v>
                </c:pt>
                <c:pt idx="5446">
                  <c:v>41961</c:v>
                </c:pt>
                <c:pt idx="5447">
                  <c:v>41962</c:v>
                </c:pt>
                <c:pt idx="5448">
                  <c:v>41963</c:v>
                </c:pt>
                <c:pt idx="5449">
                  <c:v>41964</c:v>
                </c:pt>
                <c:pt idx="5450">
                  <c:v>41967</c:v>
                </c:pt>
                <c:pt idx="5451">
                  <c:v>41968</c:v>
                </c:pt>
                <c:pt idx="5452">
                  <c:v>41969</c:v>
                </c:pt>
                <c:pt idx="5453">
                  <c:v>41970</c:v>
                </c:pt>
                <c:pt idx="5454">
                  <c:v>41971</c:v>
                </c:pt>
                <c:pt idx="5455">
                  <c:v>41974</c:v>
                </c:pt>
                <c:pt idx="5456">
                  <c:v>41975</c:v>
                </c:pt>
                <c:pt idx="5457">
                  <c:v>41976</c:v>
                </c:pt>
                <c:pt idx="5458">
                  <c:v>41977</c:v>
                </c:pt>
                <c:pt idx="5459">
                  <c:v>41978</c:v>
                </c:pt>
                <c:pt idx="5460">
                  <c:v>41981</c:v>
                </c:pt>
                <c:pt idx="5461">
                  <c:v>41982</c:v>
                </c:pt>
                <c:pt idx="5462">
                  <c:v>41983</c:v>
                </c:pt>
                <c:pt idx="5463">
                  <c:v>41984</c:v>
                </c:pt>
                <c:pt idx="5464">
                  <c:v>41985</c:v>
                </c:pt>
                <c:pt idx="5465">
                  <c:v>41988</c:v>
                </c:pt>
                <c:pt idx="5466">
                  <c:v>41989</c:v>
                </c:pt>
                <c:pt idx="5467">
                  <c:v>41990</c:v>
                </c:pt>
                <c:pt idx="5468">
                  <c:v>41991</c:v>
                </c:pt>
                <c:pt idx="5469">
                  <c:v>41992</c:v>
                </c:pt>
                <c:pt idx="5470">
                  <c:v>41995</c:v>
                </c:pt>
                <c:pt idx="5471">
                  <c:v>41996</c:v>
                </c:pt>
                <c:pt idx="5472">
                  <c:v>41997</c:v>
                </c:pt>
                <c:pt idx="5473">
                  <c:v>41998</c:v>
                </c:pt>
                <c:pt idx="5474">
                  <c:v>41999</c:v>
                </c:pt>
                <c:pt idx="5475">
                  <c:v>42002</c:v>
                </c:pt>
                <c:pt idx="5476">
                  <c:v>42003</c:v>
                </c:pt>
                <c:pt idx="5477">
                  <c:v>42004</c:v>
                </c:pt>
                <c:pt idx="5478">
                  <c:v>42005</c:v>
                </c:pt>
                <c:pt idx="5479">
                  <c:v>42006</c:v>
                </c:pt>
                <c:pt idx="5480">
                  <c:v>42009</c:v>
                </c:pt>
                <c:pt idx="5481">
                  <c:v>42010</c:v>
                </c:pt>
                <c:pt idx="5482">
                  <c:v>42011</c:v>
                </c:pt>
                <c:pt idx="5483">
                  <c:v>42012</c:v>
                </c:pt>
                <c:pt idx="5484">
                  <c:v>42013</c:v>
                </c:pt>
                <c:pt idx="5485">
                  <c:v>42016</c:v>
                </c:pt>
                <c:pt idx="5486">
                  <c:v>42017</c:v>
                </c:pt>
                <c:pt idx="5487">
                  <c:v>42018</c:v>
                </c:pt>
                <c:pt idx="5488">
                  <c:v>42019</c:v>
                </c:pt>
                <c:pt idx="5489">
                  <c:v>42020</c:v>
                </c:pt>
                <c:pt idx="5490">
                  <c:v>42023</c:v>
                </c:pt>
                <c:pt idx="5491">
                  <c:v>42024</c:v>
                </c:pt>
                <c:pt idx="5492">
                  <c:v>42025</c:v>
                </c:pt>
                <c:pt idx="5493">
                  <c:v>42026</c:v>
                </c:pt>
                <c:pt idx="5494">
                  <c:v>42027</c:v>
                </c:pt>
                <c:pt idx="5495">
                  <c:v>42030</c:v>
                </c:pt>
                <c:pt idx="5496">
                  <c:v>42031</c:v>
                </c:pt>
                <c:pt idx="5497">
                  <c:v>42032</c:v>
                </c:pt>
                <c:pt idx="5498">
                  <c:v>42033</c:v>
                </c:pt>
                <c:pt idx="5499">
                  <c:v>42034</c:v>
                </c:pt>
                <c:pt idx="5500">
                  <c:v>42037</c:v>
                </c:pt>
                <c:pt idx="5501">
                  <c:v>42038</c:v>
                </c:pt>
                <c:pt idx="5502">
                  <c:v>42039</c:v>
                </c:pt>
                <c:pt idx="5503">
                  <c:v>42040</c:v>
                </c:pt>
                <c:pt idx="5504">
                  <c:v>42041</c:v>
                </c:pt>
                <c:pt idx="5505">
                  <c:v>42044</c:v>
                </c:pt>
                <c:pt idx="5506">
                  <c:v>42045</c:v>
                </c:pt>
                <c:pt idx="5507">
                  <c:v>42046</c:v>
                </c:pt>
                <c:pt idx="5508">
                  <c:v>42047</c:v>
                </c:pt>
                <c:pt idx="5509">
                  <c:v>42048</c:v>
                </c:pt>
                <c:pt idx="5510">
                  <c:v>42051</c:v>
                </c:pt>
                <c:pt idx="5511">
                  <c:v>42052</c:v>
                </c:pt>
                <c:pt idx="5512">
                  <c:v>42053</c:v>
                </c:pt>
                <c:pt idx="5513">
                  <c:v>42054</c:v>
                </c:pt>
                <c:pt idx="5514">
                  <c:v>42055</c:v>
                </c:pt>
                <c:pt idx="5515">
                  <c:v>42058</c:v>
                </c:pt>
                <c:pt idx="5516">
                  <c:v>42059</c:v>
                </c:pt>
                <c:pt idx="5517">
                  <c:v>42060</c:v>
                </c:pt>
                <c:pt idx="5518">
                  <c:v>42061</c:v>
                </c:pt>
                <c:pt idx="5519">
                  <c:v>42062</c:v>
                </c:pt>
                <c:pt idx="5520">
                  <c:v>42065</c:v>
                </c:pt>
                <c:pt idx="5521">
                  <c:v>42066</c:v>
                </c:pt>
                <c:pt idx="5522">
                  <c:v>42067</c:v>
                </c:pt>
                <c:pt idx="5523">
                  <c:v>42068</c:v>
                </c:pt>
                <c:pt idx="5524">
                  <c:v>42069</c:v>
                </c:pt>
                <c:pt idx="5525">
                  <c:v>42072</c:v>
                </c:pt>
                <c:pt idx="5526">
                  <c:v>42073</c:v>
                </c:pt>
                <c:pt idx="5527">
                  <c:v>42074</c:v>
                </c:pt>
                <c:pt idx="5528">
                  <c:v>42075</c:v>
                </c:pt>
                <c:pt idx="5529">
                  <c:v>42076</c:v>
                </c:pt>
                <c:pt idx="5530">
                  <c:v>42079</c:v>
                </c:pt>
                <c:pt idx="5531">
                  <c:v>42080</c:v>
                </c:pt>
                <c:pt idx="5532">
                  <c:v>42081</c:v>
                </c:pt>
                <c:pt idx="5533">
                  <c:v>42082</c:v>
                </c:pt>
                <c:pt idx="5534">
                  <c:v>42083</c:v>
                </c:pt>
                <c:pt idx="5535">
                  <c:v>42086</c:v>
                </c:pt>
                <c:pt idx="5536">
                  <c:v>42087</c:v>
                </c:pt>
                <c:pt idx="5537">
                  <c:v>42088</c:v>
                </c:pt>
                <c:pt idx="5538">
                  <c:v>42089</c:v>
                </c:pt>
                <c:pt idx="5539">
                  <c:v>42090</c:v>
                </c:pt>
                <c:pt idx="5540">
                  <c:v>42093</c:v>
                </c:pt>
                <c:pt idx="5541">
                  <c:v>42094</c:v>
                </c:pt>
                <c:pt idx="5542">
                  <c:v>42095</c:v>
                </c:pt>
                <c:pt idx="5543">
                  <c:v>42096</c:v>
                </c:pt>
                <c:pt idx="5544">
                  <c:v>42097</c:v>
                </c:pt>
                <c:pt idx="5545">
                  <c:v>42100</c:v>
                </c:pt>
                <c:pt idx="5546">
                  <c:v>42101</c:v>
                </c:pt>
                <c:pt idx="5547">
                  <c:v>42102</c:v>
                </c:pt>
                <c:pt idx="5548">
                  <c:v>42103</c:v>
                </c:pt>
                <c:pt idx="5549">
                  <c:v>42104</c:v>
                </c:pt>
                <c:pt idx="5550">
                  <c:v>42107</c:v>
                </c:pt>
                <c:pt idx="5551">
                  <c:v>42108</c:v>
                </c:pt>
                <c:pt idx="5552">
                  <c:v>42109</c:v>
                </c:pt>
                <c:pt idx="5553">
                  <c:v>42110</c:v>
                </c:pt>
                <c:pt idx="5554">
                  <c:v>42111</c:v>
                </c:pt>
                <c:pt idx="5555">
                  <c:v>42114</c:v>
                </c:pt>
                <c:pt idx="5556">
                  <c:v>42115</c:v>
                </c:pt>
                <c:pt idx="5557">
                  <c:v>42116</c:v>
                </c:pt>
                <c:pt idx="5558">
                  <c:v>42117</c:v>
                </c:pt>
                <c:pt idx="5559">
                  <c:v>42118</c:v>
                </c:pt>
                <c:pt idx="5560">
                  <c:v>42121</c:v>
                </c:pt>
                <c:pt idx="5561">
                  <c:v>42122</c:v>
                </c:pt>
                <c:pt idx="5562">
                  <c:v>42123</c:v>
                </c:pt>
                <c:pt idx="5563">
                  <c:v>42124</c:v>
                </c:pt>
                <c:pt idx="5564">
                  <c:v>42125</c:v>
                </c:pt>
                <c:pt idx="5565">
                  <c:v>42128</c:v>
                </c:pt>
                <c:pt idx="5566">
                  <c:v>42129</c:v>
                </c:pt>
                <c:pt idx="5567">
                  <c:v>42130</c:v>
                </c:pt>
                <c:pt idx="5568">
                  <c:v>42131</c:v>
                </c:pt>
                <c:pt idx="5569">
                  <c:v>42132</c:v>
                </c:pt>
                <c:pt idx="5570">
                  <c:v>42135</c:v>
                </c:pt>
                <c:pt idx="5571">
                  <c:v>42136</c:v>
                </c:pt>
                <c:pt idx="5572">
                  <c:v>42137</c:v>
                </c:pt>
                <c:pt idx="5573">
                  <c:v>42138</c:v>
                </c:pt>
                <c:pt idx="5574">
                  <c:v>42139</c:v>
                </c:pt>
                <c:pt idx="5575">
                  <c:v>42142</c:v>
                </c:pt>
                <c:pt idx="5576">
                  <c:v>42143</c:v>
                </c:pt>
                <c:pt idx="5577">
                  <c:v>42144</c:v>
                </c:pt>
                <c:pt idx="5578">
                  <c:v>42145</c:v>
                </c:pt>
                <c:pt idx="5579">
                  <c:v>42146</c:v>
                </c:pt>
                <c:pt idx="5580">
                  <c:v>42149</c:v>
                </c:pt>
                <c:pt idx="5581">
                  <c:v>42150</c:v>
                </c:pt>
                <c:pt idx="5582">
                  <c:v>42151</c:v>
                </c:pt>
                <c:pt idx="5583">
                  <c:v>42152</c:v>
                </c:pt>
                <c:pt idx="5584">
                  <c:v>42153</c:v>
                </c:pt>
                <c:pt idx="5585">
                  <c:v>42156</c:v>
                </c:pt>
                <c:pt idx="5586">
                  <c:v>42157</c:v>
                </c:pt>
                <c:pt idx="5587">
                  <c:v>42158</c:v>
                </c:pt>
                <c:pt idx="5588">
                  <c:v>42159</c:v>
                </c:pt>
                <c:pt idx="5589">
                  <c:v>42160</c:v>
                </c:pt>
                <c:pt idx="5590">
                  <c:v>42163</c:v>
                </c:pt>
                <c:pt idx="5591">
                  <c:v>42164</c:v>
                </c:pt>
                <c:pt idx="5592">
                  <c:v>42165</c:v>
                </c:pt>
                <c:pt idx="5593">
                  <c:v>42166</c:v>
                </c:pt>
                <c:pt idx="5594">
                  <c:v>42167</c:v>
                </c:pt>
                <c:pt idx="5595">
                  <c:v>42170</c:v>
                </c:pt>
                <c:pt idx="5596">
                  <c:v>42171</c:v>
                </c:pt>
                <c:pt idx="5597">
                  <c:v>42172</c:v>
                </c:pt>
                <c:pt idx="5598">
                  <c:v>42173</c:v>
                </c:pt>
                <c:pt idx="5599">
                  <c:v>42174</c:v>
                </c:pt>
                <c:pt idx="5600">
                  <c:v>42177</c:v>
                </c:pt>
                <c:pt idx="5601">
                  <c:v>42178</c:v>
                </c:pt>
                <c:pt idx="5602">
                  <c:v>42179</c:v>
                </c:pt>
                <c:pt idx="5603">
                  <c:v>42180</c:v>
                </c:pt>
                <c:pt idx="5604">
                  <c:v>42181</c:v>
                </c:pt>
                <c:pt idx="5605">
                  <c:v>42184</c:v>
                </c:pt>
                <c:pt idx="5606">
                  <c:v>42185</c:v>
                </c:pt>
                <c:pt idx="5607">
                  <c:v>42186</c:v>
                </c:pt>
                <c:pt idx="5608">
                  <c:v>42187</c:v>
                </c:pt>
                <c:pt idx="5609">
                  <c:v>42188</c:v>
                </c:pt>
                <c:pt idx="5610">
                  <c:v>42191</c:v>
                </c:pt>
                <c:pt idx="5611">
                  <c:v>42192</c:v>
                </c:pt>
                <c:pt idx="5612">
                  <c:v>42193</c:v>
                </c:pt>
                <c:pt idx="5613">
                  <c:v>42194</c:v>
                </c:pt>
                <c:pt idx="5614">
                  <c:v>42195</c:v>
                </c:pt>
                <c:pt idx="5615">
                  <c:v>42198</c:v>
                </c:pt>
                <c:pt idx="5616">
                  <c:v>42199</c:v>
                </c:pt>
                <c:pt idx="5617">
                  <c:v>42200</c:v>
                </c:pt>
                <c:pt idx="5618">
                  <c:v>42201</c:v>
                </c:pt>
                <c:pt idx="5619">
                  <c:v>42202</c:v>
                </c:pt>
                <c:pt idx="5620">
                  <c:v>42205</c:v>
                </c:pt>
                <c:pt idx="5621">
                  <c:v>42206</c:v>
                </c:pt>
                <c:pt idx="5622">
                  <c:v>42207</c:v>
                </c:pt>
                <c:pt idx="5623">
                  <c:v>42208</c:v>
                </c:pt>
                <c:pt idx="5624">
                  <c:v>42209</c:v>
                </c:pt>
                <c:pt idx="5625">
                  <c:v>42212</c:v>
                </c:pt>
                <c:pt idx="5626">
                  <c:v>42213</c:v>
                </c:pt>
                <c:pt idx="5627">
                  <c:v>42214</c:v>
                </c:pt>
                <c:pt idx="5628">
                  <c:v>42215</c:v>
                </c:pt>
                <c:pt idx="5629">
                  <c:v>42216</c:v>
                </c:pt>
                <c:pt idx="5630">
                  <c:v>42219</c:v>
                </c:pt>
                <c:pt idx="5631">
                  <c:v>42220</c:v>
                </c:pt>
                <c:pt idx="5632">
                  <c:v>42221</c:v>
                </c:pt>
                <c:pt idx="5633">
                  <c:v>42222</c:v>
                </c:pt>
                <c:pt idx="5634">
                  <c:v>42223</c:v>
                </c:pt>
                <c:pt idx="5635">
                  <c:v>42226</c:v>
                </c:pt>
                <c:pt idx="5636">
                  <c:v>42227</c:v>
                </c:pt>
                <c:pt idx="5637">
                  <c:v>42228</c:v>
                </c:pt>
                <c:pt idx="5638">
                  <c:v>42229</c:v>
                </c:pt>
                <c:pt idx="5639">
                  <c:v>42230</c:v>
                </c:pt>
                <c:pt idx="5640">
                  <c:v>42233</c:v>
                </c:pt>
                <c:pt idx="5641">
                  <c:v>42234</c:v>
                </c:pt>
                <c:pt idx="5642">
                  <c:v>42235</c:v>
                </c:pt>
                <c:pt idx="5643">
                  <c:v>42236</c:v>
                </c:pt>
                <c:pt idx="5644">
                  <c:v>42237</c:v>
                </c:pt>
                <c:pt idx="5645">
                  <c:v>42240</c:v>
                </c:pt>
                <c:pt idx="5646">
                  <c:v>42241</c:v>
                </c:pt>
                <c:pt idx="5647">
                  <c:v>42242</c:v>
                </c:pt>
                <c:pt idx="5648">
                  <c:v>42243</c:v>
                </c:pt>
                <c:pt idx="5649">
                  <c:v>42244</c:v>
                </c:pt>
                <c:pt idx="5650">
                  <c:v>42247</c:v>
                </c:pt>
                <c:pt idx="5651">
                  <c:v>42248</c:v>
                </c:pt>
                <c:pt idx="5652">
                  <c:v>42249</c:v>
                </c:pt>
                <c:pt idx="5653">
                  <c:v>42250</c:v>
                </c:pt>
                <c:pt idx="5654">
                  <c:v>42251</c:v>
                </c:pt>
                <c:pt idx="5655">
                  <c:v>42254</c:v>
                </c:pt>
                <c:pt idx="5656">
                  <c:v>42255</c:v>
                </c:pt>
                <c:pt idx="5657">
                  <c:v>42256</c:v>
                </c:pt>
                <c:pt idx="5658">
                  <c:v>42257</c:v>
                </c:pt>
                <c:pt idx="5659">
                  <c:v>42258</c:v>
                </c:pt>
                <c:pt idx="5660">
                  <c:v>42261</c:v>
                </c:pt>
                <c:pt idx="5661">
                  <c:v>42262</c:v>
                </c:pt>
                <c:pt idx="5662">
                  <c:v>42263</c:v>
                </c:pt>
                <c:pt idx="5663">
                  <c:v>42264</c:v>
                </c:pt>
                <c:pt idx="5664">
                  <c:v>42265</c:v>
                </c:pt>
                <c:pt idx="5665">
                  <c:v>42268</c:v>
                </c:pt>
                <c:pt idx="5666">
                  <c:v>42269</c:v>
                </c:pt>
                <c:pt idx="5667">
                  <c:v>42270</c:v>
                </c:pt>
                <c:pt idx="5668">
                  <c:v>42271</c:v>
                </c:pt>
                <c:pt idx="5669">
                  <c:v>42272</c:v>
                </c:pt>
                <c:pt idx="5670">
                  <c:v>42275</c:v>
                </c:pt>
                <c:pt idx="5671">
                  <c:v>42276</c:v>
                </c:pt>
                <c:pt idx="5672">
                  <c:v>42277</c:v>
                </c:pt>
                <c:pt idx="5673">
                  <c:v>42278</c:v>
                </c:pt>
                <c:pt idx="5674">
                  <c:v>42279</c:v>
                </c:pt>
                <c:pt idx="5675">
                  <c:v>42282</c:v>
                </c:pt>
                <c:pt idx="5676">
                  <c:v>42283</c:v>
                </c:pt>
                <c:pt idx="5677">
                  <c:v>42284</c:v>
                </c:pt>
                <c:pt idx="5678">
                  <c:v>42285</c:v>
                </c:pt>
                <c:pt idx="5679">
                  <c:v>42286</c:v>
                </c:pt>
                <c:pt idx="5680">
                  <c:v>42289</c:v>
                </c:pt>
                <c:pt idx="5681">
                  <c:v>42290</c:v>
                </c:pt>
                <c:pt idx="5682">
                  <c:v>42291</c:v>
                </c:pt>
                <c:pt idx="5683">
                  <c:v>42292</c:v>
                </c:pt>
                <c:pt idx="5684">
                  <c:v>42293</c:v>
                </c:pt>
                <c:pt idx="5685">
                  <c:v>42296</c:v>
                </c:pt>
                <c:pt idx="5686">
                  <c:v>42297</c:v>
                </c:pt>
                <c:pt idx="5687">
                  <c:v>42298</c:v>
                </c:pt>
                <c:pt idx="5688">
                  <c:v>42299</c:v>
                </c:pt>
                <c:pt idx="5689">
                  <c:v>42300</c:v>
                </c:pt>
                <c:pt idx="5690">
                  <c:v>42303</c:v>
                </c:pt>
                <c:pt idx="5691">
                  <c:v>42304</c:v>
                </c:pt>
                <c:pt idx="5692">
                  <c:v>42305</c:v>
                </c:pt>
                <c:pt idx="5693">
                  <c:v>42306</c:v>
                </c:pt>
                <c:pt idx="5694">
                  <c:v>42307</c:v>
                </c:pt>
                <c:pt idx="5695">
                  <c:v>42310</c:v>
                </c:pt>
                <c:pt idx="5696">
                  <c:v>42311</c:v>
                </c:pt>
                <c:pt idx="5697">
                  <c:v>42312</c:v>
                </c:pt>
                <c:pt idx="5698">
                  <c:v>42313</c:v>
                </c:pt>
                <c:pt idx="5699">
                  <c:v>42314</c:v>
                </c:pt>
                <c:pt idx="5700">
                  <c:v>42317</c:v>
                </c:pt>
                <c:pt idx="5701">
                  <c:v>42318</c:v>
                </c:pt>
                <c:pt idx="5702">
                  <c:v>42319</c:v>
                </c:pt>
                <c:pt idx="5703">
                  <c:v>42320</c:v>
                </c:pt>
                <c:pt idx="5704">
                  <c:v>42321</c:v>
                </c:pt>
                <c:pt idx="5705">
                  <c:v>42324</c:v>
                </c:pt>
                <c:pt idx="5706">
                  <c:v>42325</c:v>
                </c:pt>
                <c:pt idx="5707">
                  <c:v>42326</c:v>
                </c:pt>
                <c:pt idx="5708">
                  <c:v>42327</c:v>
                </c:pt>
                <c:pt idx="5709">
                  <c:v>42328</c:v>
                </c:pt>
                <c:pt idx="5710">
                  <c:v>42331</c:v>
                </c:pt>
                <c:pt idx="5711">
                  <c:v>42332</c:v>
                </c:pt>
                <c:pt idx="5712">
                  <c:v>42333</c:v>
                </c:pt>
                <c:pt idx="5713">
                  <c:v>42334</c:v>
                </c:pt>
                <c:pt idx="5714">
                  <c:v>42335</c:v>
                </c:pt>
                <c:pt idx="5715">
                  <c:v>42338</c:v>
                </c:pt>
                <c:pt idx="5716">
                  <c:v>42339</c:v>
                </c:pt>
                <c:pt idx="5717">
                  <c:v>42340</c:v>
                </c:pt>
                <c:pt idx="5718">
                  <c:v>42341</c:v>
                </c:pt>
                <c:pt idx="5719">
                  <c:v>42342</c:v>
                </c:pt>
                <c:pt idx="5720">
                  <c:v>42345</c:v>
                </c:pt>
                <c:pt idx="5721">
                  <c:v>42346</c:v>
                </c:pt>
                <c:pt idx="5722">
                  <c:v>42347</c:v>
                </c:pt>
                <c:pt idx="5723">
                  <c:v>42348</c:v>
                </c:pt>
                <c:pt idx="5724">
                  <c:v>42349</c:v>
                </c:pt>
                <c:pt idx="5725">
                  <c:v>42352</c:v>
                </c:pt>
                <c:pt idx="5726">
                  <c:v>42353</c:v>
                </c:pt>
                <c:pt idx="5727">
                  <c:v>42354</c:v>
                </c:pt>
                <c:pt idx="5728">
                  <c:v>42355</c:v>
                </c:pt>
                <c:pt idx="5729">
                  <c:v>42356</c:v>
                </c:pt>
                <c:pt idx="5730">
                  <c:v>42359</c:v>
                </c:pt>
                <c:pt idx="5731">
                  <c:v>42360</c:v>
                </c:pt>
                <c:pt idx="5732">
                  <c:v>42361</c:v>
                </c:pt>
                <c:pt idx="5733">
                  <c:v>42362</c:v>
                </c:pt>
                <c:pt idx="5734">
                  <c:v>42363</c:v>
                </c:pt>
                <c:pt idx="5735">
                  <c:v>42366</c:v>
                </c:pt>
                <c:pt idx="5736">
                  <c:v>42367</c:v>
                </c:pt>
                <c:pt idx="5737">
                  <c:v>42368</c:v>
                </c:pt>
                <c:pt idx="5738">
                  <c:v>42369</c:v>
                </c:pt>
                <c:pt idx="5739">
                  <c:v>42370</c:v>
                </c:pt>
                <c:pt idx="5740">
                  <c:v>42373</c:v>
                </c:pt>
                <c:pt idx="5741">
                  <c:v>42374</c:v>
                </c:pt>
                <c:pt idx="5742">
                  <c:v>42375</c:v>
                </c:pt>
                <c:pt idx="5743">
                  <c:v>42376</c:v>
                </c:pt>
                <c:pt idx="5744">
                  <c:v>42377</c:v>
                </c:pt>
                <c:pt idx="5745">
                  <c:v>42380</c:v>
                </c:pt>
                <c:pt idx="5746">
                  <c:v>42381</c:v>
                </c:pt>
                <c:pt idx="5747">
                  <c:v>42382</c:v>
                </c:pt>
                <c:pt idx="5748">
                  <c:v>42383</c:v>
                </c:pt>
                <c:pt idx="5749">
                  <c:v>42384</c:v>
                </c:pt>
                <c:pt idx="5750">
                  <c:v>42387</c:v>
                </c:pt>
                <c:pt idx="5751">
                  <c:v>42388</c:v>
                </c:pt>
                <c:pt idx="5752">
                  <c:v>42389</c:v>
                </c:pt>
                <c:pt idx="5753">
                  <c:v>42390</c:v>
                </c:pt>
                <c:pt idx="5754">
                  <c:v>42391</c:v>
                </c:pt>
                <c:pt idx="5755">
                  <c:v>42394</c:v>
                </c:pt>
                <c:pt idx="5756">
                  <c:v>42395</c:v>
                </c:pt>
                <c:pt idx="5757">
                  <c:v>42396</c:v>
                </c:pt>
                <c:pt idx="5758">
                  <c:v>42397</c:v>
                </c:pt>
                <c:pt idx="5759">
                  <c:v>42398</c:v>
                </c:pt>
                <c:pt idx="5760">
                  <c:v>42401</c:v>
                </c:pt>
                <c:pt idx="5761">
                  <c:v>42402</c:v>
                </c:pt>
                <c:pt idx="5762">
                  <c:v>42403</c:v>
                </c:pt>
                <c:pt idx="5763">
                  <c:v>42404</c:v>
                </c:pt>
                <c:pt idx="5764">
                  <c:v>42405</c:v>
                </c:pt>
                <c:pt idx="5765">
                  <c:v>42408</c:v>
                </c:pt>
                <c:pt idx="5766">
                  <c:v>42409</c:v>
                </c:pt>
                <c:pt idx="5767">
                  <c:v>42410</c:v>
                </c:pt>
                <c:pt idx="5768">
                  <c:v>42411</c:v>
                </c:pt>
                <c:pt idx="5769">
                  <c:v>42412</c:v>
                </c:pt>
                <c:pt idx="5770">
                  <c:v>42415</c:v>
                </c:pt>
                <c:pt idx="5771">
                  <c:v>42416</c:v>
                </c:pt>
                <c:pt idx="5772">
                  <c:v>42417</c:v>
                </c:pt>
                <c:pt idx="5773">
                  <c:v>42418</c:v>
                </c:pt>
                <c:pt idx="5774">
                  <c:v>42419</c:v>
                </c:pt>
                <c:pt idx="5775">
                  <c:v>42422</c:v>
                </c:pt>
                <c:pt idx="5776">
                  <c:v>42423</c:v>
                </c:pt>
                <c:pt idx="5777">
                  <c:v>42424</c:v>
                </c:pt>
                <c:pt idx="5778">
                  <c:v>42425</c:v>
                </c:pt>
                <c:pt idx="5779">
                  <c:v>42426</c:v>
                </c:pt>
                <c:pt idx="5780">
                  <c:v>42429</c:v>
                </c:pt>
                <c:pt idx="5781">
                  <c:v>42430</c:v>
                </c:pt>
                <c:pt idx="5782">
                  <c:v>42431</c:v>
                </c:pt>
                <c:pt idx="5783">
                  <c:v>42432</c:v>
                </c:pt>
                <c:pt idx="5784">
                  <c:v>42433</c:v>
                </c:pt>
                <c:pt idx="5785">
                  <c:v>42436</c:v>
                </c:pt>
                <c:pt idx="5786">
                  <c:v>42437</c:v>
                </c:pt>
                <c:pt idx="5787">
                  <c:v>42438</c:v>
                </c:pt>
                <c:pt idx="5788">
                  <c:v>42439</c:v>
                </c:pt>
                <c:pt idx="5789">
                  <c:v>42440</c:v>
                </c:pt>
                <c:pt idx="5790">
                  <c:v>42443</c:v>
                </c:pt>
                <c:pt idx="5791">
                  <c:v>42444</c:v>
                </c:pt>
                <c:pt idx="5792">
                  <c:v>42445</c:v>
                </c:pt>
                <c:pt idx="5793">
                  <c:v>42446</c:v>
                </c:pt>
                <c:pt idx="5794">
                  <c:v>42447</c:v>
                </c:pt>
                <c:pt idx="5795">
                  <c:v>42450</c:v>
                </c:pt>
                <c:pt idx="5796">
                  <c:v>42451</c:v>
                </c:pt>
                <c:pt idx="5797">
                  <c:v>42452</c:v>
                </c:pt>
                <c:pt idx="5798">
                  <c:v>42453</c:v>
                </c:pt>
                <c:pt idx="5799">
                  <c:v>42454</c:v>
                </c:pt>
                <c:pt idx="5800">
                  <c:v>42457</c:v>
                </c:pt>
                <c:pt idx="5801">
                  <c:v>42458</c:v>
                </c:pt>
                <c:pt idx="5802">
                  <c:v>42459</c:v>
                </c:pt>
                <c:pt idx="5803">
                  <c:v>42460</c:v>
                </c:pt>
                <c:pt idx="5804">
                  <c:v>42461</c:v>
                </c:pt>
                <c:pt idx="5805">
                  <c:v>42464</c:v>
                </c:pt>
                <c:pt idx="5806">
                  <c:v>42465</c:v>
                </c:pt>
                <c:pt idx="5807">
                  <c:v>42466</c:v>
                </c:pt>
                <c:pt idx="5808">
                  <c:v>42467</c:v>
                </c:pt>
                <c:pt idx="5809">
                  <c:v>42468</c:v>
                </c:pt>
                <c:pt idx="5810">
                  <c:v>42471</c:v>
                </c:pt>
                <c:pt idx="5811">
                  <c:v>42472</c:v>
                </c:pt>
                <c:pt idx="5812">
                  <c:v>42473</c:v>
                </c:pt>
                <c:pt idx="5813">
                  <c:v>42474</c:v>
                </c:pt>
                <c:pt idx="5814">
                  <c:v>42475</c:v>
                </c:pt>
                <c:pt idx="5815">
                  <c:v>42478</c:v>
                </c:pt>
                <c:pt idx="5816">
                  <c:v>42479</c:v>
                </c:pt>
                <c:pt idx="5817">
                  <c:v>42480</c:v>
                </c:pt>
                <c:pt idx="5818">
                  <c:v>42481</c:v>
                </c:pt>
                <c:pt idx="5819">
                  <c:v>42482</c:v>
                </c:pt>
                <c:pt idx="5820">
                  <c:v>42485</c:v>
                </c:pt>
                <c:pt idx="5821">
                  <c:v>42486</c:v>
                </c:pt>
                <c:pt idx="5822">
                  <c:v>42487</c:v>
                </c:pt>
                <c:pt idx="5823">
                  <c:v>42488</c:v>
                </c:pt>
                <c:pt idx="5824">
                  <c:v>42489</c:v>
                </c:pt>
                <c:pt idx="5825">
                  <c:v>42492</c:v>
                </c:pt>
                <c:pt idx="5826">
                  <c:v>42493</c:v>
                </c:pt>
                <c:pt idx="5827">
                  <c:v>42494</c:v>
                </c:pt>
                <c:pt idx="5828">
                  <c:v>42495</c:v>
                </c:pt>
                <c:pt idx="5829">
                  <c:v>42496</c:v>
                </c:pt>
                <c:pt idx="5830">
                  <c:v>42499</c:v>
                </c:pt>
                <c:pt idx="5831">
                  <c:v>42500</c:v>
                </c:pt>
                <c:pt idx="5832">
                  <c:v>42501</c:v>
                </c:pt>
                <c:pt idx="5833">
                  <c:v>42502</c:v>
                </c:pt>
                <c:pt idx="5834">
                  <c:v>42503</c:v>
                </c:pt>
                <c:pt idx="5835">
                  <c:v>42506</c:v>
                </c:pt>
                <c:pt idx="5836">
                  <c:v>42507</c:v>
                </c:pt>
                <c:pt idx="5837">
                  <c:v>42508</c:v>
                </c:pt>
                <c:pt idx="5838">
                  <c:v>42509</c:v>
                </c:pt>
                <c:pt idx="5839">
                  <c:v>42510</c:v>
                </c:pt>
                <c:pt idx="5840">
                  <c:v>42513</c:v>
                </c:pt>
                <c:pt idx="5841">
                  <c:v>42514</c:v>
                </c:pt>
                <c:pt idx="5842">
                  <c:v>42515</c:v>
                </c:pt>
                <c:pt idx="5843">
                  <c:v>42516</c:v>
                </c:pt>
                <c:pt idx="5844">
                  <c:v>42517</c:v>
                </c:pt>
                <c:pt idx="5845">
                  <c:v>42520</c:v>
                </c:pt>
                <c:pt idx="5846">
                  <c:v>42521</c:v>
                </c:pt>
                <c:pt idx="5847">
                  <c:v>42522</c:v>
                </c:pt>
                <c:pt idx="5848">
                  <c:v>42523</c:v>
                </c:pt>
                <c:pt idx="5849">
                  <c:v>42524</c:v>
                </c:pt>
                <c:pt idx="5850">
                  <c:v>42527</c:v>
                </c:pt>
                <c:pt idx="5851">
                  <c:v>42528</c:v>
                </c:pt>
                <c:pt idx="5852">
                  <c:v>42529</c:v>
                </c:pt>
                <c:pt idx="5853">
                  <c:v>42530</c:v>
                </c:pt>
                <c:pt idx="5854">
                  <c:v>42531</c:v>
                </c:pt>
                <c:pt idx="5855">
                  <c:v>42534</c:v>
                </c:pt>
                <c:pt idx="5856">
                  <c:v>42535</c:v>
                </c:pt>
                <c:pt idx="5857">
                  <c:v>42536</c:v>
                </c:pt>
                <c:pt idx="5858">
                  <c:v>42537</c:v>
                </c:pt>
                <c:pt idx="5859">
                  <c:v>42538</c:v>
                </c:pt>
                <c:pt idx="5860">
                  <c:v>42541</c:v>
                </c:pt>
                <c:pt idx="5861">
                  <c:v>42542</c:v>
                </c:pt>
                <c:pt idx="5862">
                  <c:v>42543</c:v>
                </c:pt>
                <c:pt idx="5863">
                  <c:v>42544</c:v>
                </c:pt>
                <c:pt idx="5864">
                  <c:v>42545</c:v>
                </c:pt>
                <c:pt idx="5865">
                  <c:v>42548</c:v>
                </c:pt>
                <c:pt idx="5866">
                  <c:v>42549</c:v>
                </c:pt>
                <c:pt idx="5867">
                  <c:v>42550</c:v>
                </c:pt>
                <c:pt idx="5868">
                  <c:v>42551</c:v>
                </c:pt>
                <c:pt idx="5869">
                  <c:v>42552</c:v>
                </c:pt>
                <c:pt idx="5870">
                  <c:v>42555</c:v>
                </c:pt>
                <c:pt idx="5871">
                  <c:v>42556</c:v>
                </c:pt>
                <c:pt idx="5872">
                  <c:v>42557</c:v>
                </c:pt>
                <c:pt idx="5873">
                  <c:v>42558</c:v>
                </c:pt>
                <c:pt idx="5874">
                  <c:v>42559</c:v>
                </c:pt>
                <c:pt idx="5875">
                  <c:v>42562</c:v>
                </c:pt>
                <c:pt idx="5876">
                  <c:v>42563</c:v>
                </c:pt>
                <c:pt idx="5877">
                  <c:v>42564</c:v>
                </c:pt>
                <c:pt idx="5878">
                  <c:v>42565</c:v>
                </c:pt>
                <c:pt idx="5879">
                  <c:v>42566</c:v>
                </c:pt>
                <c:pt idx="5880">
                  <c:v>42569</c:v>
                </c:pt>
                <c:pt idx="5881">
                  <c:v>42570</c:v>
                </c:pt>
                <c:pt idx="5882">
                  <c:v>42571</c:v>
                </c:pt>
                <c:pt idx="5883">
                  <c:v>42572</c:v>
                </c:pt>
                <c:pt idx="5884">
                  <c:v>42573</c:v>
                </c:pt>
                <c:pt idx="5885">
                  <c:v>42576</c:v>
                </c:pt>
                <c:pt idx="5886">
                  <c:v>42577</c:v>
                </c:pt>
                <c:pt idx="5887">
                  <c:v>42578</c:v>
                </c:pt>
                <c:pt idx="5888">
                  <c:v>42579</c:v>
                </c:pt>
                <c:pt idx="5889">
                  <c:v>42580</c:v>
                </c:pt>
                <c:pt idx="5890">
                  <c:v>42583</c:v>
                </c:pt>
                <c:pt idx="5891">
                  <c:v>42584</c:v>
                </c:pt>
                <c:pt idx="5892">
                  <c:v>42585</c:v>
                </c:pt>
                <c:pt idx="5893">
                  <c:v>42586</c:v>
                </c:pt>
                <c:pt idx="5894">
                  <c:v>42587</c:v>
                </c:pt>
                <c:pt idx="5895">
                  <c:v>42590</c:v>
                </c:pt>
                <c:pt idx="5896">
                  <c:v>42591</c:v>
                </c:pt>
                <c:pt idx="5897">
                  <c:v>42592</c:v>
                </c:pt>
                <c:pt idx="5898">
                  <c:v>42593</c:v>
                </c:pt>
                <c:pt idx="5899">
                  <c:v>42594</c:v>
                </c:pt>
                <c:pt idx="5900">
                  <c:v>42597</c:v>
                </c:pt>
                <c:pt idx="5901">
                  <c:v>42598</c:v>
                </c:pt>
                <c:pt idx="5902">
                  <c:v>42599</c:v>
                </c:pt>
                <c:pt idx="5903">
                  <c:v>42600</c:v>
                </c:pt>
                <c:pt idx="5904">
                  <c:v>42601</c:v>
                </c:pt>
                <c:pt idx="5905">
                  <c:v>42604</c:v>
                </c:pt>
                <c:pt idx="5906">
                  <c:v>42605</c:v>
                </c:pt>
                <c:pt idx="5907">
                  <c:v>42606</c:v>
                </c:pt>
                <c:pt idx="5908">
                  <c:v>42607</c:v>
                </c:pt>
                <c:pt idx="5909">
                  <c:v>42608</c:v>
                </c:pt>
                <c:pt idx="5910">
                  <c:v>42611</c:v>
                </c:pt>
                <c:pt idx="5911">
                  <c:v>42612</c:v>
                </c:pt>
                <c:pt idx="5912">
                  <c:v>42613</c:v>
                </c:pt>
                <c:pt idx="5913">
                  <c:v>42614</c:v>
                </c:pt>
                <c:pt idx="5914">
                  <c:v>42615</c:v>
                </c:pt>
                <c:pt idx="5915">
                  <c:v>42618</c:v>
                </c:pt>
                <c:pt idx="5916">
                  <c:v>42619</c:v>
                </c:pt>
                <c:pt idx="5917">
                  <c:v>42620</c:v>
                </c:pt>
                <c:pt idx="5918">
                  <c:v>42621</c:v>
                </c:pt>
                <c:pt idx="5919">
                  <c:v>42622</c:v>
                </c:pt>
                <c:pt idx="5920">
                  <c:v>42625</c:v>
                </c:pt>
                <c:pt idx="5921">
                  <c:v>42626</c:v>
                </c:pt>
                <c:pt idx="5922">
                  <c:v>42627</c:v>
                </c:pt>
                <c:pt idx="5923">
                  <c:v>42628</c:v>
                </c:pt>
                <c:pt idx="5924">
                  <c:v>42629</c:v>
                </c:pt>
                <c:pt idx="5925">
                  <c:v>42632</c:v>
                </c:pt>
                <c:pt idx="5926">
                  <c:v>42633</c:v>
                </c:pt>
                <c:pt idx="5927">
                  <c:v>42634</c:v>
                </c:pt>
                <c:pt idx="5928">
                  <c:v>42635</c:v>
                </c:pt>
                <c:pt idx="5929">
                  <c:v>42636</c:v>
                </c:pt>
                <c:pt idx="5930">
                  <c:v>42639</c:v>
                </c:pt>
                <c:pt idx="5931">
                  <c:v>42640</c:v>
                </c:pt>
                <c:pt idx="5932">
                  <c:v>42641</c:v>
                </c:pt>
                <c:pt idx="5933">
                  <c:v>42642</c:v>
                </c:pt>
                <c:pt idx="5934">
                  <c:v>42643</c:v>
                </c:pt>
                <c:pt idx="5935">
                  <c:v>42646</c:v>
                </c:pt>
                <c:pt idx="5936">
                  <c:v>42647</c:v>
                </c:pt>
                <c:pt idx="5937">
                  <c:v>42648</c:v>
                </c:pt>
                <c:pt idx="5938">
                  <c:v>42649</c:v>
                </c:pt>
                <c:pt idx="5939">
                  <c:v>42650</c:v>
                </c:pt>
                <c:pt idx="5940">
                  <c:v>42653</c:v>
                </c:pt>
                <c:pt idx="5941">
                  <c:v>42654</c:v>
                </c:pt>
                <c:pt idx="5942">
                  <c:v>42655</c:v>
                </c:pt>
                <c:pt idx="5943">
                  <c:v>42656</c:v>
                </c:pt>
                <c:pt idx="5944">
                  <c:v>42657</c:v>
                </c:pt>
                <c:pt idx="5945">
                  <c:v>42660</c:v>
                </c:pt>
                <c:pt idx="5946">
                  <c:v>42661</c:v>
                </c:pt>
                <c:pt idx="5947">
                  <c:v>42662</c:v>
                </c:pt>
                <c:pt idx="5948">
                  <c:v>42663</c:v>
                </c:pt>
                <c:pt idx="5949">
                  <c:v>42664</c:v>
                </c:pt>
                <c:pt idx="5950">
                  <c:v>42667</c:v>
                </c:pt>
                <c:pt idx="5951">
                  <c:v>42668</c:v>
                </c:pt>
                <c:pt idx="5952">
                  <c:v>42669</c:v>
                </c:pt>
                <c:pt idx="5953">
                  <c:v>42670</c:v>
                </c:pt>
                <c:pt idx="5954">
                  <c:v>42671</c:v>
                </c:pt>
                <c:pt idx="5955">
                  <c:v>42674</c:v>
                </c:pt>
                <c:pt idx="5956">
                  <c:v>42675</c:v>
                </c:pt>
                <c:pt idx="5957">
                  <c:v>42676</c:v>
                </c:pt>
                <c:pt idx="5958">
                  <c:v>42677</c:v>
                </c:pt>
                <c:pt idx="5959">
                  <c:v>42678</c:v>
                </c:pt>
                <c:pt idx="5960">
                  <c:v>42681</c:v>
                </c:pt>
                <c:pt idx="5961">
                  <c:v>42682</c:v>
                </c:pt>
                <c:pt idx="5962">
                  <c:v>42683</c:v>
                </c:pt>
                <c:pt idx="5963">
                  <c:v>42684</c:v>
                </c:pt>
                <c:pt idx="5964">
                  <c:v>42685</c:v>
                </c:pt>
                <c:pt idx="5965">
                  <c:v>42688</c:v>
                </c:pt>
                <c:pt idx="5966">
                  <c:v>42689</c:v>
                </c:pt>
                <c:pt idx="5967">
                  <c:v>42690</c:v>
                </c:pt>
                <c:pt idx="5968">
                  <c:v>42691</c:v>
                </c:pt>
                <c:pt idx="5969">
                  <c:v>42692</c:v>
                </c:pt>
                <c:pt idx="5970">
                  <c:v>42695</c:v>
                </c:pt>
                <c:pt idx="5971">
                  <c:v>42696</c:v>
                </c:pt>
                <c:pt idx="5972">
                  <c:v>42697</c:v>
                </c:pt>
                <c:pt idx="5973">
                  <c:v>42698</c:v>
                </c:pt>
                <c:pt idx="5974">
                  <c:v>42699</c:v>
                </c:pt>
                <c:pt idx="5975">
                  <c:v>42702</c:v>
                </c:pt>
                <c:pt idx="5976">
                  <c:v>42703</c:v>
                </c:pt>
                <c:pt idx="5977">
                  <c:v>42704</c:v>
                </c:pt>
                <c:pt idx="5978">
                  <c:v>42705</c:v>
                </c:pt>
                <c:pt idx="5979">
                  <c:v>42706</c:v>
                </c:pt>
                <c:pt idx="5980">
                  <c:v>42709</c:v>
                </c:pt>
                <c:pt idx="5981">
                  <c:v>42710</c:v>
                </c:pt>
                <c:pt idx="5982">
                  <c:v>42711</c:v>
                </c:pt>
                <c:pt idx="5983">
                  <c:v>42712</c:v>
                </c:pt>
                <c:pt idx="5984">
                  <c:v>42713</c:v>
                </c:pt>
                <c:pt idx="5985">
                  <c:v>42716</c:v>
                </c:pt>
                <c:pt idx="5986">
                  <c:v>42717</c:v>
                </c:pt>
                <c:pt idx="5987">
                  <c:v>42718</c:v>
                </c:pt>
                <c:pt idx="5988">
                  <c:v>42719</c:v>
                </c:pt>
                <c:pt idx="5989">
                  <c:v>42720</c:v>
                </c:pt>
                <c:pt idx="5990">
                  <c:v>42723</c:v>
                </c:pt>
                <c:pt idx="5991">
                  <c:v>42724</c:v>
                </c:pt>
                <c:pt idx="5992">
                  <c:v>42725</c:v>
                </c:pt>
                <c:pt idx="5993">
                  <c:v>42726</c:v>
                </c:pt>
                <c:pt idx="5994">
                  <c:v>42727</c:v>
                </c:pt>
                <c:pt idx="5995">
                  <c:v>42730</c:v>
                </c:pt>
                <c:pt idx="5996">
                  <c:v>42731</c:v>
                </c:pt>
                <c:pt idx="5997">
                  <c:v>42732</c:v>
                </c:pt>
                <c:pt idx="5998">
                  <c:v>42733</c:v>
                </c:pt>
                <c:pt idx="5999">
                  <c:v>42734</c:v>
                </c:pt>
                <c:pt idx="6000">
                  <c:v>42737</c:v>
                </c:pt>
                <c:pt idx="6001">
                  <c:v>42738</c:v>
                </c:pt>
                <c:pt idx="6002">
                  <c:v>42739</c:v>
                </c:pt>
                <c:pt idx="6003">
                  <c:v>42740</c:v>
                </c:pt>
                <c:pt idx="6004">
                  <c:v>42741</c:v>
                </c:pt>
                <c:pt idx="6005">
                  <c:v>42744</c:v>
                </c:pt>
                <c:pt idx="6006">
                  <c:v>42745</c:v>
                </c:pt>
                <c:pt idx="6007">
                  <c:v>42746</c:v>
                </c:pt>
                <c:pt idx="6008">
                  <c:v>42747</c:v>
                </c:pt>
                <c:pt idx="6009">
                  <c:v>42748</c:v>
                </c:pt>
                <c:pt idx="6010">
                  <c:v>42751</c:v>
                </c:pt>
                <c:pt idx="6011">
                  <c:v>42752</c:v>
                </c:pt>
                <c:pt idx="6012">
                  <c:v>42753</c:v>
                </c:pt>
                <c:pt idx="6013">
                  <c:v>42754</c:v>
                </c:pt>
                <c:pt idx="6014">
                  <c:v>42755</c:v>
                </c:pt>
                <c:pt idx="6015">
                  <c:v>42758</c:v>
                </c:pt>
                <c:pt idx="6016">
                  <c:v>42759</c:v>
                </c:pt>
                <c:pt idx="6017">
                  <c:v>42760</c:v>
                </c:pt>
                <c:pt idx="6018">
                  <c:v>42761</c:v>
                </c:pt>
                <c:pt idx="6019">
                  <c:v>42762</c:v>
                </c:pt>
                <c:pt idx="6020">
                  <c:v>42765</c:v>
                </c:pt>
                <c:pt idx="6021">
                  <c:v>42766</c:v>
                </c:pt>
                <c:pt idx="6022">
                  <c:v>42767</c:v>
                </c:pt>
                <c:pt idx="6023">
                  <c:v>42768</c:v>
                </c:pt>
                <c:pt idx="6024">
                  <c:v>42769</c:v>
                </c:pt>
                <c:pt idx="6025">
                  <c:v>42772</c:v>
                </c:pt>
                <c:pt idx="6026">
                  <c:v>42773</c:v>
                </c:pt>
                <c:pt idx="6027">
                  <c:v>42774</c:v>
                </c:pt>
                <c:pt idx="6028">
                  <c:v>42775</c:v>
                </c:pt>
                <c:pt idx="6029">
                  <c:v>42776</c:v>
                </c:pt>
                <c:pt idx="6030">
                  <c:v>42779</c:v>
                </c:pt>
                <c:pt idx="6031">
                  <c:v>42780</c:v>
                </c:pt>
                <c:pt idx="6032">
                  <c:v>42781</c:v>
                </c:pt>
                <c:pt idx="6033">
                  <c:v>42782</c:v>
                </c:pt>
                <c:pt idx="6034">
                  <c:v>42783</c:v>
                </c:pt>
                <c:pt idx="6035">
                  <c:v>42786</c:v>
                </c:pt>
                <c:pt idx="6036">
                  <c:v>42787</c:v>
                </c:pt>
                <c:pt idx="6037">
                  <c:v>42788</c:v>
                </c:pt>
                <c:pt idx="6038">
                  <c:v>42789</c:v>
                </c:pt>
                <c:pt idx="6039">
                  <c:v>42790</c:v>
                </c:pt>
                <c:pt idx="6040">
                  <c:v>42793</c:v>
                </c:pt>
                <c:pt idx="6041">
                  <c:v>42794</c:v>
                </c:pt>
                <c:pt idx="6042">
                  <c:v>42795</c:v>
                </c:pt>
                <c:pt idx="6043">
                  <c:v>42796</c:v>
                </c:pt>
                <c:pt idx="6044">
                  <c:v>42797</c:v>
                </c:pt>
                <c:pt idx="6045">
                  <c:v>42800</c:v>
                </c:pt>
                <c:pt idx="6046">
                  <c:v>42801</c:v>
                </c:pt>
                <c:pt idx="6047">
                  <c:v>42802</c:v>
                </c:pt>
                <c:pt idx="6048">
                  <c:v>42803</c:v>
                </c:pt>
                <c:pt idx="6049">
                  <c:v>42804</c:v>
                </c:pt>
                <c:pt idx="6050">
                  <c:v>42807</c:v>
                </c:pt>
                <c:pt idx="6051">
                  <c:v>42808</c:v>
                </c:pt>
                <c:pt idx="6052">
                  <c:v>42809</c:v>
                </c:pt>
                <c:pt idx="6053">
                  <c:v>42810</c:v>
                </c:pt>
                <c:pt idx="6054">
                  <c:v>42811</c:v>
                </c:pt>
                <c:pt idx="6055">
                  <c:v>42814</c:v>
                </c:pt>
                <c:pt idx="6056">
                  <c:v>42815</c:v>
                </c:pt>
                <c:pt idx="6057">
                  <c:v>42816</c:v>
                </c:pt>
                <c:pt idx="6058">
                  <c:v>42817</c:v>
                </c:pt>
                <c:pt idx="6059">
                  <c:v>42818</c:v>
                </c:pt>
                <c:pt idx="6060">
                  <c:v>42821</c:v>
                </c:pt>
                <c:pt idx="6061">
                  <c:v>42822</c:v>
                </c:pt>
                <c:pt idx="6062">
                  <c:v>42823</c:v>
                </c:pt>
                <c:pt idx="6063">
                  <c:v>42824</c:v>
                </c:pt>
                <c:pt idx="6064">
                  <c:v>42825</c:v>
                </c:pt>
                <c:pt idx="6065">
                  <c:v>42828</c:v>
                </c:pt>
                <c:pt idx="6066">
                  <c:v>42829</c:v>
                </c:pt>
                <c:pt idx="6067">
                  <c:v>42830</c:v>
                </c:pt>
                <c:pt idx="6068">
                  <c:v>42831</c:v>
                </c:pt>
                <c:pt idx="6069">
                  <c:v>42832</c:v>
                </c:pt>
                <c:pt idx="6070">
                  <c:v>42835</c:v>
                </c:pt>
                <c:pt idx="6071">
                  <c:v>42836</c:v>
                </c:pt>
                <c:pt idx="6072">
                  <c:v>42837</c:v>
                </c:pt>
                <c:pt idx="6073">
                  <c:v>42838</c:v>
                </c:pt>
                <c:pt idx="6074">
                  <c:v>42839</c:v>
                </c:pt>
                <c:pt idx="6075">
                  <c:v>42842</c:v>
                </c:pt>
                <c:pt idx="6076">
                  <c:v>42843</c:v>
                </c:pt>
                <c:pt idx="6077">
                  <c:v>42844</c:v>
                </c:pt>
                <c:pt idx="6078">
                  <c:v>42845</c:v>
                </c:pt>
                <c:pt idx="6079">
                  <c:v>42846</c:v>
                </c:pt>
                <c:pt idx="6080">
                  <c:v>42849</c:v>
                </c:pt>
                <c:pt idx="6081">
                  <c:v>42850</c:v>
                </c:pt>
                <c:pt idx="6082">
                  <c:v>42851</c:v>
                </c:pt>
                <c:pt idx="6083">
                  <c:v>42852</c:v>
                </c:pt>
                <c:pt idx="6084">
                  <c:v>42853</c:v>
                </c:pt>
                <c:pt idx="6085">
                  <c:v>42856</c:v>
                </c:pt>
                <c:pt idx="6086">
                  <c:v>42857</c:v>
                </c:pt>
                <c:pt idx="6087">
                  <c:v>42858</c:v>
                </c:pt>
                <c:pt idx="6088">
                  <c:v>42859</c:v>
                </c:pt>
                <c:pt idx="6089">
                  <c:v>42860</c:v>
                </c:pt>
                <c:pt idx="6090">
                  <c:v>42863</c:v>
                </c:pt>
                <c:pt idx="6091">
                  <c:v>42864</c:v>
                </c:pt>
                <c:pt idx="6092">
                  <c:v>42865</c:v>
                </c:pt>
                <c:pt idx="6093">
                  <c:v>42866</c:v>
                </c:pt>
                <c:pt idx="6094">
                  <c:v>42867</c:v>
                </c:pt>
                <c:pt idx="6095">
                  <c:v>42870</c:v>
                </c:pt>
                <c:pt idx="6096">
                  <c:v>42871</c:v>
                </c:pt>
                <c:pt idx="6097">
                  <c:v>42872</c:v>
                </c:pt>
                <c:pt idx="6098">
                  <c:v>42873</c:v>
                </c:pt>
                <c:pt idx="6099">
                  <c:v>42874</c:v>
                </c:pt>
                <c:pt idx="6100">
                  <c:v>42877</c:v>
                </c:pt>
                <c:pt idx="6101">
                  <c:v>42878</c:v>
                </c:pt>
                <c:pt idx="6102">
                  <c:v>42879</c:v>
                </c:pt>
                <c:pt idx="6103">
                  <c:v>42880</c:v>
                </c:pt>
                <c:pt idx="6104">
                  <c:v>42881</c:v>
                </c:pt>
                <c:pt idx="6105">
                  <c:v>42884</c:v>
                </c:pt>
                <c:pt idx="6106">
                  <c:v>42885</c:v>
                </c:pt>
                <c:pt idx="6107">
                  <c:v>42886</c:v>
                </c:pt>
                <c:pt idx="6108">
                  <c:v>42887</c:v>
                </c:pt>
                <c:pt idx="6109">
                  <c:v>42888</c:v>
                </c:pt>
                <c:pt idx="6110">
                  <c:v>42891</c:v>
                </c:pt>
                <c:pt idx="6111">
                  <c:v>42892</c:v>
                </c:pt>
                <c:pt idx="6112">
                  <c:v>42893</c:v>
                </c:pt>
                <c:pt idx="6113">
                  <c:v>42894</c:v>
                </c:pt>
                <c:pt idx="6114">
                  <c:v>42895</c:v>
                </c:pt>
                <c:pt idx="6115">
                  <c:v>42898</c:v>
                </c:pt>
                <c:pt idx="6116">
                  <c:v>42899</c:v>
                </c:pt>
                <c:pt idx="6117">
                  <c:v>42900</c:v>
                </c:pt>
                <c:pt idx="6118">
                  <c:v>42901</c:v>
                </c:pt>
                <c:pt idx="6119">
                  <c:v>42902</c:v>
                </c:pt>
                <c:pt idx="6120">
                  <c:v>42905</c:v>
                </c:pt>
                <c:pt idx="6121">
                  <c:v>42906</c:v>
                </c:pt>
                <c:pt idx="6122">
                  <c:v>42907</c:v>
                </c:pt>
                <c:pt idx="6123">
                  <c:v>42908</c:v>
                </c:pt>
                <c:pt idx="6124">
                  <c:v>42909</c:v>
                </c:pt>
                <c:pt idx="6125">
                  <c:v>42912</c:v>
                </c:pt>
                <c:pt idx="6126">
                  <c:v>42913</c:v>
                </c:pt>
                <c:pt idx="6127">
                  <c:v>42914</c:v>
                </c:pt>
                <c:pt idx="6128">
                  <c:v>42915</c:v>
                </c:pt>
                <c:pt idx="6129">
                  <c:v>42916</c:v>
                </c:pt>
                <c:pt idx="6130">
                  <c:v>42919</c:v>
                </c:pt>
                <c:pt idx="6131">
                  <c:v>42920</c:v>
                </c:pt>
                <c:pt idx="6132">
                  <c:v>42921</c:v>
                </c:pt>
                <c:pt idx="6133">
                  <c:v>42922</c:v>
                </c:pt>
                <c:pt idx="6134">
                  <c:v>42923</c:v>
                </c:pt>
                <c:pt idx="6135">
                  <c:v>42926</c:v>
                </c:pt>
                <c:pt idx="6136">
                  <c:v>42927</c:v>
                </c:pt>
                <c:pt idx="6137">
                  <c:v>42928</c:v>
                </c:pt>
                <c:pt idx="6138">
                  <c:v>42929</c:v>
                </c:pt>
                <c:pt idx="6139">
                  <c:v>42930</c:v>
                </c:pt>
                <c:pt idx="6140">
                  <c:v>42933</c:v>
                </c:pt>
                <c:pt idx="6141">
                  <c:v>42934</c:v>
                </c:pt>
                <c:pt idx="6142">
                  <c:v>42935</c:v>
                </c:pt>
                <c:pt idx="6143">
                  <c:v>42936</c:v>
                </c:pt>
                <c:pt idx="6144">
                  <c:v>42937</c:v>
                </c:pt>
                <c:pt idx="6145">
                  <c:v>42940</c:v>
                </c:pt>
                <c:pt idx="6146">
                  <c:v>42941</c:v>
                </c:pt>
                <c:pt idx="6147">
                  <c:v>42942</c:v>
                </c:pt>
                <c:pt idx="6148">
                  <c:v>42943</c:v>
                </c:pt>
                <c:pt idx="6149">
                  <c:v>42944</c:v>
                </c:pt>
                <c:pt idx="6150">
                  <c:v>42947</c:v>
                </c:pt>
                <c:pt idx="6151">
                  <c:v>42948</c:v>
                </c:pt>
                <c:pt idx="6152">
                  <c:v>42949</c:v>
                </c:pt>
                <c:pt idx="6153">
                  <c:v>42950</c:v>
                </c:pt>
                <c:pt idx="6154">
                  <c:v>42951</c:v>
                </c:pt>
                <c:pt idx="6155">
                  <c:v>42954</c:v>
                </c:pt>
                <c:pt idx="6156">
                  <c:v>42955</c:v>
                </c:pt>
                <c:pt idx="6157">
                  <c:v>42956</c:v>
                </c:pt>
                <c:pt idx="6158">
                  <c:v>42957</c:v>
                </c:pt>
                <c:pt idx="6159">
                  <c:v>42958</c:v>
                </c:pt>
                <c:pt idx="6160">
                  <c:v>42961</c:v>
                </c:pt>
                <c:pt idx="6161">
                  <c:v>42962</c:v>
                </c:pt>
                <c:pt idx="6162">
                  <c:v>42963</c:v>
                </c:pt>
                <c:pt idx="6163">
                  <c:v>42964</c:v>
                </c:pt>
                <c:pt idx="6164">
                  <c:v>42965</c:v>
                </c:pt>
                <c:pt idx="6165">
                  <c:v>42968</c:v>
                </c:pt>
                <c:pt idx="6166">
                  <c:v>42969</c:v>
                </c:pt>
                <c:pt idx="6167">
                  <c:v>42970</c:v>
                </c:pt>
                <c:pt idx="6168">
                  <c:v>42971</c:v>
                </c:pt>
                <c:pt idx="6169">
                  <c:v>42972</c:v>
                </c:pt>
                <c:pt idx="6170">
                  <c:v>42975</c:v>
                </c:pt>
                <c:pt idx="6171">
                  <c:v>42976</c:v>
                </c:pt>
                <c:pt idx="6172">
                  <c:v>42977</c:v>
                </c:pt>
                <c:pt idx="6173">
                  <c:v>42978</c:v>
                </c:pt>
                <c:pt idx="6174">
                  <c:v>42979</c:v>
                </c:pt>
                <c:pt idx="6175">
                  <c:v>42982</c:v>
                </c:pt>
                <c:pt idx="6176">
                  <c:v>42983</c:v>
                </c:pt>
                <c:pt idx="6177">
                  <c:v>42984</c:v>
                </c:pt>
                <c:pt idx="6178">
                  <c:v>42985</c:v>
                </c:pt>
                <c:pt idx="6179">
                  <c:v>42986</c:v>
                </c:pt>
                <c:pt idx="6180">
                  <c:v>42989</c:v>
                </c:pt>
                <c:pt idx="6181">
                  <c:v>42990</c:v>
                </c:pt>
                <c:pt idx="6182">
                  <c:v>42991</c:v>
                </c:pt>
                <c:pt idx="6183">
                  <c:v>42992</c:v>
                </c:pt>
                <c:pt idx="6184">
                  <c:v>42993</c:v>
                </c:pt>
                <c:pt idx="6185">
                  <c:v>42996</c:v>
                </c:pt>
                <c:pt idx="6186">
                  <c:v>42997</c:v>
                </c:pt>
                <c:pt idx="6187">
                  <c:v>42998</c:v>
                </c:pt>
                <c:pt idx="6188">
                  <c:v>42999</c:v>
                </c:pt>
                <c:pt idx="6189">
                  <c:v>43000</c:v>
                </c:pt>
                <c:pt idx="6190">
                  <c:v>43003</c:v>
                </c:pt>
                <c:pt idx="6191">
                  <c:v>43004</c:v>
                </c:pt>
                <c:pt idx="6192">
                  <c:v>43005</c:v>
                </c:pt>
                <c:pt idx="6193">
                  <c:v>43006</c:v>
                </c:pt>
                <c:pt idx="6194">
                  <c:v>43007</c:v>
                </c:pt>
                <c:pt idx="6195">
                  <c:v>43010</c:v>
                </c:pt>
                <c:pt idx="6196">
                  <c:v>43011</c:v>
                </c:pt>
                <c:pt idx="6197">
                  <c:v>43012</c:v>
                </c:pt>
                <c:pt idx="6198">
                  <c:v>43013</c:v>
                </c:pt>
                <c:pt idx="6199">
                  <c:v>43014</c:v>
                </c:pt>
                <c:pt idx="6200">
                  <c:v>43017</c:v>
                </c:pt>
                <c:pt idx="6201">
                  <c:v>43018</c:v>
                </c:pt>
                <c:pt idx="6202">
                  <c:v>43019</c:v>
                </c:pt>
                <c:pt idx="6203">
                  <c:v>43020</c:v>
                </c:pt>
                <c:pt idx="6204">
                  <c:v>43021</c:v>
                </c:pt>
                <c:pt idx="6205">
                  <c:v>43024</c:v>
                </c:pt>
                <c:pt idx="6206">
                  <c:v>43025</c:v>
                </c:pt>
                <c:pt idx="6207">
                  <c:v>43026</c:v>
                </c:pt>
                <c:pt idx="6208">
                  <c:v>43027</c:v>
                </c:pt>
                <c:pt idx="6209">
                  <c:v>43028</c:v>
                </c:pt>
                <c:pt idx="6210">
                  <c:v>43031</c:v>
                </c:pt>
                <c:pt idx="6211">
                  <c:v>43032</c:v>
                </c:pt>
                <c:pt idx="6212">
                  <c:v>43033</c:v>
                </c:pt>
                <c:pt idx="6213">
                  <c:v>43034</c:v>
                </c:pt>
                <c:pt idx="6214">
                  <c:v>43035</c:v>
                </c:pt>
                <c:pt idx="6215">
                  <c:v>43038</c:v>
                </c:pt>
                <c:pt idx="6216">
                  <c:v>43039</c:v>
                </c:pt>
                <c:pt idx="6217">
                  <c:v>43040</c:v>
                </c:pt>
                <c:pt idx="6218">
                  <c:v>43041</c:v>
                </c:pt>
                <c:pt idx="6219">
                  <c:v>43042</c:v>
                </c:pt>
                <c:pt idx="6220">
                  <c:v>43045</c:v>
                </c:pt>
                <c:pt idx="6221">
                  <c:v>43046</c:v>
                </c:pt>
                <c:pt idx="6222">
                  <c:v>43047</c:v>
                </c:pt>
                <c:pt idx="6223">
                  <c:v>43048</c:v>
                </c:pt>
                <c:pt idx="6224">
                  <c:v>43049</c:v>
                </c:pt>
                <c:pt idx="6225">
                  <c:v>43052</c:v>
                </c:pt>
                <c:pt idx="6226">
                  <c:v>43053</c:v>
                </c:pt>
                <c:pt idx="6227">
                  <c:v>43054</c:v>
                </c:pt>
                <c:pt idx="6228">
                  <c:v>43055</c:v>
                </c:pt>
                <c:pt idx="6229">
                  <c:v>43056</c:v>
                </c:pt>
                <c:pt idx="6230">
                  <c:v>43059</c:v>
                </c:pt>
                <c:pt idx="6231">
                  <c:v>43060</c:v>
                </c:pt>
                <c:pt idx="6232">
                  <c:v>43061</c:v>
                </c:pt>
                <c:pt idx="6233">
                  <c:v>43062</c:v>
                </c:pt>
                <c:pt idx="6234">
                  <c:v>43063</c:v>
                </c:pt>
                <c:pt idx="6235">
                  <c:v>43066</c:v>
                </c:pt>
                <c:pt idx="6236">
                  <c:v>43067</c:v>
                </c:pt>
                <c:pt idx="6237">
                  <c:v>43068</c:v>
                </c:pt>
                <c:pt idx="6238">
                  <c:v>43069</c:v>
                </c:pt>
                <c:pt idx="6239">
                  <c:v>43070</c:v>
                </c:pt>
                <c:pt idx="6240">
                  <c:v>43073</c:v>
                </c:pt>
                <c:pt idx="6241">
                  <c:v>43074</c:v>
                </c:pt>
                <c:pt idx="6242">
                  <c:v>43075</c:v>
                </c:pt>
                <c:pt idx="6243">
                  <c:v>43076</c:v>
                </c:pt>
                <c:pt idx="6244">
                  <c:v>43077</c:v>
                </c:pt>
                <c:pt idx="6245">
                  <c:v>43080</c:v>
                </c:pt>
                <c:pt idx="6246">
                  <c:v>43081</c:v>
                </c:pt>
                <c:pt idx="6247">
                  <c:v>43082</c:v>
                </c:pt>
                <c:pt idx="6248">
                  <c:v>43083</c:v>
                </c:pt>
                <c:pt idx="6249">
                  <c:v>43084</c:v>
                </c:pt>
                <c:pt idx="6250">
                  <c:v>43087</c:v>
                </c:pt>
                <c:pt idx="6251">
                  <c:v>43088</c:v>
                </c:pt>
                <c:pt idx="6252">
                  <c:v>43089</c:v>
                </c:pt>
                <c:pt idx="6253">
                  <c:v>43090</c:v>
                </c:pt>
                <c:pt idx="6254">
                  <c:v>43091</c:v>
                </c:pt>
                <c:pt idx="6255">
                  <c:v>43094</c:v>
                </c:pt>
                <c:pt idx="6256">
                  <c:v>43095</c:v>
                </c:pt>
                <c:pt idx="6257">
                  <c:v>43096</c:v>
                </c:pt>
                <c:pt idx="6258">
                  <c:v>43097</c:v>
                </c:pt>
                <c:pt idx="6259">
                  <c:v>43098</c:v>
                </c:pt>
                <c:pt idx="6260">
                  <c:v>43101</c:v>
                </c:pt>
                <c:pt idx="6261">
                  <c:v>43102</c:v>
                </c:pt>
                <c:pt idx="6262">
                  <c:v>43103</c:v>
                </c:pt>
                <c:pt idx="6263">
                  <c:v>43104</c:v>
                </c:pt>
                <c:pt idx="6264">
                  <c:v>43105</c:v>
                </c:pt>
                <c:pt idx="6265">
                  <c:v>43108</c:v>
                </c:pt>
                <c:pt idx="6266">
                  <c:v>43109</c:v>
                </c:pt>
                <c:pt idx="6267">
                  <c:v>43110</c:v>
                </c:pt>
                <c:pt idx="6268">
                  <c:v>43111</c:v>
                </c:pt>
                <c:pt idx="6269">
                  <c:v>43112</c:v>
                </c:pt>
                <c:pt idx="6270">
                  <c:v>43115</c:v>
                </c:pt>
                <c:pt idx="6271">
                  <c:v>43116</c:v>
                </c:pt>
                <c:pt idx="6272">
                  <c:v>43117</c:v>
                </c:pt>
                <c:pt idx="6273">
                  <c:v>43118</c:v>
                </c:pt>
                <c:pt idx="6274">
                  <c:v>43119</c:v>
                </c:pt>
                <c:pt idx="6275">
                  <c:v>43122</c:v>
                </c:pt>
                <c:pt idx="6276">
                  <c:v>43123</c:v>
                </c:pt>
                <c:pt idx="6277">
                  <c:v>43124</c:v>
                </c:pt>
                <c:pt idx="6278">
                  <c:v>43125</c:v>
                </c:pt>
                <c:pt idx="6279">
                  <c:v>43126</c:v>
                </c:pt>
                <c:pt idx="6280">
                  <c:v>43129</c:v>
                </c:pt>
                <c:pt idx="6281">
                  <c:v>43130</c:v>
                </c:pt>
                <c:pt idx="6282">
                  <c:v>43131</c:v>
                </c:pt>
                <c:pt idx="6283">
                  <c:v>43132</c:v>
                </c:pt>
                <c:pt idx="6284">
                  <c:v>43133</c:v>
                </c:pt>
                <c:pt idx="6285">
                  <c:v>43136</c:v>
                </c:pt>
                <c:pt idx="6286">
                  <c:v>43137</c:v>
                </c:pt>
                <c:pt idx="6287">
                  <c:v>43138</c:v>
                </c:pt>
                <c:pt idx="6288">
                  <c:v>43139</c:v>
                </c:pt>
                <c:pt idx="6289">
                  <c:v>43140</c:v>
                </c:pt>
                <c:pt idx="6290">
                  <c:v>43143</c:v>
                </c:pt>
                <c:pt idx="6291">
                  <c:v>43144</c:v>
                </c:pt>
                <c:pt idx="6292">
                  <c:v>43145</c:v>
                </c:pt>
                <c:pt idx="6293">
                  <c:v>43146</c:v>
                </c:pt>
                <c:pt idx="6294">
                  <c:v>43147</c:v>
                </c:pt>
                <c:pt idx="6295">
                  <c:v>43150</c:v>
                </c:pt>
                <c:pt idx="6296">
                  <c:v>43151</c:v>
                </c:pt>
                <c:pt idx="6297">
                  <c:v>43152</c:v>
                </c:pt>
                <c:pt idx="6298">
                  <c:v>43153</c:v>
                </c:pt>
                <c:pt idx="6299">
                  <c:v>43154</c:v>
                </c:pt>
                <c:pt idx="6300">
                  <c:v>43157</c:v>
                </c:pt>
                <c:pt idx="6301">
                  <c:v>43158</c:v>
                </c:pt>
                <c:pt idx="6302">
                  <c:v>43159</c:v>
                </c:pt>
                <c:pt idx="6303">
                  <c:v>43160</c:v>
                </c:pt>
                <c:pt idx="6304">
                  <c:v>43161</c:v>
                </c:pt>
                <c:pt idx="6305">
                  <c:v>43164</c:v>
                </c:pt>
                <c:pt idx="6306">
                  <c:v>43165</c:v>
                </c:pt>
                <c:pt idx="6307">
                  <c:v>43166</c:v>
                </c:pt>
                <c:pt idx="6308">
                  <c:v>43167</c:v>
                </c:pt>
                <c:pt idx="6309">
                  <c:v>43168</c:v>
                </c:pt>
                <c:pt idx="6310">
                  <c:v>43171</c:v>
                </c:pt>
                <c:pt idx="6311">
                  <c:v>43172</c:v>
                </c:pt>
                <c:pt idx="6312">
                  <c:v>43173</c:v>
                </c:pt>
                <c:pt idx="6313">
                  <c:v>43174</c:v>
                </c:pt>
                <c:pt idx="6314">
                  <c:v>43175</c:v>
                </c:pt>
                <c:pt idx="6315">
                  <c:v>43178</c:v>
                </c:pt>
                <c:pt idx="6316">
                  <c:v>43179</c:v>
                </c:pt>
                <c:pt idx="6317">
                  <c:v>43180</c:v>
                </c:pt>
                <c:pt idx="6318">
                  <c:v>43181</c:v>
                </c:pt>
                <c:pt idx="6319">
                  <c:v>43182</c:v>
                </c:pt>
                <c:pt idx="6320">
                  <c:v>43185</c:v>
                </c:pt>
                <c:pt idx="6321">
                  <c:v>43186</c:v>
                </c:pt>
                <c:pt idx="6322">
                  <c:v>43187</c:v>
                </c:pt>
                <c:pt idx="6323">
                  <c:v>43188</c:v>
                </c:pt>
                <c:pt idx="6324">
                  <c:v>43189</c:v>
                </c:pt>
                <c:pt idx="6325">
                  <c:v>43192</c:v>
                </c:pt>
                <c:pt idx="6326">
                  <c:v>43193</c:v>
                </c:pt>
                <c:pt idx="6327">
                  <c:v>43194</c:v>
                </c:pt>
                <c:pt idx="6328">
                  <c:v>43195</c:v>
                </c:pt>
                <c:pt idx="6329">
                  <c:v>43196</c:v>
                </c:pt>
                <c:pt idx="6330">
                  <c:v>43199</c:v>
                </c:pt>
                <c:pt idx="6331">
                  <c:v>43200</c:v>
                </c:pt>
                <c:pt idx="6332">
                  <c:v>43201</c:v>
                </c:pt>
                <c:pt idx="6333">
                  <c:v>43202</c:v>
                </c:pt>
                <c:pt idx="6334">
                  <c:v>43203</c:v>
                </c:pt>
                <c:pt idx="6335">
                  <c:v>43206</c:v>
                </c:pt>
                <c:pt idx="6336">
                  <c:v>43207</c:v>
                </c:pt>
                <c:pt idx="6337">
                  <c:v>43208</c:v>
                </c:pt>
                <c:pt idx="6338">
                  <c:v>43209</c:v>
                </c:pt>
                <c:pt idx="6339">
                  <c:v>43210</c:v>
                </c:pt>
                <c:pt idx="6340">
                  <c:v>43213</c:v>
                </c:pt>
                <c:pt idx="6341">
                  <c:v>43214</c:v>
                </c:pt>
                <c:pt idx="6342">
                  <c:v>43215</c:v>
                </c:pt>
                <c:pt idx="6343">
                  <c:v>43216</c:v>
                </c:pt>
                <c:pt idx="6344">
                  <c:v>43217</c:v>
                </c:pt>
                <c:pt idx="6345">
                  <c:v>43220</c:v>
                </c:pt>
                <c:pt idx="6346">
                  <c:v>43221</c:v>
                </c:pt>
                <c:pt idx="6347">
                  <c:v>43222</c:v>
                </c:pt>
                <c:pt idx="6348">
                  <c:v>43223</c:v>
                </c:pt>
                <c:pt idx="6349">
                  <c:v>43224</c:v>
                </c:pt>
                <c:pt idx="6350">
                  <c:v>43227</c:v>
                </c:pt>
                <c:pt idx="6351">
                  <c:v>43228</c:v>
                </c:pt>
                <c:pt idx="6352">
                  <c:v>43229</c:v>
                </c:pt>
                <c:pt idx="6353">
                  <c:v>43230</c:v>
                </c:pt>
                <c:pt idx="6354">
                  <c:v>43231</c:v>
                </c:pt>
                <c:pt idx="6355">
                  <c:v>43234</c:v>
                </c:pt>
                <c:pt idx="6356">
                  <c:v>43235</c:v>
                </c:pt>
                <c:pt idx="6357">
                  <c:v>43236</c:v>
                </c:pt>
                <c:pt idx="6358">
                  <c:v>43237</c:v>
                </c:pt>
                <c:pt idx="6359">
                  <c:v>43238</c:v>
                </c:pt>
                <c:pt idx="6360">
                  <c:v>43241</c:v>
                </c:pt>
                <c:pt idx="6361">
                  <c:v>43242</c:v>
                </c:pt>
                <c:pt idx="6362">
                  <c:v>43243</c:v>
                </c:pt>
                <c:pt idx="6363">
                  <c:v>43244</c:v>
                </c:pt>
                <c:pt idx="6364">
                  <c:v>43245</c:v>
                </c:pt>
                <c:pt idx="6365">
                  <c:v>43248</c:v>
                </c:pt>
                <c:pt idx="6366">
                  <c:v>43249</c:v>
                </c:pt>
                <c:pt idx="6367">
                  <c:v>43250</c:v>
                </c:pt>
                <c:pt idx="6368">
                  <c:v>43251</c:v>
                </c:pt>
                <c:pt idx="6369">
                  <c:v>43252</c:v>
                </c:pt>
                <c:pt idx="6370">
                  <c:v>43255</c:v>
                </c:pt>
                <c:pt idx="6371">
                  <c:v>43256</c:v>
                </c:pt>
                <c:pt idx="6372">
                  <c:v>43257</c:v>
                </c:pt>
                <c:pt idx="6373">
                  <c:v>43258</c:v>
                </c:pt>
                <c:pt idx="6374">
                  <c:v>43259</c:v>
                </c:pt>
                <c:pt idx="6375">
                  <c:v>43262</c:v>
                </c:pt>
                <c:pt idx="6376">
                  <c:v>43263</c:v>
                </c:pt>
                <c:pt idx="6377">
                  <c:v>43264</c:v>
                </c:pt>
                <c:pt idx="6378">
                  <c:v>43265</c:v>
                </c:pt>
                <c:pt idx="6379">
                  <c:v>43266</c:v>
                </c:pt>
                <c:pt idx="6380">
                  <c:v>43269</c:v>
                </c:pt>
                <c:pt idx="6381">
                  <c:v>43270</c:v>
                </c:pt>
                <c:pt idx="6382">
                  <c:v>43271</c:v>
                </c:pt>
                <c:pt idx="6383">
                  <c:v>43272</c:v>
                </c:pt>
                <c:pt idx="6384">
                  <c:v>43273</c:v>
                </c:pt>
                <c:pt idx="6385">
                  <c:v>43276</c:v>
                </c:pt>
                <c:pt idx="6386">
                  <c:v>43277</c:v>
                </c:pt>
                <c:pt idx="6387">
                  <c:v>43278</c:v>
                </c:pt>
                <c:pt idx="6388">
                  <c:v>43279</c:v>
                </c:pt>
                <c:pt idx="6389">
                  <c:v>43280</c:v>
                </c:pt>
                <c:pt idx="6390">
                  <c:v>43283</c:v>
                </c:pt>
                <c:pt idx="6391">
                  <c:v>43284</c:v>
                </c:pt>
                <c:pt idx="6392">
                  <c:v>43285</c:v>
                </c:pt>
                <c:pt idx="6393">
                  <c:v>43286</c:v>
                </c:pt>
                <c:pt idx="6394">
                  <c:v>43287</c:v>
                </c:pt>
                <c:pt idx="6395">
                  <c:v>43290</c:v>
                </c:pt>
                <c:pt idx="6396">
                  <c:v>43291</c:v>
                </c:pt>
                <c:pt idx="6397">
                  <c:v>43292</c:v>
                </c:pt>
                <c:pt idx="6398">
                  <c:v>43293</c:v>
                </c:pt>
                <c:pt idx="6399">
                  <c:v>43294</c:v>
                </c:pt>
                <c:pt idx="6400">
                  <c:v>43297</c:v>
                </c:pt>
                <c:pt idx="6401">
                  <c:v>43298</c:v>
                </c:pt>
                <c:pt idx="6402">
                  <c:v>43299</c:v>
                </c:pt>
                <c:pt idx="6403">
                  <c:v>43300</c:v>
                </c:pt>
                <c:pt idx="6404">
                  <c:v>43301</c:v>
                </c:pt>
                <c:pt idx="6405">
                  <c:v>43304</c:v>
                </c:pt>
                <c:pt idx="6406">
                  <c:v>43305</c:v>
                </c:pt>
                <c:pt idx="6407">
                  <c:v>43306</c:v>
                </c:pt>
                <c:pt idx="6408">
                  <c:v>43307</c:v>
                </c:pt>
                <c:pt idx="6409">
                  <c:v>43308</c:v>
                </c:pt>
                <c:pt idx="6410">
                  <c:v>43311</c:v>
                </c:pt>
                <c:pt idx="6411">
                  <c:v>43312</c:v>
                </c:pt>
                <c:pt idx="6412">
                  <c:v>43313</c:v>
                </c:pt>
                <c:pt idx="6413">
                  <c:v>43314</c:v>
                </c:pt>
                <c:pt idx="6414">
                  <c:v>43315</c:v>
                </c:pt>
                <c:pt idx="6415">
                  <c:v>43318</c:v>
                </c:pt>
                <c:pt idx="6416">
                  <c:v>43319</c:v>
                </c:pt>
                <c:pt idx="6417">
                  <c:v>43320</c:v>
                </c:pt>
                <c:pt idx="6418">
                  <c:v>43321</c:v>
                </c:pt>
                <c:pt idx="6419">
                  <c:v>43322</c:v>
                </c:pt>
                <c:pt idx="6420">
                  <c:v>43325</c:v>
                </c:pt>
                <c:pt idx="6421">
                  <c:v>43326</c:v>
                </c:pt>
                <c:pt idx="6422">
                  <c:v>43327</c:v>
                </c:pt>
                <c:pt idx="6423">
                  <c:v>43328</c:v>
                </c:pt>
                <c:pt idx="6424">
                  <c:v>43329</c:v>
                </c:pt>
                <c:pt idx="6425">
                  <c:v>43332</c:v>
                </c:pt>
                <c:pt idx="6426">
                  <c:v>43333</c:v>
                </c:pt>
                <c:pt idx="6427">
                  <c:v>43334</c:v>
                </c:pt>
                <c:pt idx="6428">
                  <c:v>43335</c:v>
                </c:pt>
                <c:pt idx="6429">
                  <c:v>43336</c:v>
                </c:pt>
                <c:pt idx="6430">
                  <c:v>43339</c:v>
                </c:pt>
                <c:pt idx="6431">
                  <c:v>43340</c:v>
                </c:pt>
                <c:pt idx="6432">
                  <c:v>43341</c:v>
                </c:pt>
                <c:pt idx="6433">
                  <c:v>43342</c:v>
                </c:pt>
                <c:pt idx="6434">
                  <c:v>43343</c:v>
                </c:pt>
                <c:pt idx="6435">
                  <c:v>43346</c:v>
                </c:pt>
                <c:pt idx="6436">
                  <c:v>43347</c:v>
                </c:pt>
                <c:pt idx="6437">
                  <c:v>43348</c:v>
                </c:pt>
                <c:pt idx="6438">
                  <c:v>43349</c:v>
                </c:pt>
                <c:pt idx="6439">
                  <c:v>43350</c:v>
                </c:pt>
                <c:pt idx="6440">
                  <c:v>43353</c:v>
                </c:pt>
                <c:pt idx="6441">
                  <c:v>43354</c:v>
                </c:pt>
                <c:pt idx="6442">
                  <c:v>43355</c:v>
                </c:pt>
                <c:pt idx="6443">
                  <c:v>43356</c:v>
                </c:pt>
                <c:pt idx="6444">
                  <c:v>43357</c:v>
                </c:pt>
                <c:pt idx="6445">
                  <c:v>43360</c:v>
                </c:pt>
                <c:pt idx="6446">
                  <c:v>43361</c:v>
                </c:pt>
                <c:pt idx="6447">
                  <c:v>43362</c:v>
                </c:pt>
                <c:pt idx="6448">
                  <c:v>43363</c:v>
                </c:pt>
                <c:pt idx="6449">
                  <c:v>43364</c:v>
                </c:pt>
                <c:pt idx="6450">
                  <c:v>43367</c:v>
                </c:pt>
                <c:pt idx="6451">
                  <c:v>43368</c:v>
                </c:pt>
                <c:pt idx="6452">
                  <c:v>43369</c:v>
                </c:pt>
                <c:pt idx="6453">
                  <c:v>43370</c:v>
                </c:pt>
                <c:pt idx="6454">
                  <c:v>43371</c:v>
                </c:pt>
                <c:pt idx="6455">
                  <c:v>43374</c:v>
                </c:pt>
                <c:pt idx="6456">
                  <c:v>43375</c:v>
                </c:pt>
                <c:pt idx="6457">
                  <c:v>43376</c:v>
                </c:pt>
                <c:pt idx="6458">
                  <c:v>43377</c:v>
                </c:pt>
                <c:pt idx="6459">
                  <c:v>43378</c:v>
                </c:pt>
                <c:pt idx="6460">
                  <c:v>43381</c:v>
                </c:pt>
                <c:pt idx="6461">
                  <c:v>43382</c:v>
                </c:pt>
                <c:pt idx="6462">
                  <c:v>43383</c:v>
                </c:pt>
                <c:pt idx="6463">
                  <c:v>43384</c:v>
                </c:pt>
                <c:pt idx="6464">
                  <c:v>43385</c:v>
                </c:pt>
                <c:pt idx="6465">
                  <c:v>43388</c:v>
                </c:pt>
                <c:pt idx="6466">
                  <c:v>43389</c:v>
                </c:pt>
                <c:pt idx="6467">
                  <c:v>43390</c:v>
                </c:pt>
                <c:pt idx="6468">
                  <c:v>43391</c:v>
                </c:pt>
                <c:pt idx="6469">
                  <c:v>43392</c:v>
                </c:pt>
                <c:pt idx="6470">
                  <c:v>43395</c:v>
                </c:pt>
                <c:pt idx="6471">
                  <c:v>43396</c:v>
                </c:pt>
                <c:pt idx="6472">
                  <c:v>43397</c:v>
                </c:pt>
                <c:pt idx="6473">
                  <c:v>43398</c:v>
                </c:pt>
                <c:pt idx="6474">
                  <c:v>43399</c:v>
                </c:pt>
                <c:pt idx="6475">
                  <c:v>43402</c:v>
                </c:pt>
                <c:pt idx="6476">
                  <c:v>43403</c:v>
                </c:pt>
                <c:pt idx="6477">
                  <c:v>43404</c:v>
                </c:pt>
                <c:pt idx="6478">
                  <c:v>43405</c:v>
                </c:pt>
                <c:pt idx="6479">
                  <c:v>43406</c:v>
                </c:pt>
                <c:pt idx="6480">
                  <c:v>43409</c:v>
                </c:pt>
                <c:pt idx="6481">
                  <c:v>43410</c:v>
                </c:pt>
                <c:pt idx="6482">
                  <c:v>43411</c:v>
                </c:pt>
                <c:pt idx="6483">
                  <c:v>43412</c:v>
                </c:pt>
                <c:pt idx="6484">
                  <c:v>43413</c:v>
                </c:pt>
                <c:pt idx="6485">
                  <c:v>43416</c:v>
                </c:pt>
                <c:pt idx="6486">
                  <c:v>43417</c:v>
                </c:pt>
                <c:pt idx="6487">
                  <c:v>43418</c:v>
                </c:pt>
                <c:pt idx="6488">
                  <c:v>43419</c:v>
                </c:pt>
                <c:pt idx="6489">
                  <c:v>43420</c:v>
                </c:pt>
                <c:pt idx="6490">
                  <c:v>43423</c:v>
                </c:pt>
                <c:pt idx="6491">
                  <c:v>43424</c:v>
                </c:pt>
                <c:pt idx="6492">
                  <c:v>43425</c:v>
                </c:pt>
                <c:pt idx="6493">
                  <c:v>43426</c:v>
                </c:pt>
                <c:pt idx="6494">
                  <c:v>43427</c:v>
                </c:pt>
                <c:pt idx="6495">
                  <c:v>43430</c:v>
                </c:pt>
                <c:pt idx="6496">
                  <c:v>43431</c:v>
                </c:pt>
                <c:pt idx="6497">
                  <c:v>43432</c:v>
                </c:pt>
                <c:pt idx="6498">
                  <c:v>43433</c:v>
                </c:pt>
                <c:pt idx="6499">
                  <c:v>43434</c:v>
                </c:pt>
                <c:pt idx="6500">
                  <c:v>43437</c:v>
                </c:pt>
                <c:pt idx="6501">
                  <c:v>43438</c:v>
                </c:pt>
                <c:pt idx="6502">
                  <c:v>43439</c:v>
                </c:pt>
                <c:pt idx="6503">
                  <c:v>43440</c:v>
                </c:pt>
                <c:pt idx="6504">
                  <c:v>43441</c:v>
                </c:pt>
                <c:pt idx="6505">
                  <c:v>43444</c:v>
                </c:pt>
                <c:pt idx="6506">
                  <c:v>43445</c:v>
                </c:pt>
                <c:pt idx="6507">
                  <c:v>43446</c:v>
                </c:pt>
                <c:pt idx="6508">
                  <c:v>43447</c:v>
                </c:pt>
                <c:pt idx="6509">
                  <c:v>43448</c:v>
                </c:pt>
                <c:pt idx="6510">
                  <c:v>43451</c:v>
                </c:pt>
                <c:pt idx="6511">
                  <c:v>43452</c:v>
                </c:pt>
                <c:pt idx="6512">
                  <c:v>43453</c:v>
                </c:pt>
                <c:pt idx="6513">
                  <c:v>43454</c:v>
                </c:pt>
                <c:pt idx="6514">
                  <c:v>43455</c:v>
                </c:pt>
                <c:pt idx="6515">
                  <c:v>43458</c:v>
                </c:pt>
                <c:pt idx="6516">
                  <c:v>43459</c:v>
                </c:pt>
                <c:pt idx="6517">
                  <c:v>43460</c:v>
                </c:pt>
                <c:pt idx="6518">
                  <c:v>43461</c:v>
                </c:pt>
                <c:pt idx="6519">
                  <c:v>43462</c:v>
                </c:pt>
                <c:pt idx="6520">
                  <c:v>43465</c:v>
                </c:pt>
                <c:pt idx="6521">
                  <c:v>43466</c:v>
                </c:pt>
                <c:pt idx="6522">
                  <c:v>43467</c:v>
                </c:pt>
                <c:pt idx="6523">
                  <c:v>43468</c:v>
                </c:pt>
                <c:pt idx="6524">
                  <c:v>43469</c:v>
                </c:pt>
                <c:pt idx="6525">
                  <c:v>43472</c:v>
                </c:pt>
                <c:pt idx="6526">
                  <c:v>43473</c:v>
                </c:pt>
                <c:pt idx="6527">
                  <c:v>43474</c:v>
                </c:pt>
                <c:pt idx="6528">
                  <c:v>43475</c:v>
                </c:pt>
                <c:pt idx="6529">
                  <c:v>43476</c:v>
                </c:pt>
                <c:pt idx="6530">
                  <c:v>43479</c:v>
                </c:pt>
                <c:pt idx="6531">
                  <c:v>43480</c:v>
                </c:pt>
                <c:pt idx="6532">
                  <c:v>43481</c:v>
                </c:pt>
                <c:pt idx="6533">
                  <c:v>43482</c:v>
                </c:pt>
                <c:pt idx="6534">
                  <c:v>43483</c:v>
                </c:pt>
                <c:pt idx="6535">
                  <c:v>43486</c:v>
                </c:pt>
                <c:pt idx="6536">
                  <c:v>43487</c:v>
                </c:pt>
                <c:pt idx="6537">
                  <c:v>43488</c:v>
                </c:pt>
                <c:pt idx="6538">
                  <c:v>43489</c:v>
                </c:pt>
                <c:pt idx="6539">
                  <c:v>43490</c:v>
                </c:pt>
                <c:pt idx="6540">
                  <c:v>43493</c:v>
                </c:pt>
                <c:pt idx="6541">
                  <c:v>43494</c:v>
                </c:pt>
                <c:pt idx="6542">
                  <c:v>43495</c:v>
                </c:pt>
                <c:pt idx="6543">
                  <c:v>43496</c:v>
                </c:pt>
                <c:pt idx="6544">
                  <c:v>43497</c:v>
                </c:pt>
                <c:pt idx="6545">
                  <c:v>43500</c:v>
                </c:pt>
                <c:pt idx="6546">
                  <c:v>43501</c:v>
                </c:pt>
                <c:pt idx="6547">
                  <c:v>43502</c:v>
                </c:pt>
                <c:pt idx="6548">
                  <c:v>43503</c:v>
                </c:pt>
                <c:pt idx="6549">
                  <c:v>43504</c:v>
                </c:pt>
                <c:pt idx="6550">
                  <c:v>43507</c:v>
                </c:pt>
                <c:pt idx="6551">
                  <c:v>43508</c:v>
                </c:pt>
                <c:pt idx="6552">
                  <c:v>43509</c:v>
                </c:pt>
                <c:pt idx="6553">
                  <c:v>43510</c:v>
                </c:pt>
                <c:pt idx="6554">
                  <c:v>43511</c:v>
                </c:pt>
                <c:pt idx="6555">
                  <c:v>43514</c:v>
                </c:pt>
                <c:pt idx="6556">
                  <c:v>43515</c:v>
                </c:pt>
                <c:pt idx="6557">
                  <c:v>43516</c:v>
                </c:pt>
                <c:pt idx="6558">
                  <c:v>43517</c:v>
                </c:pt>
                <c:pt idx="6559">
                  <c:v>43518</c:v>
                </c:pt>
                <c:pt idx="6560">
                  <c:v>43521</c:v>
                </c:pt>
                <c:pt idx="6561">
                  <c:v>43522</c:v>
                </c:pt>
                <c:pt idx="6562">
                  <c:v>43523</c:v>
                </c:pt>
                <c:pt idx="6563">
                  <c:v>43524</c:v>
                </c:pt>
                <c:pt idx="6564">
                  <c:v>43525</c:v>
                </c:pt>
                <c:pt idx="6565">
                  <c:v>43528</c:v>
                </c:pt>
                <c:pt idx="6566">
                  <c:v>43529</c:v>
                </c:pt>
                <c:pt idx="6567">
                  <c:v>43530</c:v>
                </c:pt>
                <c:pt idx="6568">
                  <c:v>43531</c:v>
                </c:pt>
                <c:pt idx="6569">
                  <c:v>43532</c:v>
                </c:pt>
                <c:pt idx="6570">
                  <c:v>43535</c:v>
                </c:pt>
                <c:pt idx="6571">
                  <c:v>43536</c:v>
                </c:pt>
                <c:pt idx="6572">
                  <c:v>43537</c:v>
                </c:pt>
                <c:pt idx="6573">
                  <c:v>43538</c:v>
                </c:pt>
                <c:pt idx="6574">
                  <c:v>43539</c:v>
                </c:pt>
                <c:pt idx="6575">
                  <c:v>43542</c:v>
                </c:pt>
                <c:pt idx="6576">
                  <c:v>43543</c:v>
                </c:pt>
                <c:pt idx="6577">
                  <c:v>43544</c:v>
                </c:pt>
                <c:pt idx="6578">
                  <c:v>43545</c:v>
                </c:pt>
                <c:pt idx="6579">
                  <c:v>43546</c:v>
                </c:pt>
                <c:pt idx="6580">
                  <c:v>43549</c:v>
                </c:pt>
                <c:pt idx="6581">
                  <c:v>43550</c:v>
                </c:pt>
                <c:pt idx="6582">
                  <c:v>43551</c:v>
                </c:pt>
                <c:pt idx="6583">
                  <c:v>43552</c:v>
                </c:pt>
                <c:pt idx="6584">
                  <c:v>43553</c:v>
                </c:pt>
                <c:pt idx="6585">
                  <c:v>43556</c:v>
                </c:pt>
                <c:pt idx="6586">
                  <c:v>43557</c:v>
                </c:pt>
                <c:pt idx="6587">
                  <c:v>43558</c:v>
                </c:pt>
                <c:pt idx="6588">
                  <c:v>43559</c:v>
                </c:pt>
                <c:pt idx="6589">
                  <c:v>43560</c:v>
                </c:pt>
                <c:pt idx="6590">
                  <c:v>43563</c:v>
                </c:pt>
                <c:pt idx="6591">
                  <c:v>43564</c:v>
                </c:pt>
                <c:pt idx="6592">
                  <c:v>43565</c:v>
                </c:pt>
                <c:pt idx="6593">
                  <c:v>43566</c:v>
                </c:pt>
                <c:pt idx="6594">
                  <c:v>43567</c:v>
                </c:pt>
                <c:pt idx="6595">
                  <c:v>43570</c:v>
                </c:pt>
                <c:pt idx="6596">
                  <c:v>43571</c:v>
                </c:pt>
                <c:pt idx="6597">
                  <c:v>43572</c:v>
                </c:pt>
                <c:pt idx="6598">
                  <c:v>43573</c:v>
                </c:pt>
                <c:pt idx="6599">
                  <c:v>43574</c:v>
                </c:pt>
                <c:pt idx="6600">
                  <c:v>43577</c:v>
                </c:pt>
                <c:pt idx="6601">
                  <c:v>43578</c:v>
                </c:pt>
                <c:pt idx="6602">
                  <c:v>43579</c:v>
                </c:pt>
                <c:pt idx="6603">
                  <c:v>43580</c:v>
                </c:pt>
                <c:pt idx="6604">
                  <c:v>43581</c:v>
                </c:pt>
                <c:pt idx="6605">
                  <c:v>43584</c:v>
                </c:pt>
                <c:pt idx="6606">
                  <c:v>43585</c:v>
                </c:pt>
                <c:pt idx="6607">
                  <c:v>43586</c:v>
                </c:pt>
                <c:pt idx="6608">
                  <c:v>43587</c:v>
                </c:pt>
                <c:pt idx="6609">
                  <c:v>43588</c:v>
                </c:pt>
                <c:pt idx="6610">
                  <c:v>43591</c:v>
                </c:pt>
                <c:pt idx="6611">
                  <c:v>43592</c:v>
                </c:pt>
                <c:pt idx="6612">
                  <c:v>43593</c:v>
                </c:pt>
                <c:pt idx="6613">
                  <c:v>43594</c:v>
                </c:pt>
                <c:pt idx="6614">
                  <c:v>43595</c:v>
                </c:pt>
                <c:pt idx="6615">
                  <c:v>43598</c:v>
                </c:pt>
                <c:pt idx="6616">
                  <c:v>43599</c:v>
                </c:pt>
                <c:pt idx="6617">
                  <c:v>43600</c:v>
                </c:pt>
                <c:pt idx="6618">
                  <c:v>43601</c:v>
                </c:pt>
                <c:pt idx="6619">
                  <c:v>43602</c:v>
                </c:pt>
                <c:pt idx="6620">
                  <c:v>43605</c:v>
                </c:pt>
                <c:pt idx="6621">
                  <c:v>43606</c:v>
                </c:pt>
                <c:pt idx="6622">
                  <c:v>43607</c:v>
                </c:pt>
                <c:pt idx="6623">
                  <c:v>43608</c:v>
                </c:pt>
                <c:pt idx="6624">
                  <c:v>43609</c:v>
                </c:pt>
                <c:pt idx="6625">
                  <c:v>43612</c:v>
                </c:pt>
                <c:pt idx="6626">
                  <c:v>43613</c:v>
                </c:pt>
                <c:pt idx="6627">
                  <c:v>43614</c:v>
                </c:pt>
                <c:pt idx="6628">
                  <c:v>43615</c:v>
                </c:pt>
                <c:pt idx="6629">
                  <c:v>43616</c:v>
                </c:pt>
                <c:pt idx="6630">
                  <c:v>43619</c:v>
                </c:pt>
                <c:pt idx="6631">
                  <c:v>43620</c:v>
                </c:pt>
                <c:pt idx="6632">
                  <c:v>43621</c:v>
                </c:pt>
                <c:pt idx="6633">
                  <c:v>43622</c:v>
                </c:pt>
                <c:pt idx="6634">
                  <c:v>43623</c:v>
                </c:pt>
                <c:pt idx="6635">
                  <c:v>43626</c:v>
                </c:pt>
                <c:pt idx="6636">
                  <c:v>43627</c:v>
                </c:pt>
                <c:pt idx="6637">
                  <c:v>43628</c:v>
                </c:pt>
                <c:pt idx="6638">
                  <c:v>43629</c:v>
                </c:pt>
                <c:pt idx="6639">
                  <c:v>43630</c:v>
                </c:pt>
                <c:pt idx="6640">
                  <c:v>43633</c:v>
                </c:pt>
                <c:pt idx="6641">
                  <c:v>43634</c:v>
                </c:pt>
                <c:pt idx="6642">
                  <c:v>43635</c:v>
                </c:pt>
                <c:pt idx="6643">
                  <c:v>43636</c:v>
                </c:pt>
                <c:pt idx="6644">
                  <c:v>43637</c:v>
                </c:pt>
                <c:pt idx="6645">
                  <c:v>43640</c:v>
                </c:pt>
                <c:pt idx="6646">
                  <c:v>43641</c:v>
                </c:pt>
                <c:pt idx="6647">
                  <c:v>43642</c:v>
                </c:pt>
                <c:pt idx="6648">
                  <c:v>43643</c:v>
                </c:pt>
                <c:pt idx="6649">
                  <c:v>43644</c:v>
                </c:pt>
                <c:pt idx="6650">
                  <c:v>43647</c:v>
                </c:pt>
                <c:pt idx="6651">
                  <c:v>43648</c:v>
                </c:pt>
                <c:pt idx="6652">
                  <c:v>43649</c:v>
                </c:pt>
                <c:pt idx="6653">
                  <c:v>43650</c:v>
                </c:pt>
                <c:pt idx="6654">
                  <c:v>43651</c:v>
                </c:pt>
                <c:pt idx="6655">
                  <c:v>43654</c:v>
                </c:pt>
                <c:pt idx="6656">
                  <c:v>43655</c:v>
                </c:pt>
                <c:pt idx="6657">
                  <c:v>43656</c:v>
                </c:pt>
                <c:pt idx="6658">
                  <c:v>43657</c:v>
                </c:pt>
                <c:pt idx="6659">
                  <c:v>43658</c:v>
                </c:pt>
                <c:pt idx="6660">
                  <c:v>43661</c:v>
                </c:pt>
                <c:pt idx="6661">
                  <c:v>43662</c:v>
                </c:pt>
                <c:pt idx="6662">
                  <c:v>43663</c:v>
                </c:pt>
                <c:pt idx="6663">
                  <c:v>43664</c:v>
                </c:pt>
                <c:pt idx="6664">
                  <c:v>43665</c:v>
                </c:pt>
                <c:pt idx="6665">
                  <c:v>43668</c:v>
                </c:pt>
                <c:pt idx="6666">
                  <c:v>43669</c:v>
                </c:pt>
                <c:pt idx="6667">
                  <c:v>43670</c:v>
                </c:pt>
                <c:pt idx="6668">
                  <c:v>43671</c:v>
                </c:pt>
                <c:pt idx="6669">
                  <c:v>43672</c:v>
                </c:pt>
                <c:pt idx="6670">
                  <c:v>43675</c:v>
                </c:pt>
                <c:pt idx="6671">
                  <c:v>43676</c:v>
                </c:pt>
                <c:pt idx="6672">
                  <c:v>43677</c:v>
                </c:pt>
                <c:pt idx="6673">
                  <c:v>43678</c:v>
                </c:pt>
                <c:pt idx="6674">
                  <c:v>43679</c:v>
                </c:pt>
                <c:pt idx="6675">
                  <c:v>43682</c:v>
                </c:pt>
                <c:pt idx="6676">
                  <c:v>43683</c:v>
                </c:pt>
                <c:pt idx="6677">
                  <c:v>43684</c:v>
                </c:pt>
                <c:pt idx="6678">
                  <c:v>43685</c:v>
                </c:pt>
                <c:pt idx="6679">
                  <c:v>43686</c:v>
                </c:pt>
                <c:pt idx="6680">
                  <c:v>43689</c:v>
                </c:pt>
                <c:pt idx="6681">
                  <c:v>43690</c:v>
                </c:pt>
                <c:pt idx="6682">
                  <c:v>43691</c:v>
                </c:pt>
                <c:pt idx="6683">
                  <c:v>43692</c:v>
                </c:pt>
                <c:pt idx="6684">
                  <c:v>43693</c:v>
                </c:pt>
                <c:pt idx="6685">
                  <c:v>43696</c:v>
                </c:pt>
                <c:pt idx="6686">
                  <c:v>43697</c:v>
                </c:pt>
                <c:pt idx="6687">
                  <c:v>43698</c:v>
                </c:pt>
                <c:pt idx="6688">
                  <c:v>43699</c:v>
                </c:pt>
                <c:pt idx="6689">
                  <c:v>43700</c:v>
                </c:pt>
                <c:pt idx="6690">
                  <c:v>43703</c:v>
                </c:pt>
                <c:pt idx="6691">
                  <c:v>43704</c:v>
                </c:pt>
                <c:pt idx="6692">
                  <c:v>43705</c:v>
                </c:pt>
                <c:pt idx="6693">
                  <c:v>43706</c:v>
                </c:pt>
                <c:pt idx="6694">
                  <c:v>43707</c:v>
                </c:pt>
                <c:pt idx="6695">
                  <c:v>43710</c:v>
                </c:pt>
                <c:pt idx="6696">
                  <c:v>43711</c:v>
                </c:pt>
                <c:pt idx="6697">
                  <c:v>43712</c:v>
                </c:pt>
                <c:pt idx="6698">
                  <c:v>43713</c:v>
                </c:pt>
                <c:pt idx="6699">
                  <c:v>43714</c:v>
                </c:pt>
                <c:pt idx="6700">
                  <c:v>43717</c:v>
                </c:pt>
                <c:pt idx="6701">
                  <c:v>43718</c:v>
                </c:pt>
                <c:pt idx="6702">
                  <c:v>43719</c:v>
                </c:pt>
                <c:pt idx="6703">
                  <c:v>43720</c:v>
                </c:pt>
                <c:pt idx="6704">
                  <c:v>43721</c:v>
                </c:pt>
                <c:pt idx="6705">
                  <c:v>43724</c:v>
                </c:pt>
                <c:pt idx="6706">
                  <c:v>43725</c:v>
                </c:pt>
                <c:pt idx="6707">
                  <c:v>43726</c:v>
                </c:pt>
                <c:pt idx="6708">
                  <c:v>43727</c:v>
                </c:pt>
                <c:pt idx="6709">
                  <c:v>43728</c:v>
                </c:pt>
                <c:pt idx="6710">
                  <c:v>43731</c:v>
                </c:pt>
                <c:pt idx="6711">
                  <c:v>43732</c:v>
                </c:pt>
                <c:pt idx="6712">
                  <c:v>43733</c:v>
                </c:pt>
                <c:pt idx="6713">
                  <c:v>43734</c:v>
                </c:pt>
                <c:pt idx="6714">
                  <c:v>43735</c:v>
                </c:pt>
                <c:pt idx="6715">
                  <c:v>43738</c:v>
                </c:pt>
                <c:pt idx="6716">
                  <c:v>43739</c:v>
                </c:pt>
                <c:pt idx="6717">
                  <c:v>43740</c:v>
                </c:pt>
                <c:pt idx="6718">
                  <c:v>43741</c:v>
                </c:pt>
                <c:pt idx="6719">
                  <c:v>43742</c:v>
                </c:pt>
                <c:pt idx="6720">
                  <c:v>43745</c:v>
                </c:pt>
                <c:pt idx="6721">
                  <c:v>43746</c:v>
                </c:pt>
                <c:pt idx="6722">
                  <c:v>43747</c:v>
                </c:pt>
                <c:pt idx="6723">
                  <c:v>43748</c:v>
                </c:pt>
                <c:pt idx="6724">
                  <c:v>43749</c:v>
                </c:pt>
                <c:pt idx="6725">
                  <c:v>43752</c:v>
                </c:pt>
                <c:pt idx="6726">
                  <c:v>43753</c:v>
                </c:pt>
                <c:pt idx="6727">
                  <c:v>43754</c:v>
                </c:pt>
                <c:pt idx="6728">
                  <c:v>43755</c:v>
                </c:pt>
                <c:pt idx="6729">
                  <c:v>43756</c:v>
                </c:pt>
                <c:pt idx="6730">
                  <c:v>43759</c:v>
                </c:pt>
                <c:pt idx="6731">
                  <c:v>43760</c:v>
                </c:pt>
                <c:pt idx="6732">
                  <c:v>43761</c:v>
                </c:pt>
                <c:pt idx="6733">
                  <c:v>43762</c:v>
                </c:pt>
                <c:pt idx="6734">
                  <c:v>43763</c:v>
                </c:pt>
                <c:pt idx="6735">
                  <c:v>43766</c:v>
                </c:pt>
                <c:pt idx="6736">
                  <c:v>43767</c:v>
                </c:pt>
                <c:pt idx="6737">
                  <c:v>43768</c:v>
                </c:pt>
                <c:pt idx="6738">
                  <c:v>43769</c:v>
                </c:pt>
                <c:pt idx="6739">
                  <c:v>43770</c:v>
                </c:pt>
                <c:pt idx="6740">
                  <c:v>43773</c:v>
                </c:pt>
                <c:pt idx="6741">
                  <c:v>43774</c:v>
                </c:pt>
                <c:pt idx="6742">
                  <c:v>43775</c:v>
                </c:pt>
                <c:pt idx="6743">
                  <c:v>43776</c:v>
                </c:pt>
                <c:pt idx="6744">
                  <c:v>43777</c:v>
                </c:pt>
                <c:pt idx="6745">
                  <c:v>43780</c:v>
                </c:pt>
                <c:pt idx="6746">
                  <c:v>43781</c:v>
                </c:pt>
                <c:pt idx="6747">
                  <c:v>43782</c:v>
                </c:pt>
                <c:pt idx="6748">
                  <c:v>43783</c:v>
                </c:pt>
                <c:pt idx="6749">
                  <c:v>43784</c:v>
                </c:pt>
                <c:pt idx="6750">
                  <c:v>43787</c:v>
                </c:pt>
                <c:pt idx="6751">
                  <c:v>43788</c:v>
                </c:pt>
                <c:pt idx="6752">
                  <c:v>43789</c:v>
                </c:pt>
                <c:pt idx="6753">
                  <c:v>43790</c:v>
                </c:pt>
                <c:pt idx="6754">
                  <c:v>43791</c:v>
                </c:pt>
                <c:pt idx="6755">
                  <c:v>43794</c:v>
                </c:pt>
                <c:pt idx="6756">
                  <c:v>43795</c:v>
                </c:pt>
                <c:pt idx="6757">
                  <c:v>43796</c:v>
                </c:pt>
                <c:pt idx="6758">
                  <c:v>43797</c:v>
                </c:pt>
                <c:pt idx="6759">
                  <c:v>43798</c:v>
                </c:pt>
                <c:pt idx="6760">
                  <c:v>43801</c:v>
                </c:pt>
                <c:pt idx="6761">
                  <c:v>43802</c:v>
                </c:pt>
                <c:pt idx="6762">
                  <c:v>43803</c:v>
                </c:pt>
                <c:pt idx="6763">
                  <c:v>43804</c:v>
                </c:pt>
                <c:pt idx="6764">
                  <c:v>43805</c:v>
                </c:pt>
                <c:pt idx="6765">
                  <c:v>43808</c:v>
                </c:pt>
                <c:pt idx="6766">
                  <c:v>43809</c:v>
                </c:pt>
                <c:pt idx="6767">
                  <c:v>43810</c:v>
                </c:pt>
                <c:pt idx="6768">
                  <c:v>43811</c:v>
                </c:pt>
                <c:pt idx="6769">
                  <c:v>43812</c:v>
                </c:pt>
                <c:pt idx="6770">
                  <c:v>43815</c:v>
                </c:pt>
                <c:pt idx="6771">
                  <c:v>43816</c:v>
                </c:pt>
                <c:pt idx="6772">
                  <c:v>43817</c:v>
                </c:pt>
                <c:pt idx="6773">
                  <c:v>43818</c:v>
                </c:pt>
                <c:pt idx="6774">
                  <c:v>43819</c:v>
                </c:pt>
                <c:pt idx="6775">
                  <c:v>43822</c:v>
                </c:pt>
                <c:pt idx="6776">
                  <c:v>43823</c:v>
                </c:pt>
                <c:pt idx="6777">
                  <c:v>43824</c:v>
                </c:pt>
                <c:pt idx="6778">
                  <c:v>43825</c:v>
                </c:pt>
                <c:pt idx="6779">
                  <c:v>43826</c:v>
                </c:pt>
                <c:pt idx="6780">
                  <c:v>43829</c:v>
                </c:pt>
                <c:pt idx="6781">
                  <c:v>43830</c:v>
                </c:pt>
                <c:pt idx="6782">
                  <c:v>43831</c:v>
                </c:pt>
                <c:pt idx="6783">
                  <c:v>43832</c:v>
                </c:pt>
                <c:pt idx="6784">
                  <c:v>43833</c:v>
                </c:pt>
                <c:pt idx="6785">
                  <c:v>43836</c:v>
                </c:pt>
                <c:pt idx="6786">
                  <c:v>43837</c:v>
                </c:pt>
                <c:pt idx="6787">
                  <c:v>43838</c:v>
                </c:pt>
                <c:pt idx="6788">
                  <c:v>43839</c:v>
                </c:pt>
                <c:pt idx="6789">
                  <c:v>43840</c:v>
                </c:pt>
                <c:pt idx="6790">
                  <c:v>43843</c:v>
                </c:pt>
                <c:pt idx="6791">
                  <c:v>43844</c:v>
                </c:pt>
                <c:pt idx="6792">
                  <c:v>43845</c:v>
                </c:pt>
                <c:pt idx="6793">
                  <c:v>43846</c:v>
                </c:pt>
                <c:pt idx="6794">
                  <c:v>43847</c:v>
                </c:pt>
                <c:pt idx="6795">
                  <c:v>43850</c:v>
                </c:pt>
                <c:pt idx="6796">
                  <c:v>43851</c:v>
                </c:pt>
                <c:pt idx="6797">
                  <c:v>43852</c:v>
                </c:pt>
                <c:pt idx="6798">
                  <c:v>43853</c:v>
                </c:pt>
                <c:pt idx="6799">
                  <c:v>43854</c:v>
                </c:pt>
                <c:pt idx="6800">
                  <c:v>43857</c:v>
                </c:pt>
                <c:pt idx="6801">
                  <c:v>43858</c:v>
                </c:pt>
                <c:pt idx="6802">
                  <c:v>43859</c:v>
                </c:pt>
                <c:pt idx="6803">
                  <c:v>43860</c:v>
                </c:pt>
                <c:pt idx="6804">
                  <c:v>43861</c:v>
                </c:pt>
                <c:pt idx="6805">
                  <c:v>43864</c:v>
                </c:pt>
                <c:pt idx="6806">
                  <c:v>43865</c:v>
                </c:pt>
                <c:pt idx="6807">
                  <c:v>43866</c:v>
                </c:pt>
                <c:pt idx="6808">
                  <c:v>43867</c:v>
                </c:pt>
                <c:pt idx="6809">
                  <c:v>43868</c:v>
                </c:pt>
                <c:pt idx="6810">
                  <c:v>43871</c:v>
                </c:pt>
                <c:pt idx="6811">
                  <c:v>43872</c:v>
                </c:pt>
                <c:pt idx="6812">
                  <c:v>43873</c:v>
                </c:pt>
                <c:pt idx="6813">
                  <c:v>43874</c:v>
                </c:pt>
                <c:pt idx="6814">
                  <c:v>43875</c:v>
                </c:pt>
                <c:pt idx="6815">
                  <c:v>43878</c:v>
                </c:pt>
                <c:pt idx="6816">
                  <c:v>43879</c:v>
                </c:pt>
                <c:pt idx="6817">
                  <c:v>43880</c:v>
                </c:pt>
                <c:pt idx="6818">
                  <c:v>43881</c:v>
                </c:pt>
                <c:pt idx="6819">
                  <c:v>43882</c:v>
                </c:pt>
                <c:pt idx="6820">
                  <c:v>43885</c:v>
                </c:pt>
                <c:pt idx="6821">
                  <c:v>43886</c:v>
                </c:pt>
                <c:pt idx="6822">
                  <c:v>43887</c:v>
                </c:pt>
                <c:pt idx="6823">
                  <c:v>43888</c:v>
                </c:pt>
                <c:pt idx="6824">
                  <c:v>43889</c:v>
                </c:pt>
                <c:pt idx="6825">
                  <c:v>43892</c:v>
                </c:pt>
                <c:pt idx="6826">
                  <c:v>43893</c:v>
                </c:pt>
                <c:pt idx="6827">
                  <c:v>43894</c:v>
                </c:pt>
                <c:pt idx="6828">
                  <c:v>43895</c:v>
                </c:pt>
                <c:pt idx="6829">
                  <c:v>43896</c:v>
                </c:pt>
                <c:pt idx="6830">
                  <c:v>43899</c:v>
                </c:pt>
                <c:pt idx="6831">
                  <c:v>43900</c:v>
                </c:pt>
                <c:pt idx="6832">
                  <c:v>43901</c:v>
                </c:pt>
                <c:pt idx="6833">
                  <c:v>43902</c:v>
                </c:pt>
                <c:pt idx="6834">
                  <c:v>43903</c:v>
                </c:pt>
                <c:pt idx="6835">
                  <c:v>43906</c:v>
                </c:pt>
                <c:pt idx="6836">
                  <c:v>43907</c:v>
                </c:pt>
                <c:pt idx="6837">
                  <c:v>43908</c:v>
                </c:pt>
                <c:pt idx="6838">
                  <c:v>43909</c:v>
                </c:pt>
                <c:pt idx="6839">
                  <c:v>43910</c:v>
                </c:pt>
                <c:pt idx="6840">
                  <c:v>43913</c:v>
                </c:pt>
                <c:pt idx="6841">
                  <c:v>43914</c:v>
                </c:pt>
                <c:pt idx="6842">
                  <c:v>43915</c:v>
                </c:pt>
                <c:pt idx="6843">
                  <c:v>43916</c:v>
                </c:pt>
                <c:pt idx="6844">
                  <c:v>43917</c:v>
                </c:pt>
                <c:pt idx="6845">
                  <c:v>43920</c:v>
                </c:pt>
                <c:pt idx="6846">
                  <c:v>43921</c:v>
                </c:pt>
                <c:pt idx="6847">
                  <c:v>43922</c:v>
                </c:pt>
                <c:pt idx="6848">
                  <c:v>43923</c:v>
                </c:pt>
                <c:pt idx="6849">
                  <c:v>43924</c:v>
                </c:pt>
                <c:pt idx="6850">
                  <c:v>43927</c:v>
                </c:pt>
                <c:pt idx="6851">
                  <c:v>43928</c:v>
                </c:pt>
                <c:pt idx="6852">
                  <c:v>43929</c:v>
                </c:pt>
                <c:pt idx="6853">
                  <c:v>43930</c:v>
                </c:pt>
                <c:pt idx="6854">
                  <c:v>43931</c:v>
                </c:pt>
                <c:pt idx="6855">
                  <c:v>43934</c:v>
                </c:pt>
                <c:pt idx="6856">
                  <c:v>43935</c:v>
                </c:pt>
                <c:pt idx="6857">
                  <c:v>43936</c:v>
                </c:pt>
                <c:pt idx="6858">
                  <c:v>43937</c:v>
                </c:pt>
                <c:pt idx="6859">
                  <c:v>43938</c:v>
                </c:pt>
                <c:pt idx="6860">
                  <c:v>43941</c:v>
                </c:pt>
                <c:pt idx="6861">
                  <c:v>43942</c:v>
                </c:pt>
                <c:pt idx="6862">
                  <c:v>43943</c:v>
                </c:pt>
                <c:pt idx="6863">
                  <c:v>43944</c:v>
                </c:pt>
                <c:pt idx="6864">
                  <c:v>43945</c:v>
                </c:pt>
                <c:pt idx="6865">
                  <c:v>43948</c:v>
                </c:pt>
                <c:pt idx="6866">
                  <c:v>43949</c:v>
                </c:pt>
                <c:pt idx="6867">
                  <c:v>43950</c:v>
                </c:pt>
                <c:pt idx="6868">
                  <c:v>43951</c:v>
                </c:pt>
                <c:pt idx="6869">
                  <c:v>43952</c:v>
                </c:pt>
                <c:pt idx="6870">
                  <c:v>43955</c:v>
                </c:pt>
                <c:pt idx="6871">
                  <c:v>43956</c:v>
                </c:pt>
                <c:pt idx="6872">
                  <c:v>43957</c:v>
                </c:pt>
                <c:pt idx="6873">
                  <c:v>43958</c:v>
                </c:pt>
                <c:pt idx="6874">
                  <c:v>43959</c:v>
                </c:pt>
                <c:pt idx="6875">
                  <c:v>43962</c:v>
                </c:pt>
                <c:pt idx="6876">
                  <c:v>43963</c:v>
                </c:pt>
                <c:pt idx="6877">
                  <c:v>43964</c:v>
                </c:pt>
                <c:pt idx="6878">
                  <c:v>43965</c:v>
                </c:pt>
                <c:pt idx="6879">
                  <c:v>43966</c:v>
                </c:pt>
                <c:pt idx="6880">
                  <c:v>43969</c:v>
                </c:pt>
                <c:pt idx="6881">
                  <c:v>43970</c:v>
                </c:pt>
                <c:pt idx="6882">
                  <c:v>43971</c:v>
                </c:pt>
                <c:pt idx="6883">
                  <c:v>43972</c:v>
                </c:pt>
                <c:pt idx="6884">
                  <c:v>43973</c:v>
                </c:pt>
                <c:pt idx="6885">
                  <c:v>43976</c:v>
                </c:pt>
                <c:pt idx="6886">
                  <c:v>43977</c:v>
                </c:pt>
                <c:pt idx="6887">
                  <c:v>43978</c:v>
                </c:pt>
                <c:pt idx="6888">
                  <c:v>43979</c:v>
                </c:pt>
                <c:pt idx="6889">
                  <c:v>43980</c:v>
                </c:pt>
                <c:pt idx="6890">
                  <c:v>43983</c:v>
                </c:pt>
                <c:pt idx="6891">
                  <c:v>43984</c:v>
                </c:pt>
                <c:pt idx="6892">
                  <c:v>43985</c:v>
                </c:pt>
                <c:pt idx="6893">
                  <c:v>43986</c:v>
                </c:pt>
                <c:pt idx="6894">
                  <c:v>43987</c:v>
                </c:pt>
                <c:pt idx="6895">
                  <c:v>43990</c:v>
                </c:pt>
                <c:pt idx="6896">
                  <c:v>43991</c:v>
                </c:pt>
                <c:pt idx="6897">
                  <c:v>43992</c:v>
                </c:pt>
                <c:pt idx="6898">
                  <c:v>43993</c:v>
                </c:pt>
                <c:pt idx="6899">
                  <c:v>43994</c:v>
                </c:pt>
                <c:pt idx="6900">
                  <c:v>43997</c:v>
                </c:pt>
                <c:pt idx="6901">
                  <c:v>43998</c:v>
                </c:pt>
                <c:pt idx="6902">
                  <c:v>43999</c:v>
                </c:pt>
                <c:pt idx="6903">
                  <c:v>44000</c:v>
                </c:pt>
                <c:pt idx="6904">
                  <c:v>44001</c:v>
                </c:pt>
                <c:pt idx="6905">
                  <c:v>44004</c:v>
                </c:pt>
                <c:pt idx="6906">
                  <c:v>44005</c:v>
                </c:pt>
                <c:pt idx="6907">
                  <c:v>44006</c:v>
                </c:pt>
                <c:pt idx="6908">
                  <c:v>44007</c:v>
                </c:pt>
                <c:pt idx="6909">
                  <c:v>44008</c:v>
                </c:pt>
                <c:pt idx="6910">
                  <c:v>44011</c:v>
                </c:pt>
                <c:pt idx="6911">
                  <c:v>44012</c:v>
                </c:pt>
                <c:pt idx="6912">
                  <c:v>44013</c:v>
                </c:pt>
                <c:pt idx="6913">
                  <c:v>44014</c:v>
                </c:pt>
                <c:pt idx="6914">
                  <c:v>44015</c:v>
                </c:pt>
                <c:pt idx="6915">
                  <c:v>44018</c:v>
                </c:pt>
                <c:pt idx="6916">
                  <c:v>44019</c:v>
                </c:pt>
                <c:pt idx="6917">
                  <c:v>44020</c:v>
                </c:pt>
                <c:pt idx="6918">
                  <c:v>44021</c:v>
                </c:pt>
                <c:pt idx="6919">
                  <c:v>44022</c:v>
                </c:pt>
                <c:pt idx="6920">
                  <c:v>44025</c:v>
                </c:pt>
                <c:pt idx="6921">
                  <c:v>44026</c:v>
                </c:pt>
                <c:pt idx="6922">
                  <c:v>44027</c:v>
                </c:pt>
                <c:pt idx="6923">
                  <c:v>44028</c:v>
                </c:pt>
                <c:pt idx="6924">
                  <c:v>44029</c:v>
                </c:pt>
                <c:pt idx="6925">
                  <c:v>44032</c:v>
                </c:pt>
                <c:pt idx="6926">
                  <c:v>44033</c:v>
                </c:pt>
                <c:pt idx="6927">
                  <c:v>44034</c:v>
                </c:pt>
                <c:pt idx="6928">
                  <c:v>44035</c:v>
                </c:pt>
                <c:pt idx="6929">
                  <c:v>44036</c:v>
                </c:pt>
                <c:pt idx="6930">
                  <c:v>44039</c:v>
                </c:pt>
                <c:pt idx="6931">
                  <c:v>44040</c:v>
                </c:pt>
                <c:pt idx="6932">
                  <c:v>44041</c:v>
                </c:pt>
                <c:pt idx="6933">
                  <c:v>44042</c:v>
                </c:pt>
                <c:pt idx="6934">
                  <c:v>44043</c:v>
                </c:pt>
                <c:pt idx="6935">
                  <c:v>44046</c:v>
                </c:pt>
                <c:pt idx="6936">
                  <c:v>44047</c:v>
                </c:pt>
                <c:pt idx="6937">
                  <c:v>44048</c:v>
                </c:pt>
                <c:pt idx="6938">
                  <c:v>44049</c:v>
                </c:pt>
                <c:pt idx="6939">
                  <c:v>44050</c:v>
                </c:pt>
                <c:pt idx="6940">
                  <c:v>44053</c:v>
                </c:pt>
                <c:pt idx="6941">
                  <c:v>44054</c:v>
                </c:pt>
                <c:pt idx="6942">
                  <c:v>44055</c:v>
                </c:pt>
                <c:pt idx="6943">
                  <c:v>44056</c:v>
                </c:pt>
                <c:pt idx="6944">
                  <c:v>44057</c:v>
                </c:pt>
                <c:pt idx="6945">
                  <c:v>44060</c:v>
                </c:pt>
                <c:pt idx="6946">
                  <c:v>44061</c:v>
                </c:pt>
                <c:pt idx="6947">
                  <c:v>44062</c:v>
                </c:pt>
                <c:pt idx="6948">
                  <c:v>44063</c:v>
                </c:pt>
                <c:pt idx="6949">
                  <c:v>44064</c:v>
                </c:pt>
                <c:pt idx="6950">
                  <c:v>44067</c:v>
                </c:pt>
                <c:pt idx="6951">
                  <c:v>44068</c:v>
                </c:pt>
                <c:pt idx="6952">
                  <c:v>44069</c:v>
                </c:pt>
                <c:pt idx="6953">
                  <c:v>44070</c:v>
                </c:pt>
                <c:pt idx="6954">
                  <c:v>44071</c:v>
                </c:pt>
                <c:pt idx="6955">
                  <c:v>44074</c:v>
                </c:pt>
                <c:pt idx="6956">
                  <c:v>44075</c:v>
                </c:pt>
                <c:pt idx="6957">
                  <c:v>44076</c:v>
                </c:pt>
                <c:pt idx="6958">
                  <c:v>44077</c:v>
                </c:pt>
                <c:pt idx="6959">
                  <c:v>44078</c:v>
                </c:pt>
                <c:pt idx="6960">
                  <c:v>44081</c:v>
                </c:pt>
                <c:pt idx="6961">
                  <c:v>44082</c:v>
                </c:pt>
                <c:pt idx="6962">
                  <c:v>44083</c:v>
                </c:pt>
                <c:pt idx="6963">
                  <c:v>44084</c:v>
                </c:pt>
                <c:pt idx="6964">
                  <c:v>44085</c:v>
                </c:pt>
                <c:pt idx="6965">
                  <c:v>44088</c:v>
                </c:pt>
                <c:pt idx="6966">
                  <c:v>44089</c:v>
                </c:pt>
                <c:pt idx="6967">
                  <c:v>44090</c:v>
                </c:pt>
                <c:pt idx="6968">
                  <c:v>44091</c:v>
                </c:pt>
                <c:pt idx="6969">
                  <c:v>44092</c:v>
                </c:pt>
                <c:pt idx="6970">
                  <c:v>44095</c:v>
                </c:pt>
                <c:pt idx="6971">
                  <c:v>44096</c:v>
                </c:pt>
                <c:pt idx="6972">
                  <c:v>44097</c:v>
                </c:pt>
                <c:pt idx="6973">
                  <c:v>44098</c:v>
                </c:pt>
                <c:pt idx="6974">
                  <c:v>44099</c:v>
                </c:pt>
                <c:pt idx="6975">
                  <c:v>44102</c:v>
                </c:pt>
                <c:pt idx="6976">
                  <c:v>44103</c:v>
                </c:pt>
                <c:pt idx="6977">
                  <c:v>44104</c:v>
                </c:pt>
                <c:pt idx="6978">
                  <c:v>44105</c:v>
                </c:pt>
                <c:pt idx="6979">
                  <c:v>44106</c:v>
                </c:pt>
                <c:pt idx="6980">
                  <c:v>44109</c:v>
                </c:pt>
                <c:pt idx="6981">
                  <c:v>44110</c:v>
                </c:pt>
                <c:pt idx="6982">
                  <c:v>44111</c:v>
                </c:pt>
                <c:pt idx="6983">
                  <c:v>44112</c:v>
                </c:pt>
                <c:pt idx="6984">
                  <c:v>44113</c:v>
                </c:pt>
                <c:pt idx="6985">
                  <c:v>44116</c:v>
                </c:pt>
                <c:pt idx="6986">
                  <c:v>44117</c:v>
                </c:pt>
                <c:pt idx="6987">
                  <c:v>44118</c:v>
                </c:pt>
                <c:pt idx="6988">
                  <c:v>44119</c:v>
                </c:pt>
                <c:pt idx="6989">
                  <c:v>44120</c:v>
                </c:pt>
                <c:pt idx="6990">
                  <c:v>44123</c:v>
                </c:pt>
                <c:pt idx="6991">
                  <c:v>44124</c:v>
                </c:pt>
                <c:pt idx="6992">
                  <c:v>44125</c:v>
                </c:pt>
                <c:pt idx="6993">
                  <c:v>44126</c:v>
                </c:pt>
                <c:pt idx="6994">
                  <c:v>44127</c:v>
                </c:pt>
                <c:pt idx="6995">
                  <c:v>44130</c:v>
                </c:pt>
                <c:pt idx="6996">
                  <c:v>44131</c:v>
                </c:pt>
                <c:pt idx="6997">
                  <c:v>44132</c:v>
                </c:pt>
                <c:pt idx="6998">
                  <c:v>44133</c:v>
                </c:pt>
                <c:pt idx="6999">
                  <c:v>44134</c:v>
                </c:pt>
                <c:pt idx="7000">
                  <c:v>44137</c:v>
                </c:pt>
                <c:pt idx="7001">
                  <c:v>44138</c:v>
                </c:pt>
                <c:pt idx="7002">
                  <c:v>44139</c:v>
                </c:pt>
                <c:pt idx="7003">
                  <c:v>44140</c:v>
                </c:pt>
                <c:pt idx="7004">
                  <c:v>44141</c:v>
                </c:pt>
                <c:pt idx="7005">
                  <c:v>44144</c:v>
                </c:pt>
                <c:pt idx="7006">
                  <c:v>44145</c:v>
                </c:pt>
                <c:pt idx="7007">
                  <c:v>44146</c:v>
                </c:pt>
                <c:pt idx="7008">
                  <c:v>44147</c:v>
                </c:pt>
                <c:pt idx="7009">
                  <c:v>44148</c:v>
                </c:pt>
                <c:pt idx="7010">
                  <c:v>44151</c:v>
                </c:pt>
                <c:pt idx="7011">
                  <c:v>44152</c:v>
                </c:pt>
                <c:pt idx="7012">
                  <c:v>44153</c:v>
                </c:pt>
                <c:pt idx="7013">
                  <c:v>44154</c:v>
                </c:pt>
                <c:pt idx="7014">
                  <c:v>44155</c:v>
                </c:pt>
                <c:pt idx="7015">
                  <c:v>44158</c:v>
                </c:pt>
                <c:pt idx="7016">
                  <c:v>44159</c:v>
                </c:pt>
                <c:pt idx="7017">
                  <c:v>44160</c:v>
                </c:pt>
                <c:pt idx="7018">
                  <c:v>44161</c:v>
                </c:pt>
                <c:pt idx="7019">
                  <c:v>44162</c:v>
                </c:pt>
                <c:pt idx="7020">
                  <c:v>44165</c:v>
                </c:pt>
                <c:pt idx="7021">
                  <c:v>44166</c:v>
                </c:pt>
                <c:pt idx="7022">
                  <c:v>44167</c:v>
                </c:pt>
                <c:pt idx="7023">
                  <c:v>44168</c:v>
                </c:pt>
                <c:pt idx="7024">
                  <c:v>44169</c:v>
                </c:pt>
                <c:pt idx="7025">
                  <c:v>44172</c:v>
                </c:pt>
                <c:pt idx="7026">
                  <c:v>44173</c:v>
                </c:pt>
                <c:pt idx="7027">
                  <c:v>44174</c:v>
                </c:pt>
                <c:pt idx="7028">
                  <c:v>44175</c:v>
                </c:pt>
                <c:pt idx="7029">
                  <c:v>44176</c:v>
                </c:pt>
                <c:pt idx="7030">
                  <c:v>44179</c:v>
                </c:pt>
                <c:pt idx="7031">
                  <c:v>44180</c:v>
                </c:pt>
                <c:pt idx="7032">
                  <c:v>44181</c:v>
                </c:pt>
                <c:pt idx="7033">
                  <c:v>44182</c:v>
                </c:pt>
                <c:pt idx="7034">
                  <c:v>44183</c:v>
                </c:pt>
                <c:pt idx="7035">
                  <c:v>44186</c:v>
                </c:pt>
                <c:pt idx="7036">
                  <c:v>44187</c:v>
                </c:pt>
                <c:pt idx="7037">
                  <c:v>44188</c:v>
                </c:pt>
                <c:pt idx="7038">
                  <c:v>44189</c:v>
                </c:pt>
                <c:pt idx="7039">
                  <c:v>44190</c:v>
                </c:pt>
                <c:pt idx="7040">
                  <c:v>44193</c:v>
                </c:pt>
                <c:pt idx="7041">
                  <c:v>44194</c:v>
                </c:pt>
                <c:pt idx="7042">
                  <c:v>44195</c:v>
                </c:pt>
                <c:pt idx="7043">
                  <c:v>44196</c:v>
                </c:pt>
                <c:pt idx="7044">
                  <c:v>44197</c:v>
                </c:pt>
                <c:pt idx="7045">
                  <c:v>44200</c:v>
                </c:pt>
                <c:pt idx="7046">
                  <c:v>44201</c:v>
                </c:pt>
                <c:pt idx="7047">
                  <c:v>44202</c:v>
                </c:pt>
                <c:pt idx="7048">
                  <c:v>44203</c:v>
                </c:pt>
                <c:pt idx="7049">
                  <c:v>44204</c:v>
                </c:pt>
                <c:pt idx="7050">
                  <c:v>44207</c:v>
                </c:pt>
                <c:pt idx="7051">
                  <c:v>44208</c:v>
                </c:pt>
                <c:pt idx="7052">
                  <c:v>44209</c:v>
                </c:pt>
                <c:pt idx="7053">
                  <c:v>44210</c:v>
                </c:pt>
                <c:pt idx="7054">
                  <c:v>44211</c:v>
                </c:pt>
                <c:pt idx="7055">
                  <c:v>44214</c:v>
                </c:pt>
                <c:pt idx="7056">
                  <c:v>44215</c:v>
                </c:pt>
                <c:pt idx="7057">
                  <c:v>44216</c:v>
                </c:pt>
                <c:pt idx="7058">
                  <c:v>44217</c:v>
                </c:pt>
                <c:pt idx="7059">
                  <c:v>44218</c:v>
                </c:pt>
                <c:pt idx="7060">
                  <c:v>44221</c:v>
                </c:pt>
                <c:pt idx="7061">
                  <c:v>44222</c:v>
                </c:pt>
                <c:pt idx="7062">
                  <c:v>44223</c:v>
                </c:pt>
                <c:pt idx="7063">
                  <c:v>44224</c:v>
                </c:pt>
                <c:pt idx="7064">
                  <c:v>44225</c:v>
                </c:pt>
                <c:pt idx="7065">
                  <c:v>44228</c:v>
                </c:pt>
                <c:pt idx="7066">
                  <c:v>44229</c:v>
                </c:pt>
                <c:pt idx="7067">
                  <c:v>44230</c:v>
                </c:pt>
                <c:pt idx="7068">
                  <c:v>44231</c:v>
                </c:pt>
                <c:pt idx="7069">
                  <c:v>44232</c:v>
                </c:pt>
                <c:pt idx="7070">
                  <c:v>44235</c:v>
                </c:pt>
                <c:pt idx="7071">
                  <c:v>44236</c:v>
                </c:pt>
                <c:pt idx="7072">
                  <c:v>44237</c:v>
                </c:pt>
                <c:pt idx="7073">
                  <c:v>44238</c:v>
                </c:pt>
                <c:pt idx="7074">
                  <c:v>44239</c:v>
                </c:pt>
                <c:pt idx="7075">
                  <c:v>44242</c:v>
                </c:pt>
                <c:pt idx="7076">
                  <c:v>44243</c:v>
                </c:pt>
                <c:pt idx="7077">
                  <c:v>44244</c:v>
                </c:pt>
                <c:pt idx="7078">
                  <c:v>44245</c:v>
                </c:pt>
                <c:pt idx="7079">
                  <c:v>44246</c:v>
                </c:pt>
                <c:pt idx="7080">
                  <c:v>44249</c:v>
                </c:pt>
                <c:pt idx="7081">
                  <c:v>44250</c:v>
                </c:pt>
                <c:pt idx="7082">
                  <c:v>44251</c:v>
                </c:pt>
                <c:pt idx="7083">
                  <c:v>44252</c:v>
                </c:pt>
                <c:pt idx="7084">
                  <c:v>44253</c:v>
                </c:pt>
                <c:pt idx="7085">
                  <c:v>44256</c:v>
                </c:pt>
                <c:pt idx="7086">
                  <c:v>44257</c:v>
                </c:pt>
                <c:pt idx="7087">
                  <c:v>44258</c:v>
                </c:pt>
                <c:pt idx="7088">
                  <c:v>44259</c:v>
                </c:pt>
                <c:pt idx="7089">
                  <c:v>44260</c:v>
                </c:pt>
                <c:pt idx="7090">
                  <c:v>44263</c:v>
                </c:pt>
                <c:pt idx="7091">
                  <c:v>44264</c:v>
                </c:pt>
                <c:pt idx="7092">
                  <c:v>44265</c:v>
                </c:pt>
                <c:pt idx="7093">
                  <c:v>44266</c:v>
                </c:pt>
                <c:pt idx="7094">
                  <c:v>44267</c:v>
                </c:pt>
                <c:pt idx="7095">
                  <c:v>44270</c:v>
                </c:pt>
                <c:pt idx="7096">
                  <c:v>44271</c:v>
                </c:pt>
                <c:pt idx="7097">
                  <c:v>44272</c:v>
                </c:pt>
                <c:pt idx="7098">
                  <c:v>44273</c:v>
                </c:pt>
                <c:pt idx="7099">
                  <c:v>44274</c:v>
                </c:pt>
                <c:pt idx="7100">
                  <c:v>44277</c:v>
                </c:pt>
                <c:pt idx="7101">
                  <c:v>44278</c:v>
                </c:pt>
                <c:pt idx="7102">
                  <c:v>44279</c:v>
                </c:pt>
                <c:pt idx="7103">
                  <c:v>44280</c:v>
                </c:pt>
                <c:pt idx="7104">
                  <c:v>44281</c:v>
                </c:pt>
                <c:pt idx="7105">
                  <c:v>44284</c:v>
                </c:pt>
                <c:pt idx="7106">
                  <c:v>44285</c:v>
                </c:pt>
                <c:pt idx="7107">
                  <c:v>44286</c:v>
                </c:pt>
                <c:pt idx="7108">
                  <c:v>44287</c:v>
                </c:pt>
                <c:pt idx="7109">
                  <c:v>44288</c:v>
                </c:pt>
                <c:pt idx="7110">
                  <c:v>44291</c:v>
                </c:pt>
                <c:pt idx="7111">
                  <c:v>44292</c:v>
                </c:pt>
                <c:pt idx="7112">
                  <c:v>44293</c:v>
                </c:pt>
                <c:pt idx="7113">
                  <c:v>44294</c:v>
                </c:pt>
                <c:pt idx="7114">
                  <c:v>44295</c:v>
                </c:pt>
                <c:pt idx="7115">
                  <c:v>44298</c:v>
                </c:pt>
                <c:pt idx="7116">
                  <c:v>44299</c:v>
                </c:pt>
                <c:pt idx="7117">
                  <c:v>44300</c:v>
                </c:pt>
                <c:pt idx="7118">
                  <c:v>44301</c:v>
                </c:pt>
                <c:pt idx="7119">
                  <c:v>44302</c:v>
                </c:pt>
                <c:pt idx="7120">
                  <c:v>44305</c:v>
                </c:pt>
                <c:pt idx="7121">
                  <c:v>44306</c:v>
                </c:pt>
                <c:pt idx="7122">
                  <c:v>44307</c:v>
                </c:pt>
                <c:pt idx="7123">
                  <c:v>44308</c:v>
                </c:pt>
                <c:pt idx="7124">
                  <c:v>44309</c:v>
                </c:pt>
                <c:pt idx="7125">
                  <c:v>44312</c:v>
                </c:pt>
                <c:pt idx="7126">
                  <c:v>44313</c:v>
                </c:pt>
                <c:pt idx="7127">
                  <c:v>44314</c:v>
                </c:pt>
                <c:pt idx="7128">
                  <c:v>44315</c:v>
                </c:pt>
                <c:pt idx="7129">
                  <c:v>44316</c:v>
                </c:pt>
                <c:pt idx="7130">
                  <c:v>44319</c:v>
                </c:pt>
                <c:pt idx="7131">
                  <c:v>44320</c:v>
                </c:pt>
                <c:pt idx="7132">
                  <c:v>44321</c:v>
                </c:pt>
                <c:pt idx="7133">
                  <c:v>44322</c:v>
                </c:pt>
                <c:pt idx="7134">
                  <c:v>44323</c:v>
                </c:pt>
                <c:pt idx="7135">
                  <c:v>44326</c:v>
                </c:pt>
                <c:pt idx="7136">
                  <c:v>44327</c:v>
                </c:pt>
                <c:pt idx="7137">
                  <c:v>44328</c:v>
                </c:pt>
                <c:pt idx="7138">
                  <c:v>44329</c:v>
                </c:pt>
                <c:pt idx="7139">
                  <c:v>44330</c:v>
                </c:pt>
                <c:pt idx="7140">
                  <c:v>44333</c:v>
                </c:pt>
                <c:pt idx="7141">
                  <c:v>44334</c:v>
                </c:pt>
                <c:pt idx="7142">
                  <c:v>44335</c:v>
                </c:pt>
                <c:pt idx="7143">
                  <c:v>44336</c:v>
                </c:pt>
                <c:pt idx="7144">
                  <c:v>44337</c:v>
                </c:pt>
                <c:pt idx="7145">
                  <c:v>44340</c:v>
                </c:pt>
                <c:pt idx="7146">
                  <c:v>44341</c:v>
                </c:pt>
                <c:pt idx="7147">
                  <c:v>44342</c:v>
                </c:pt>
                <c:pt idx="7148">
                  <c:v>44343</c:v>
                </c:pt>
                <c:pt idx="7149">
                  <c:v>44344</c:v>
                </c:pt>
                <c:pt idx="7150">
                  <c:v>44347</c:v>
                </c:pt>
                <c:pt idx="7151">
                  <c:v>44348</c:v>
                </c:pt>
                <c:pt idx="7152">
                  <c:v>44349</c:v>
                </c:pt>
                <c:pt idx="7153">
                  <c:v>44350</c:v>
                </c:pt>
                <c:pt idx="7154">
                  <c:v>44351</c:v>
                </c:pt>
                <c:pt idx="7155">
                  <c:v>44354</c:v>
                </c:pt>
                <c:pt idx="7156">
                  <c:v>44355</c:v>
                </c:pt>
                <c:pt idx="7157">
                  <c:v>44356</c:v>
                </c:pt>
                <c:pt idx="7158">
                  <c:v>44357</c:v>
                </c:pt>
                <c:pt idx="7159">
                  <c:v>44358</c:v>
                </c:pt>
                <c:pt idx="7160">
                  <c:v>44361</c:v>
                </c:pt>
                <c:pt idx="7161">
                  <c:v>44362</c:v>
                </c:pt>
                <c:pt idx="7162">
                  <c:v>44363</c:v>
                </c:pt>
                <c:pt idx="7163">
                  <c:v>44364</c:v>
                </c:pt>
                <c:pt idx="7164">
                  <c:v>44365</c:v>
                </c:pt>
                <c:pt idx="7165">
                  <c:v>44368</c:v>
                </c:pt>
                <c:pt idx="7166">
                  <c:v>44369</c:v>
                </c:pt>
                <c:pt idx="7167">
                  <c:v>44370</c:v>
                </c:pt>
                <c:pt idx="7168">
                  <c:v>44371</c:v>
                </c:pt>
                <c:pt idx="7169">
                  <c:v>44372</c:v>
                </c:pt>
                <c:pt idx="7170">
                  <c:v>44375</c:v>
                </c:pt>
                <c:pt idx="7171">
                  <c:v>44376</c:v>
                </c:pt>
                <c:pt idx="7172">
                  <c:v>44377</c:v>
                </c:pt>
                <c:pt idx="7173">
                  <c:v>44378</c:v>
                </c:pt>
                <c:pt idx="7174">
                  <c:v>44379</c:v>
                </c:pt>
                <c:pt idx="7175">
                  <c:v>44382</c:v>
                </c:pt>
                <c:pt idx="7176">
                  <c:v>44383</c:v>
                </c:pt>
                <c:pt idx="7177">
                  <c:v>44384</c:v>
                </c:pt>
                <c:pt idx="7178">
                  <c:v>44385</c:v>
                </c:pt>
                <c:pt idx="7179">
                  <c:v>44386</c:v>
                </c:pt>
                <c:pt idx="7180">
                  <c:v>44389</c:v>
                </c:pt>
                <c:pt idx="7181">
                  <c:v>44390</c:v>
                </c:pt>
                <c:pt idx="7182">
                  <c:v>44391</c:v>
                </c:pt>
                <c:pt idx="7183">
                  <c:v>44392</c:v>
                </c:pt>
                <c:pt idx="7184">
                  <c:v>44393</c:v>
                </c:pt>
                <c:pt idx="7185">
                  <c:v>44396</c:v>
                </c:pt>
                <c:pt idx="7186">
                  <c:v>44397</c:v>
                </c:pt>
                <c:pt idx="7187">
                  <c:v>44398</c:v>
                </c:pt>
                <c:pt idx="7188">
                  <c:v>44399</c:v>
                </c:pt>
                <c:pt idx="7189">
                  <c:v>44400</c:v>
                </c:pt>
                <c:pt idx="7190">
                  <c:v>44403</c:v>
                </c:pt>
                <c:pt idx="7191">
                  <c:v>44404</c:v>
                </c:pt>
                <c:pt idx="7192">
                  <c:v>44405</c:v>
                </c:pt>
                <c:pt idx="7193">
                  <c:v>44406</c:v>
                </c:pt>
                <c:pt idx="7194">
                  <c:v>44407</c:v>
                </c:pt>
                <c:pt idx="7195">
                  <c:v>44410</c:v>
                </c:pt>
                <c:pt idx="7196">
                  <c:v>44411</c:v>
                </c:pt>
                <c:pt idx="7197">
                  <c:v>44412</c:v>
                </c:pt>
                <c:pt idx="7198">
                  <c:v>44413</c:v>
                </c:pt>
                <c:pt idx="7199">
                  <c:v>44414</c:v>
                </c:pt>
                <c:pt idx="7200">
                  <c:v>44417</c:v>
                </c:pt>
                <c:pt idx="7201">
                  <c:v>44418</c:v>
                </c:pt>
                <c:pt idx="7202">
                  <c:v>44419</c:v>
                </c:pt>
                <c:pt idx="7203">
                  <c:v>44420</c:v>
                </c:pt>
                <c:pt idx="7204">
                  <c:v>44421</c:v>
                </c:pt>
                <c:pt idx="7205">
                  <c:v>44424</c:v>
                </c:pt>
                <c:pt idx="7206">
                  <c:v>44425</c:v>
                </c:pt>
                <c:pt idx="7207">
                  <c:v>44426</c:v>
                </c:pt>
                <c:pt idx="7208">
                  <c:v>44427</c:v>
                </c:pt>
                <c:pt idx="7209">
                  <c:v>44428</c:v>
                </c:pt>
                <c:pt idx="7210">
                  <c:v>44431</c:v>
                </c:pt>
                <c:pt idx="7211">
                  <c:v>44432</c:v>
                </c:pt>
                <c:pt idx="7212">
                  <c:v>44433</c:v>
                </c:pt>
                <c:pt idx="7213">
                  <c:v>44434</c:v>
                </c:pt>
                <c:pt idx="7214">
                  <c:v>44435</c:v>
                </c:pt>
                <c:pt idx="7215">
                  <c:v>44438</c:v>
                </c:pt>
                <c:pt idx="7216">
                  <c:v>44439</c:v>
                </c:pt>
                <c:pt idx="7217">
                  <c:v>44440</c:v>
                </c:pt>
                <c:pt idx="7218">
                  <c:v>44441</c:v>
                </c:pt>
                <c:pt idx="7219">
                  <c:v>44442</c:v>
                </c:pt>
                <c:pt idx="7220">
                  <c:v>44445</c:v>
                </c:pt>
                <c:pt idx="7221">
                  <c:v>44446</c:v>
                </c:pt>
                <c:pt idx="7222">
                  <c:v>44447</c:v>
                </c:pt>
                <c:pt idx="7223">
                  <c:v>44448</c:v>
                </c:pt>
                <c:pt idx="7224">
                  <c:v>44449</c:v>
                </c:pt>
                <c:pt idx="7225">
                  <c:v>44452</c:v>
                </c:pt>
                <c:pt idx="7226">
                  <c:v>44453</c:v>
                </c:pt>
                <c:pt idx="7227">
                  <c:v>44454</c:v>
                </c:pt>
                <c:pt idx="7228">
                  <c:v>44455</c:v>
                </c:pt>
                <c:pt idx="7229">
                  <c:v>44456</c:v>
                </c:pt>
                <c:pt idx="7230">
                  <c:v>44459</c:v>
                </c:pt>
                <c:pt idx="7231">
                  <c:v>44460</c:v>
                </c:pt>
                <c:pt idx="7232">
                  <c:v>44461</c:v>
                </c:pt>
                <c:pt idx="7233">
                  <c:v>44462</c:v>
                </c:pt>
                <c:pt idx="7234">
                  <c:v>44463</c:v>
                </c:pt>
                <c:pt idx="7235">
                  <c:v>44466</c:v>
                </c:pt>
                <c:pt idx="7236">
                  <c:v>44467</c:v>
                </c:pt>
                <c:pt idx="7237">
                  <c:v>44468</c:v>
                </c:pt>
                <c:pt idx="7238">
                  <c:v>44469</c:v>
                </c:pt>
                <c:pt idx="7239">
                  <c:v>44470</c:v>
                </c:pt>
                <c:pt idx="7240">
                  <c:v>44473</c:v>
                </c:pt>
                <c:pt idx="7241">
                  <c:v>44474</c:v>
                </c:pt>
                <c:pt idx="7242">
                  <c:v>44475</c:v>
                </c:pt>
                <c:pt idx="7243">
                  <c:v>44476</c:v>
                </c:pt>
                <c:pt idx="7244">
                  <c:v>44477</c:v>
                </c:pt>
                <c:pt idx="7245">
                  <c:v>44480</c:v>
                </c:pt>
                <c:pt idx="7246">
                  <c:v>44481</c:v>
                </c:pt>
                <c:pt idx="7247">
                  <c:v>44482</c:v>
                </c:pt>
                <c:pt idx="7248">
                  <c:v>44483</c:v>
                </c:pt>
                <c:pt idx="7249">
                  <c:v>44484</c:v>
                </c:pt>
                <c:pt idx="7250">
                  <c:v>44487</c:v>
                </c:pt>
                <c:pt idx="7251">
                  <c:v>44488</c:v>
                </c:pt>
                <c:pt idx="7252">
                  <c:v>44489</c:v>
                </c:pt>
                <c:pt idx="7253">
                  <c:v>44490</c:v>
                </c:pt>
                <c:pt idx="7254">
                  <c:v>44491</c:v>
                </c:pt>
                <c:pt idx="7255">
                  <c:v>44494</c:v>
                </c:pt>
                <c:pt idx="7256">
                  <c:v>44495</c:v>
                </c:pt>
                <c:pt idx="7257">
                  <c:v>44496</c:v>
                </c:pt>
                <c:pt idx="7258">
                  <c:v>44497</c:v>
                </c:pt>
                <c:pt idx="7259">
                  <c:v>44498</c:v>
                </c:pt>
                <c:pt idx="7260">
                  <c:v>44501</c:v>
                </c:pt>
                <c:pt idx="7261">
                  <c:v>44502</c:v>
                </c:pt>
                <c:pt idx="7262">
                  <c:v>44503</c:v>
                </c:pt>
                <c:pt idx="7263">
                  <c:v>44504</c:v>
                </c:pt>
                <c:pt idx="7264">
                  <c:v>44505</c:v>
                </c:pt>
                <c:pt idx="7265">
                  <c:v>44508</c:v>
                </c:pt>
                <c:pt idx="7266">
                  <c:v>44509</c:v>
                </c:pt>
                <c:pt idx="7267">
                  <c:v>44510</c:v>
                </c:pt>
                <c:pt idx="7268">
                  <c:v>44511</c:v>
                </c:pt>
                <c:pt idx="7269">
                  <c:v>44512</c:v>
                </c:pt>
                <c:pt idx="7270">
                  <c:v>44515</c:v>
                </c:pt>
                <c:pt idx="7271">
                  <c:v>44516</c:v>
                </c:pt>
                <c:pt idx="7272">
                  <c:v>44517</c:v>
                </c:pt>
                <c:pt idx="7273">
                  <c:v>44518</c:v>
                </c:pt>
                <c:pt idx="7274">
                  <c:v>44519</c:v>
                </c:pt>
                <c:pt idx="7275">
                  <c:v>44522</c:v>
                </c:pt>
                <c:pt idx="7276">
                  <c:v>44523</c:v>
                </c:pt>
                <c:pt idx="7277">
                  <c:v>44524</c:v>
                </c:pt>
                <c:pt idx="7278">
                  <c:v>44525</c:v>
                </c:pt>
                <c:pt idx="7279">
                  <c:v>44526</c:v>
                </c:pt>
                <c:pt idx="7280">
                  <c:v>44529</c:v>
                </c:pt>
                <c:pt idx="7281">
                  <c:v>44530</c:v>
                </c:pt>
                <c:pt idx="7282">
                  <c:v>44531</c:v>
                </c:pt>
                <c:pt idx="7283">
                  <c:v>44532</c:v>
                </c:pt>
                <c:pt idx="7284">
                  <c:v>44533</c:v>
                </c:pt>
                <c:pt idx="7285">
                  <c:v>44536</c:v>
                </c:pt>
                <c:pt idx="7286">
                  <c:v>44537</c:v>
                </c:pt>
                <c:pt idx="7287">
                  <c:v>44538</c:v>
                </c:pt>
                <c:pt idx="7288">
                  <c:v>44539</c:v>
                </c:pt>
                <c:pt idx="7289">
                  <c:v>44540</c:v>
                </c:pt>
                <c:pt idx="7290">
                  <c:v>44543</c:v>
                </c:pt>
                <c:pt idx="7291">
                  <c:v>44544</c:v>
                </c:pt>
                <c:pt idx="7292">
                  <c:v>44545</c:v>
                </c:pt>
                <c:pt idx="7293">
                  <c:v>44546</c:v>
                </c:pt>
                <c:pt idx="7294">
                  <c:v>44547</c:v>
                </c:pt>
                <c:pt idx="7295">
                  <c:v>44550</c:v>
                </c:pt>
                <c:pt idx="7296">
                  <c:v>44551</c:v>
                </c:pt>
                <c:pt idx="7297">
                  <c:v>44552</c:v>
                </c:pt>
                <c:pt idx="7298">
                  <c:v>44553</c:v>
                </c:pt>
                <c:pt idx="7299">
                  <c:v>44554</c:v>
                </c:pt>
                <c:pt idx="7300">
                  <c:v>44557</c:v>
                </c:pt>
                <c:pt idx="7301">
                  <c:v>44558</c:v>
                </c:pt>
                <c:pt idx="7302">
                  <c:v>44559</c:v>
                </c:pt>
                <c:pt idx="7303">
                  <c:v>44560</c:v>
                </c:pt>
                <c:pt idx="7304">
                  <c:v>44561</c:v>
                </c:pt>
                <c:pt idx="7305">
                  <c:v>44564</c:v>
                </c:pt>
                <c:pt idx="7306">
                  <c:v>44565</c:v>
                </c:pt>
                <c:pt idx="7307">
                  <c:v>44566</c:v>
                </c:pt>
                <c:pt idx="7308">
                  <c:v>44567</c:v>
                </c:pt>
                <c:pt idx="7309">
                  <c:v>44568</c:v>
                </c:pt>
                <c:pt idx="7310">
                  <c:v>44571</c:v>
                </c:pt>
                <c:pt idx="7311">
                  <c:v>44572</c:v>
                </c:pt>
                <c:pt idx="7312">
                  <c:v>44573</c:v>
                </c:pt>
                <c:pt idx="7313">
                  <c:v>44574</c:v>
                </c:pt>
                <c:pt idx="7314">
                  <c:v>44575</c:v>
                </c:pt>
                <c:pt idx="7315">
                  <c:v>44578</c:v>
                </c:pt>
                <c:pt idx="7316">
                  <c:v>44579</c:v>
                </c:pt>
                <c:pt idx="7317">
                  <c:v>44580</c:v>
                </c:pt>
                <c:pt idx="7318">
                  <c:v>44581</c:v>
                </c:pt>
                <c:pt idx="7319">
                  <c:v>44582</c:v>
                </c:pt>
                <c:pt idx="7320">
                  <c:v>44585</c:v>
                </c:pt>
                <c:pt idx="7321">
                  <c:v>44586</c:v>
                </c:pt>
                <c:pt idx="7322">
                  <c:v>44587</c:v>
                </c:pt>
                <c:pt idx="7323">
                  <c:v>44588</c:v>
                </c:pt>
                <c:pt idx="7324">
                  <c:v>44589</c:v>
                </c:pt>
                <c:pt idx="7325">
                  <c:v>44592</c:v>
                </c:pt>
                <c:pt idx="7326">
                  <c:v>44593</c:v>
                </c:pt>
                <c:pt idx="7327">
                  <c:v>44594</c:v>
                </c:pt>
                <c:pt idx="7328">
                  <c:v>44595</c:v>
                </c:pt>
                <c:pt idx="7329">
                  <c:v>44596</c:v>
                </c:pt>
                <c:pt idx="7330">
                  <c:v>44599</c:v>
                </c:pt>
                <c:pt idx="7331">
                  <c:v>44600</c:v>
                </c:pt>
                <c:pt idx="7332">
                  <c:v>44601</c:v>
                </c:pt>
                <c:pt idx="7333">
                  <c:v>44602</c:v>
                </c:pt>
                <c:pt idx="7334">
                  <c:v>44603</c:v>
                </c:pt>
                <c:pt idx="7335">
                  <c:v>44606</c:v>
                </c:pt>
                <c:pt idx="7336">
                  <c:v>44607</c:v>
                </c:pt>
                <c:pt idx="7337">
                  <c:v>44608</c:v>
                </c:pt>
                <c:pt idx="7338">
                  <c:v>44609</c:v>
                </c:pt>
                <c:pt idx="7339">
                  <c:v>44610</c:v>
                </c:pt>
                <c:pt idx="7340">
                  <c:v>44613</c:v>
                </c:pt>
                <c:pt idx="7341">
                  <c:v>44614</c:v>
                </c:pt>
                <c:pt idx="7342">
                  <c:v>44615</c:v>
                </c:pt>
                <c:pt idx="7343">
                  <c:v>44616</c:v>
                </c:pt>
                <c:pt idx="7344">
                  <c:v>44617</c:v>
                </c:pt>
                <c:pt idx="7345">
                  <c:v>44620</c:v>
                </c:pt>
                <c:pt idx="7346">
                  <c:v>44621</c:v>
                </c:pt>
                <c:pt idx="7347">
                  <c:v>44622</c:v>
                </c:pt>
                <c:pt idx="7348">
                  <c:v>44623</c:v>
                </c:pt>
                <c:pt idx="7349">
                  <c:v>44624</c:v>
                </c:pt>
                <c:pt idx="7350">
                  <c:v>44627</c:v>
                </c:pt>
                <c:pt idx="7351">
                  <c:v>44628</c:v>
                </c:pt>
                <c:pt idx="7352">
                  <c:v>44629</c:v>
                </c:pt>
                <c:pt idx="7353">
                  <c:v>44630</c:v>
                </c:pt>
                <c:pt idx="7354">
                  <c:v>44631</c:v>
                </c:pt>
                <c:pt idx="7355">
                  <c:v>44634</c:v>
                </c:pt>
                <c:pt idx="7356">
                  <c:v>44635</c:v>
                </c:pt>
                <c:pt idx="7357">
                  <c:v>44636</c:v>
                </c:pt>
                <c:pt idx="7358">
                  <c:v>44637</c:v>
                </c:pt>
                <c:pt idx="7359">
                  <c:v>44638</c:v>
                </c:pt>
                <c:pt idx="7360">
                  <c:v>44641</c:v>
                </c:pt>
                <c:pt idx="7361">
                  <c:v>44642</c:v>
                </c:pt>
                <c:pt idx="7362">
                  <c:v>44643</c:v>
                </c:pt>
                <c:pt idx="7363">
                  <c:v>44644</c:v>
                </c:pt>
                <c:pt idx="7364">
                  <c:v>44645</c:v>
                </c:pt>
                <c:pt idx="7365">
                  <c:v>44648</c:v>
                </c:pt>
                <c:pt idx="7366">
                  <c:v>44649</c:v>
                </c:pt>
                <c:pt idx="7367">
                  <c:v>44650</c:v>
                </c:pt>
                <c:pt idx="7368">
                  <c:v>44651</c:v>
                </c:pt>
                <c:pt idx="7369">
                  <c:v>44652</c:v>
                </c:pt>
                <c:pt idx="7370">
                  <c:v>44655</c:v>
                </c:pt>
                <c:pt idx="7371">
                  <c:v>44656</c:v>
                </c:pt>
                <c:pt idx="7372">
                  <c:v>44657</c:v>
                </c:pt>
                <c:pt idx="7373">
                  <c:v>44658</c:v>
                </c:pt>
                <c:pt idx="7374">
                  <c:v>44659</c:v>
                </c:pt>
                <c:pt idx="7375">
                  <c:v>44662</c:v>
                </c:pt>
                <c:pt idx="7376">
                  <c:v>44663</c:v>
                </c:pt>
                <c:pt idx="7377">
                  <c:v>44664</c:v>
                </c:pt>
                <c:pt idx="7378">
                  <c:v>44665</c:v>
                </c:pt>
                <c:pt idx="7379">
                  <c:v>44666</c:v>
                </c:pt>
                <c:pt idx="7380">
                  <c:v>44669</c:v>
                </c:pt>
                <c:pt idx="7381">
                  <c:v>44670</c:v>
                </c:pt>
                <c:pt idx="7382">
                  <c:v>44671</c:v>
                </c:pt>
                <c:pt idx="7383">
                  <c:v>44672</c:v>
                </c:pt>
                <c:pt idx="7384">
                  <c:v>44673</c:v>
                </c:pt>
                <c:pt idx="7385">
                  <c:v>44676</c:v>
                </c:pt>
                <c:pt idx="7386">
                  <c:v>44677</c:v>
                </c:pt>
                <c:pt idx="7387">
                  <c:v>44678</c:v>
                </c:pt>
                <c:pt idx="7388">
                  <c:v>44679</c:v>
                </c:pt>
                <c:pt idx="7389">
                  <c:v>44680</c:v>
                </c:pt>
                <c:pt idx="7390">
                  <c:v>44683</c:v>
                </c:pt>
                <c:pt idx="7391">
                  <c:v>44684</c:v>
                </c:pt>
                <c:pt idx="7392">
                  <c:v>44685</c:v>
                </c:pt>
                <c:pt idx="7393">
                  <c:v>44686</c:v>
                </c:pt>
                <c:pt idx="7394">
                  <c:v>44687</c:v>
                </c:pt>
                <c:pt idx="7395">
                  <c:v>44690</c:v>
                </c:pt>
                <c:pt idx="7396">
                  <c:v>44691</c:v>
                </c:pt>
                <c:pt idx="7397">
                  <c:v>44692</c:v>
                </c:pt>
                <c:pt idx="7398">
                  <c:v>44693</c:v>
                </c:pt>
                <c:pt idx="7399">
                  <c:v>44694</c:v>
                </c:pt>
                <c:pt idx="7400">
                  <c:v>44697</c:v>
                </c:pt>
                <c:pt idx="7401">
                  <c:v>44698</c:v>
                </c:pt>
                <c:pt idx="7402">
                  <c:v>44699</c:v>
                </c:pt>
                <c:pt idx="7403">
                  <c:v>44700</c:v>
                </c:pt>
                <c:pt idx="7404">
                  <c:v>44701</c:v>
                </c:pt>
                <c:pt idx="7405">
                  <c:v>44704</c:v>
                </c:pt>
                <c:pt idx="7406">
                  <c:v>44705</c:v>
                </c:pt>
                <c:pt idx="7407">
                  <c:v>44706</c:v>
                </c:pt>
                <c:pt idx="7408">
                  <c:v>44707</c:v>
                </c:pt>
                <c:pt idx="7409">
                  <c:v>44708</c:v>
                </c:pt>
                <c:pt idx="7410">
                  <c:v>44711</c:v>
                </c:pt>
                <c:pt idx="7411">
                  <c:v>44712</c:v>
                </c:pt>
                <c:pt idx="7412">
                  <c:v>44713</c:v>
                </c:pt>
                <c:pt idx="7413">
                  <c:v>44714</c:v>
                </c:pt>
                <c:pt idx="7414">
                  <c:v>44715</c:v>
                </c:pt>
                <c:pt idx="7415">
                  <c:v>44718</c:v>
                </c:pt>
                <c:pt idx="7416">
                  <c:v>44719</c:v>
                </c:pt>
                <c:pt idx="7417">
                  <c:v>44720</c:v>
                </c:pt>
                <c:pt idx="7418">
                  <c:v>44721</c:v>
                </c:pt>
                <c:pt idx="7419">
                  <c:v>44722</c:v>
                </c:pt>
                <c:pt idx="7420">
                  <c:v>44725</c:v>
                </c:pt>
                <c:pt idx="7421">
                  <c:v>44726</c:v>
                </c:pt>
                <c:pt idx="7422">
                  <c:v>44727</c:v>
                </c:pt>
                <c:pt idx="7423">
                  <c:v>44728</c:v>
                </c:pt>
                <c:pt idx="7424">
                  <c:v>44729</c:v>
                </c:pt>
                <c:pt idx="7425">
                  <c:v>44732</c:v>
                </c:pt>
                <c:pt idx="7426">
                  <c:v>44733</c:v>
                </c:pt>
                <c:pt idx="7427">
                  <c:v>44734</c:v>
                </c:pt>
                <c:pt idx="7428">
                  <c:v>44735</c:v>
                </c:pt>
                <c:pt idx="7429">
                  <c:v>44736</c:v>
                </c:pt>
                <c:pt idx="7430">
                  <c:v>44739</c:v>
                </c:pt>
                <c:pt idx="7431">
                  <c:v>44740</c:v>
                </c:pt>
                <c:pt idx="7432">
                  <c:v>44741</c:v>
                </c:pt>
                <c:pt idx="7433">
                  <c:v>44742</c:v>
                </c:pt>
                <c:pt idx="7434">
                  <c:v>44743</c:v>
                </c:pt>
                <c:pt idx="7435">
                  <c:v>44746</c:v>
                </c:pt>
                <c:pt idx="7436">
                  <c:v>44747</c:v>
                </c:pt>
                <c:pt idx="7437">
                  <c:v>44748</c:v>
                </c:pt>
                <c:pt idx="7438">
                  <c:v>44749</c:v>
                </c:pt>
                <c:pt idx="7439">
                  <c:v>44750</c:v>
                </c:pt>
                <c:pt idx="7440">
                  <c:v>44753</c:v>
                </c:pt>
                <c:pt idx="7441">
                  <c:v>44754</c:v>
                </c:pt>
                <c:pt idx="7442">
                  <c:v>44755</c:v>
                </c:pt>
                <c:pt idx="7443">
                  <c:v>44756</c:v>
                </c:pt>
                <c:pt idx="7444">
                  <c:v>44757</c:v>
                </c:pt>
                <c:pt idx="7445">
                  <c:v>44760</c:v>
                </c:pt>
                <c:pt idx="7446">
                  <c:v>44761</c:v>
                </c:pt>
                <c:pt idx="7447">
                  <c:v>44762</c:v>
                </c:pt>
                <c:pt idx="7448">
                  <c:v>44763</c:v>
                </c:pt>
                <c:pt idx="7449">
                  <c:v>44764</c:v>
                </c:pt>
                <c:pt idx="7450">
                  <c:v>44767</c:v>
                </c:pt>
                <c:pt idx="7451">
                  <c:v>44768</c:v>
                </c:pt>
                <c:pt idx="7452">
                  <c:v>44769</c:v>
                </c:pt>
                <c:pt idx="7453">
                  <c:v>44770</c:v>
                </c:pt>
                <c:pt idx="7454">
                  <c:v>44771</c:v>
                </c:pt>
                <c:pt idx="7455">
                  <c:v>44774</c:v>
                </c:pt>
                <c:pt idx="7456">
                  <c:v>44775</c:v>
                </c:pt>
                <c:pt idx="7457">
                  <c:v>44776</c:v>
                </c:pt>
                <c:pt idx="7458">
                  <c:v>44777</c:v>
                </c:pt>
                <c:pt idx="7459">
                  <c:v>44778</c:v>
                </c:pt>
                <c:pt idx="7460">
                  <c:v>44781</c:v>
                </c:pt>
                <c:pt idx="7461">
                  <c:v>44782</c:v>
                </c:pt>
                <c:pt idx="7462">
                  <c:v>44783</c:v>
                </c:pt>
                <c:pt idx="7463">
                  <c:v>44784</c:v>
                </c:pt>
                <c:pt idx="7464">
                  <c:v>44785</c:v>
                </c:pt>
                <c:pt idx="7465">
                  <c:v>44788</c:v>
                </c:pt>
                <c:pt idx="7466">
                  <c:v>44789</c:v>
                </c:pt>
                <c:pt idx="7467">
                  <c:v>44790</c:v>
                </c:pt>
                <c:pt idx="7468">
                  <c:v>44791</c:v>
                </c:pt>
                <c:pt idx="7469">
                  <c:v>44792</c:v>
                </c:pt>
                <c:pt idx="7470">
                  <c:v>44795</c:v>
                </c:pt>
                <c:pt idx="7471">
                  <c:v>44796</c:v>
                </c:pt>
                <c:pt idx="7472">
                  <c:v>44797</c:v>
                </c:pt>
                <c:pt idx="7473">
                  <c:v>44798</c:v>
                </c:pt>
                <c:pt idx="7474">
                  <c:v>44799</c:v>
                </c:pt>
                <c:pt idx="7475">
                  <c:v>44802</c:v>
                </c:pt>
                <c:pt idx="7476">
                  <c:v>44803</c:v>
                </c:pt>
                <c:pt idx="7477">
                  <c:v>44804</c:v>
                </c:pt>
                <c:pt idx="7478">
                  <c:v>44805</c:v>
                </c:pt>
                <c:pt idx="7479">
                  <c:v>44806</c:v>
                </c:pt>
                <c:pt idx="7480">
                  <c:v>44809</c:v>
                </c:pt>
                <c:pt idx="7481">
                  <c:v>44810</c:v>
                </c:pt>
                <c:pt idx="7482">
                  <c:v>44811</c:v>
                </c:pt>
                <c:pt idx="7483">
                  <c:v>44812</c:v>
                </c:pt>
                <c:pt idx="7484">
                  <c:v>44813</c:v>
                </c:pt>
                <c:pt idx="7485">
                  <c:v>44816</c:v>
                </c:pt>
                <c:pt idx="7486">
                  <c:v>44817</c:v>
                </c:pt>
                <c:pt idx="7487">
                  <c:v>44818</c:v>
                </c:pt>
                <c:pt idx="7488">
                  <c:v>44819</c:v>
                </c:pt>
                <c:pt idx="7489">
                  <c:v>44820</c:v>
                </c:pt>
                <c:pt idx="7490">
                  <c:v>44823</c:v>
                </c:pt>
                <c:pt idx="7491">
                  <c:v>44824</c:v>
                </c:pt>
                <c:pt idx="7492">
                  <c:v>44825</c:v>
                </c:pt>
                <c:pt idx="7493">
                  <c:v>44826</c:v>
                </c:pt>
                <c:pt idx="7494">
                  <c:v>44827</c:v>
                </c:pt>
                <c:pt idx="7495">
                  <c:v>44830</c:v>
                </c:pt>
                <c:pt idx="7496">
                  <c:v>44831</c:v>
                </c:pt>
                <c:pt idx="7497">
                  <c:v>44832</c:v>
                </c:pt>
                <c:pt idx="7498">
                  <c:v>44833</c:v>
                </c:pt>
                <c:pt idx="7499">
                  <c:v>44834</c:v>
                </c:pt>
                <c:pt idx="7500">
                  <c:v>44837</c:v>
                </c:pt>
                <c:pt idx="7501">
                  <c:v>44838</c:v>
                </c:pt>
                <c:pt idx="7502">
                  <c:v>44839</c:v>
                </c:pt>
                <c:pt idx="7503">
                  <c:v>44840</c:v>
                </c:pt>
                <c:pt idx="7504">
                  <c:v>44841</c:v>
                </c:pt>
                <c:pt idx="7505">
                  <c:v>44844</c:v>
                </c:pt>
                <c:pt idx="7506">
                  <c:v>44845</c:v>
                </c:pt>
                <c:pt idx="7507">
                  <c:v>44846</c:v>
                </c:pt>
                <c:pt idx="7508">
                  <c:v>44847</c:v>
                </c:pt>
                <c:pt idx="7509">
                  <c:v>44848</c:v>
                </c:pt>
                <c:pt idx="7510">
                  <c:v>44851</c:v>
                </c:pt>
                <c:pt idx="7511">
                  <c:v>44852</c:v>
                </c:pt>
                <c:pt idx="7512">
                  <c:v>44853</c:v>
                </c:pt>
                <c:pt idx="7513">
                  <c:v>44854</c:v>
                </c:pt>
                <c:pt idx="7514">
                  <c:v>44855</c:v>
                </c:pt>
                <c:pt idx="7515">
                  <c:v>44858</c:v>
                </c:pt>
                <c:pt idx="7516">
                  <c:v>44859</c:v>
                </c:pt>
                <c:pt idx="7517">
                  <c:v>44860</c:v>
                </c:pt>
                <c:pt idx="7518">
                  <c:v>44861</c:v>
                </c:pt>
                <c:pt idx="7519">
                  <c:v>44862</c:v>
                </c:pt>
                <c:pt idx="7520">
                  <c:v>44865</c:v>
                </c:pt>
                <c:pt idx="7521">
                  <c:v>44866</c:v>
                </c:pt>
                <c:pt idx="7522">
                  <c:v>44867</c:v>
                </c:pt>
                <c:pt idx="7523">
                  <c:v>44868</c:v>
                </c:pt>
                <c:pt idx="7524">
                  <c:v>44869</c:v>
                </c:pt>
                <c:pt idx="7525">
                  <c:v>44872</c:v>
                </c:pt>
                <c:pt idx="7526">
                  <c:v>44873</c:v>
                </c:pt>
                <c:pt idx="7527">
                  <c:v>44874</c:v>
                </c:pt>
                <c:pt idx="7528">
                  <c:v>44875</c:v>
                </c:pt>
                <c:pt idx="7529">
                  <c:v>44876</c:v>
                </c:pt>
                <c:pt idx="7530">
                  <c:v>44879</c:v>
                </c:pt>
                <c:pt idx="7531">
                  <c:v>44880</c:v>
                </c:pt>
                <c:pt idx="7532">
                  <c:v>44881</c:v>
                </c:pt>
                <c:pt idx="7533">
                  <c:v>44882</c:v>
                </c:pt>
                <c:pt idx="7534">
                  <c:v>44883</c:v>
                </c:pt>
                <c:pt idx="7535">
                  <c:v>44886</c:v>
                </c:pt>
                <c:pt idx="7536">
                  <c:v>44887</c:v>
                </c:pt>
                <c:pt idx="7537">
                  <c:v>44888</c:v>
                </c:pt>
                <c:pt idx="7538">
                  <c:v>44889</c:v>
                </c:pt>
                <c:pt idx="7539">
                  <c:v>44890</c:v>
                </c:pt>
                <c:pt idx="7540">
                  <c:v>44893</c:v>
                </c:pt>
                <c:pt idx="7541">
                  <c:v>44894</c:v>
                </c:pt>
                <c:pt idx="7542">
                  <c:v>44895</c:v>
                </c:pt>
                <c:pt idx="7543">
                  <c:v>44896</c:v>
                </c:pt>
                <c:pt idx="7544">
                  <c:v>44897</c:v>
                </c:pt>
                <c:pt idx="7545">
                  <c:v>44900</c:v>
                </c:pt>
                <c:pt idx="7546">
                  <c:v>44901</c:v>
                </c:pt>
                <c:pt idx="7547">
                  <c:v>44902</c:v>
                </c:pt>
                <c:pt idx="7548">
                  <c:v>44903</c:v>
                </c:pt>
                <c:pt idx="7549">
                  <c:v>44904</c:v>
                </c:pt>
                <c:pt idx="7550">
                  <c:v>44907</c:v>
                </c:pt>
                <c:pt idx="7551">
                  <c:v>44908</c:v>
                </c:pt>
                <c:pt idx="7552">
                  <c:v>44909</c:v>
                </c:pt>
                <c:pt idx="7553">
                  <c:v>44910</c:v>
                </c:pt>
                <c:pt idx="7554">
                  <c:v>44911</c:v>
                </c:pt>
                <c:pt idx="7555">
                  <c:v>44914</c:v>
                </c:pt>
                <c:pt idx="7556">
                  <c:v>44915</c:v>
                </c:pt>
                <c:pt idx="7557">
                  <c:v>44916</c:v>
                </c:pt>
                <c:pt idx="7558">
                  <c:v>44917</c:v>
                </c:pt>
                <c:pt idx="7559">
                  <c:v>44918</c:v>
                </c:pt>
                <c:pt idx="7560">
                  <c:v>44921</c:v>
                </c:pt>
                <c:pt idx="7561">
                  <c:v>44922</c:v>
                </c:pt>
                <c:pt idx="7562">
                  <c:v>44923</c:v>
                </c:pt>
                <c:pt idx="7563">
                  <c:v>44924</c:v>
                </c:pt>
                <c:pt idx="7564">
                  <c:v>44925</c:v>
                </c:pt>
                <c:pt idx="7565">
                  <c:v>44928</c:v>
                </c:pt>
                <c:pt idx="7566">
                  <c:v>44929</c:v>
                </c:pt>
                <c:pt idx="7567">
                  <c:v>44930</c:v>
                </c:pt>
                <c:pt idx="7568">
                  <c:v>44931</c:v>
                </c:pt>
                <c:pt idx="7569">
                  <c:v>44932</c:v>
                </c:pt>
                <c:pt idx="7570">
                  <c:v>44935</c:v>
                </c:pt>
                <c:pt idx="7571">
                  <c:v>44936</c:v>
                </c:pt>
                <c:pt idx="7572">
                  <c:v>44937</c:v>
                </c:pt>
                <c:pt idx="7573">
                  <c:v>44938</c:v>
                </c:pt>
                <c:pt idx="7574">
                  <c:v>44939</c:v>
                </c:pt>
                <c:pt idx="7575">
                  <c:v>44942</c:v>
                </c:pt>
                <c:pt idx="7576">
                  <c:v>44943</c:v>
                </c:pt>
                <c:pt idx="7577">
                  <c:v>44944</c:v>
                </c:pt>
                <c:pt idx="7578">
                  <c:v>44945</c:v>
                </c:pt>
                <c:pt idx="7579">
                  <c:v>44946</c:v>
                </c:pt>
                <c:pt idx="7580">
                  <c:v>44949</c:v>
                </c:pt>
                <c:pt idx="7581">
                  <c:v>44950</c:v>
                </c:pt>
                <c:pt idx="7582">
                  <c:v>44951</c:v>
                </c:pt>
                <c:pt idx="7583">
                  <c:v>44952</c:v>
                </c:pt>
                <c:pt idx="7584">
                  <c:v>44953</c:v>
                </c:pt>
                <c:pt idx="7585">
                  <c:v>44956</c:v>
                </c:pt>
                <c:pt idx="7586">
                  <c:v>44957</c:v>
                </c:pt>
                <c:pt idx="7587">
                  <c:v>44958</c:v>
                </c:pt>
                <c:pt idx="7588">
                  <c:v>44959</c:v>
                </c:pt>
                <c:pt idx="7589">
                  <c:v>44960</c:v>
                </c:pt>
                <c:pt idx="7590">
                  <c:v>44963</c:v>
                </c:pt>
                <c:pt idx="7591">
                  <c:v>44964</c:v>
                </c:pt>
                <c:pt idx="7592">
                  <c:v>44965</c:v>
                </c:pt>
                <c:pt idx="7593">
                  <c:v>44966</c:v>
                </c:pt>
                <c:pt idx="7594">
                  <c:v>44967</c:v>
                </c:pt>
                <c:pt idx="7595">
                  <c:v>44970</c:v>
                </c:pt>
                <c:pt idx="7596">
                  <c:v>44971</c:v>
                </c:pt>
                <c:pt idx="7597">
                  <c:v>44972</c:v>
                </c:pt>
                <c:pt idx="7598">
                  <c:v>44973</c:v>
                </c:pt>
                <c:pt idx="7599">
                  <c:v>44974</c:v>
                </c:pt>
                <c:pt idx="7600">
                  <c:v>44977</c:v>
                </c:pt>
                <c:pt idx="7601">
                  <c:v>44978</c:v>
                </c:pt>
                <c:pt idx="7602">
                  <c:v>44979</c:v>
                </c:pt>
                <c:pt idx="7603">
                  <c:v>44980</c:v>
                </c:pt>
                <c:pt idx="7604">
                  <c:v>44981</c:v>
                </c:pt>
                <c:pt idx="7605">
                  <c:v>44984</c:v>
                </c:pt>
                <c:pt idx="7606">
                  <c:v>44985</c:v>
                </c:pt>
                <c:pt idx="7607">
                  <c:v>44986</c:v>
                </c:pt>
                <c:pt idx="7608">
                  <c:v>44987</c:v>
                </c:pt>
                <c:pt idx="7609">
                  <c:v>44988</c:v>
                </c:pt>
                <c:pt idx="7610">
                  <c:v>44991</c:v>
                </c:pt>
                <c:pt idx="7611">
                  <c:v>44992</c:v>
                </c:pt>
                <c:pt idx="7612">
                  <c:v>44993</c:v>
                </c:pt>
                <c:pt idx="7613">
                  <c:v>44994</c:v>
                </c:pt>
                <c:pt idx="7614">
                  <c:v>44995</c:v>
                </c:pt>
                <c:pt idx="7615">
                  <c:v>44998</c:v>
                </c:pt>
                <c:pt idx="7616">
                  <c:v>44999</c:v>
                </c:pt>
                <c:pt idx="7617">
                  <c:v>45000</c:v>
                </c:pt>
                <c:pt idx="7618">
                  <c:v>45001</c:v>
                </c:pt>
                <c:pt idx="7619">
                  <c:v>45002</c:v>
                </c:pt>
                <c:pt idx="7620">
                  <c:v>45005</c:v>
                </c:pt>
                <c:pt idx="7621">
                  <c:v>45006</c:v>
                </c:pt>
                <c:pt idx="7622">
                  <c:v>45007</c:v>
                </c:pt>
                <c:pt idx="7623">
                  <c:v>45008</c:v>
                </c:pt>
                <c:pt idx="7624">
                  <c:v>45009</c:v>
                </c:pt>
                <c:pt idx="7625">
                  <c:v>45012</c:v>
                </c:pt>
                <c:pt idx="7626">
                  <c:v>45013</c:v>
                </c:pt>
                <c:pt idx="7627">
                  <c:v>45014</c:v>
                </c:pt>
                <c:pt idx="7628">
                  <c:v>45015</c:v>
                </c:pt>
                <c:pt idx="7629">
                  <c:v>45016</c:v>
                </c:pt>
                <c:pt idx="7630">
                  <c:v>45019</c:v>
                </c:pt>
                <c:pt idx="7631">
                  <c:v>45020</c:v>
                </c:pt>
                <c:pt idx="7632">
                  <c:v>45021</c:v>
                </c:pt>
                <c:pt idx="7633">
                  <c:v>45022</c:v>
                </c:pt>
                <c:pt idx="7634">
                  <c:v>45023</c:v>
                </c:pt>
                <c:pt idx="7635">
                  <c:v>45026</c:v>
                </c:pt>
                <c:pt idx="7636">
                  <c:v>45027</c:v>
                </c:pt>
                <c:pt idx="7637">
                  <c:v>45028</c:v>
                </c:pt>
                <c:pt idx="7638">
                  <c:v>45029</c:v>
                </c:pt>
                <c:pt idx="7639">
                  <c:v>45030</c:v>
                </c:pt>
                <c:pt idx="7640">
                  <c:v>45033</c:v>
                </c:pt>
                <c:pt idx="7641">
                  <c:v>45034</c:v>
                </c:pt>
                <c:pt idx="7642">
                  <c:v>45035</c:v>
                </c:pt>
                <c:pt idx="7643">
                  <c:v>45036</c:v>
                </c:pt>
                <c:pt idx="7644">
                  <c:v>45037</c:v>
                </c:pt>
                <c:pt idx="7645">
                  <c:v>45040</c:v>
                </c:pt>
                <c:pt idx="7646">
                  <c:v>45041</c:v>
                </c:pt>
                <c:pt idx="7647">
                  <c:v>45042</c:v>
                </c:pt>
                <c:pt idx="7648">
                  <c:v>45043</c:v>
                </c:pt>
                <c:pt idx="7649">
                  <c:v>45044</c:v>
                </c:pt>
                <c:pt idx="7650">
                  <c:v>45047</c:v>
                </c:pt>
                <c:pt idx="7651">
                  <c:v>45048</c:v>
                </c:pt>
                <c:pt idx="7652">
                  <c:v>45049</c:v>
                </c:pt>
                <c:pt idx="7653">
                  <c:v>45050</c:v>
                </c:pt>
                <c:pt idx="7654">
                  <c:v>45051</c:v>
                </c:pt>
                <c:pt idx="7655">
                  <c:v>45054</c:v>
                </c:pt>
                <c:pt idx="7656">
                  <c:v>45055</c:v>
                </c:pt>
                <c:pt idx="7657">
                  <c:v>45056</c:v>
                </c:pt>
                <c:pt idx="7658">
                  <c:v>45057</c:v>
                </c:pt>
                <c:pt idx="7659">
                  <c:v>45058</c:v>
                </c:pt>
                <c:pt idx="7660">
                  <c:v>45061</c:v>
                </c:pt>
                <c:pt idx="7661">
                  <c:v>45062</c:v>
                </c:pt>
                <c:pt idx="7662">
                  <c:v>45063</c:v>
                </c:pt>
                <c:pt idx="7663">
                  <c:v>45064</c:v>
                </c:pt>
                <c:pt idx="7664">
                  <c:v>45065</c:v>
                </c:pt>
                <c:pt idx="7665">
                  <c:v>45068</c:v>
                </c:pt>
                <c:pt idx="7666">
                  <c:v>45069</c:v>
                </c:pt>
                <c:pt idx="7667">
                  <c:v>45070</c:v>
                </c:pt>
                <c:pt idx="7668">
                  <c:v>45071</c:v>
                </c:pt>
                <c:pt idx="7669">
                  <c:v>45072</c:v>
                </c:pt>
                <c:pt idx="7670">
                  <c:v>45075</c:v>
                </c:pt>
                <c:pt idx="7671">
                  <c:v>45076</c:v>
                </c:pt>
                <c:pt idx="7672">
                  <c:v>45077</c:v>
                </c:pt>
                <c:pt idx="7673">
                  <c:v>45078</c:v>
                </c:pt>
                <c:pt idx="7674">
                  <c:v>45079</c:v>
                </c:pt>
                <c:pt idx="7675">
                  <c:v>45082</c:v>
                </c:pt>
                <c:pt idx="7676">
                  <c:v>45083</c:v>
                </c:pt>
                <c:pt idx="7677">
                  <c:v>45084</c:v>
                </c:pt>
                <c:pt idx="7678">
                  <c:v>45085</c:v>
                </c:pt>
                <c:pt idx="7679">
                  <c:v>45086</c:v>
                </c:pt>
                <c:pt idx="7680">
                  <c:v>45089</c:v>
                </c:pt>
                <c:pt idx="7681">
                  <c:v>45090</c:v>
                </c:pt>
                <c:pt idx="7682">
                  <c:v>45091</c:v>
                </c:pt>
                <c:pt idx="7683">
                  <c:v>45092</c:v>
                </c:pt>
                <c:pt idx="7684">
                  <c:v>45093</c:v>
                </c:pt>
                <c:pt idx="7685">
                  <c:v>45096</c:v>
                </c:pt>
                <c:pt idx="7686">
                  <c:v>45097</c:v>
                </c:pt>
                <c:pt idx="7687">
                  <c:v>45098</c:v>
                </c:pt>
                <c:pt idx="7688">
                  <c:v>45099</c:v>
                </c:pt>
                <c:pt idx="7689">
                  <c:v>45100</c:v>
                </c:pt>
                <c:pt idx="7690">
                  <c:v>45103</c:v>
                </c:pt>
                <c:pt idx="7691">
                  <c:v>45104</c:v>
                </c:pt>
                <c:pt idx="7692">
                  <c:v>45105</c:v>
                </c:pt>
                <c:pt idx="7693">
                  <c:v>45106</c:v>
                </c:pt>
                <c:pt idx="7694">
                  <c:v>45107</c:v>
                </c:pt>
                <c:pt idx="7695">
                  <c:v>45110</c:v>
                </c:pt>
                <c:pt idx="7696">
                  <c:v>45111</c:v>
                </c:pt>
                <c:pt idx="7697">
                  <c:v>45112</c:v>
                </c:pt>
                <c:pt idx="7698">
                  <c:v>45113</c:v>
                </c:pt>
                <c:pt idx="7699">
                  <c:v>45114</c:v>
                </c:pt>
                <c:pt idx="7700">
                  <c:v>45117</c:v>
                </c:pt>
                <c:pt idx="7701">
                  <c:v>45118</c:v>
                </c:pt>
                <c:pt idx="7702">
                  <c:v>45119</c:v>
                </c:pt>
                <c:pt idx="7703">
                  <c:v>45120</c:v>
                </c:pt>
                <c:pt idx="7704">
                  <c:v>45121</c:v>
                </c:pt>
                <c:pt idx="7705">
                  <c:v>45124</c:v>
                </c:pt>
                <c:pt idx="7706">
                  <c:v>45125</c:v>
                </c:pt>
                <c:pt idx="7707">
                  <c:v>45126</c:v>
                </c:pt>
                <c:pt idx="7708">
                  <c:v>45127</c:v>
                </c:pt>
                <c:pt idx="7709">
                  <c:v>45128</c:v>
                </c:pt>
                <c:pt idx="7710">
                  <c:v>45131</c:v>
                </c:pt>
                <c:pt idx="7711">
                  <c:v>45132</c:v>
                </c:pt>
                <c:pt idx="7712">
                  <c:v>45133</c:v>
                </c:pt>
                <c:pt idx="7713">
                  <c:v>45134</c:v>
                </c:pt>
                <c:pt idx="7714">
                  <c:v>45135</c:v>
                </c:pt>
                <c:pt idx="7715">
                  <c:v>45138</c:v>
                </c:pt>
                <c:pt idx="7716">
                  <c:v>45139</c:v>
                </c:pt>
                <c:pt idx="7717">
                  <c:v>45140</c:v>
                </c:pt>
                <c:pt idx="7718">
                  <c:v>45141</c:v>
                </c:pt>
                <c:pt idx="7719">
                  <c:v>45142</c:v>
                </c:pt>
                <c:pt idx="7720">
                  <c:v>45145</c:v>
                </c:pt>
                <c:pt idx="7721">
                  <c:v>45146</c:v>
                </c:pt>
                <c:pt idx="7722">
                  <c:v>45147</c:v>
                </c:pt>
                <c:pt idx="7723">
                  <c:v>45148</c:v>
                </c:pt>
                <c:pt idx="7724">
                  <c:v>45149</c:v>
                </c:pt>
                <c:pt idx="7725">
                  <c:v>45152</c:v>
                </c:pt>
                <c:pt idx="7726">
                  <c:v>45153</c:v>
                </c:pt>
                <c:pt idx="7727">
                  <c:v>45154</c:v>
                </c:pt>
                <c:pt idx="7728">
                  <c:v>45155</c:v>
                </c:pt>
                <c:pt idx="7729">
                  <c:v>45156</c:v>
                </c:pt>
                <c:pt idx="7730">
                  <c:v>45159</c:v>
                </c:pt>
                <c:pt idx="7731">
                  <c:v>45160</c:v>
                </c:pt>
                <c:pt idx="7732">
                  <c:v>45161</c:v>
                </c:pt>
                <c:pt idx="7733">
                  <c:v>45162</c:v>
                </c:pt>
                <c:pt idx="7734">
                  <c:v>45163</c:v>
                </c:pt>
                <c:pt idx="7735">
                  <c:v>45166</c:v>
                </c:pt>
                <c:pt idx="7736">
                  <c:v>45167</c:v>
                </c:pt>
                <c:pt idx="7737">
                  <c:v>45168</c:v>
                </c:pt>
                <c:pt idx="7738">
                  <c:v>45169</c:v>
                </c:pt>
                <c:pt idx="7739">
                  <c:v>45170</c:v>
                </c:pt>
                <c:pt idx="7740">
                  <c:v>45173</c:v>
                </c:pt>
                <c:pt idx="7741">
                  <c:v>45174</c:v>
                </c:pt>
                <c:pt idx="7742">
                  <c:v>45175</c:v>
                </c:pt>
                <c:pt idx="7743">
                  <c:v>45176</c:v>
                </c:pt>
                <c:pt idx="7744">
                  <c:v>45177</c:v>
                </c:pt>
                <c:pt idx="7745">
                  <c:v>45180</c:v>
                </c:pt>
                <c:pt idx="7746">
                  <c:v>45181</c:v>
                </c:pt>
                <c:pt idx="7747">
                  <c:v>45182</c:v>
                </c:pt>
                <c:pt idx="7748">
                  <c:v>45183</c:v>
                </c:pt>
                <c:pt idx="7749">
                  <c:v>45184</c:v>
                </c:pt>
                <c:pt idx="7750">
                  <c:v>45187</c:v>
                </c:pt>
                <c:pt idx="7751">
                  <c:v>45188</c:v>
                </c:pt>
                <c:pt idx="7752">
                  <c:v>45189</c:v>
                </c:pt>
                <c:pt idx="7753">
                  <c:v>45190</c:v>
                </c:pt>
                <c:pt idx="7754">
                  <c:v>45191</c:v>
                </c:pt>
                <c:pt idx="7755">
                  <c:v>45194</c:v>
                </c:pt>
                <c:pt idx="7756">
                  <c:v>45195</c:v>
                </c:pt>
                <c:pt idx="7757">
                  <c:v>45196</c:v>
                </c:pt>
                <c:pt idx="7758">
                  <c:v>45197</c:v>
                </c:pt>
                <c:pt idx="7759">
                  <c:v>45198</c:v>
                </c:pt>
                <c:pt idx="7760">
                  <c:v>45201</c:v>
                </c:pt>
                <c:pt idx="7761">
                  <c:v>45202</c:v>
                </c:pt>
                <c:pt idx="7762">
                  <c:v>45203</c:v>
                </c:pt>
                <c:pt idx="7763">
                  <c:v>45204</c:v>
                </c:pt>
                <c:pt idx="7764">
                  <c:v>45205</c:v>
                </c:pt>
                <c:pt idx="7765">
                  <c:v>45208</c:v>
                </c:pt>
                <c:pt idx="7766">
                  <c:v>45209</c:v>
                </c:pt>
                <c:pt idx="7767">
                  <c:v>45210</c:v>
                </c:pt>
                <c:pt idx="7768">
                  <c:v>45211</c:v>
                </c:pt>
                <c:pt idx="7769">
                  <c:v>45212</c:v>
                </c:pt>
                <c:pt idx="7770">
                  <c:v>45215</c:v>
                </c:pt>
                <c:pt idx="7771">
                  <c:v>45216</c:v>
                </c:pt>
                <c:pt idx="7772">
                  <c:v>45217</c:v>
                </c:pt>
                <c:pt idx="7773">
                  <c:v>45218</c:v>
                </c:pt>
                <c:pt idx="7774">
                  <c:v>45219</c:v>
                </c:pt>
                <c:pt idx="7775">
                  <c:v>45222</c:v>
                </c:pt>
                <c:pt idx="7776">
                  <c:v>45223</c:v>
                </c:pt>
                <c:pt idx="7777">
                  <c:v>45224</c:v>
                </c:pt>
                <c:pt idx="7778">
                  <c:v>45225</c:v>
                </c:pt>
                <c:pt idx="7779">
                  <c:v>45226</c:v>
                </c:pt>
                <c:pt idx="7780">
                  <c:v>45229</c:v>
                </c:pt>
                <c:pt idx="7781">
                  <c:v>45230</c:v>
                </c:pt>
                <c:pt idx="7782">
                  <c:v>45231</c:v>
                </c:pt>
                <c:pt idx="7783">
                  <c:v>45232</c:v>
                </c:pt>
                <c:pt idx="7784">
                  <c:v>45233</c:v>
                </c:pt>
                <c:pt idx="7785">
                  <c:v>45236</c:v>
                </c:pt>
                <c:pt idx="7786">
                  <c:v>45237</c:v>
                </c:pt>
                <c:pt idx="7787">
                  <c:v>45238</c:v>
                </c:pt>
                <c:pt idx="7788">
                  <c:v>45239</c:v>
                </c:pt>
                <c:pt idx="7789">
                  <c:v>45240</c:v>
                </c:pt>
                <c:pt idx="7790">
                  <c:v>45243</c:v>
                </c:pt>
                <c:pt idx="7791">
                  <c:v>45244</c:v>
                </c:pt>
                <c:pt idx="7792">
                  <c:v>45245</c:v>
                </c:pt>
                <c:pt idx="7793">
                  <c:v>45246</c:v>
                </c:pt>
                <c:pt idx="7794">
                  <c:v>45247</c:v>
                </c:pt>
                <c:pt idx="7795">
                  <c:v>45250</c:v>
                </c:pt>
                <c:pt idx="7796">
                  <c:v>45251</c:v>
                </c:pt>
                <c:pt idx="7797">
                  <c:v>45252</c:v>
                </c:pt>
                <c:pt idx="7798">
                  <c:v>45253</c:v>
                </c:pt>
                <c:pt idx="7799">
                  <c:v>45254</c:v>
                </c:pt>
                <c:pt idx="7800">
                  <c:v>45257</c:v>
                </c:pt>
                <c:pt idx="7801">
                  <c:v>45258</c:v>
                </c:pt>
                <c:pt idx="7802">
                  <c:v>45259</c:v>
                </c:pt>
                <c:pt idx="7803">
                  <c:v>45260</c:v>
                </c:pt>
                <c:pt idx="7804">
                  <c:v>45261</c:v>
                </c:pt>
                <c:pt idx="7805">
                  <c:v>45264</c:v>
                </c:pt>
                <c:pt idx="7806">
                  <c:v>45265</c:v>
                </c:pt>
                <c:pt idx="7807">
                  <c:v>45266</c:v>
                </c:pt>
                <c:pt idx="7808">
                  <c:v>45267</c:v>
                </c:pt>
                <c:pt idx="7809">
                  <c:v>45268</c:v>
                </c:pt>
                <c:pt idx="7810">
                  <c:v>45271</c:v>
                </c:pt>
                <c:pt idx="7811">
                  <c:v>45272</c:v>
                </c:pt>
                <c:pt idx="7812">
                  <c:v>45273</c:v>
                </c:pt>
                <c:pt idx="7813">
                  <c:v>45274</c:v>
                </c:pt>
                <c:pt idx="7814">
                  <c:v>45275</c:v>
                </c:pt>
                <c:pt idx="7815">
                  <c:v>45278</c:v>
                </c:pt>
                <c:pt idx="7816">
                  <c:v>45279</c:v>
                </c:pt>
                <c:pt idx="7817">
                  <c:v>45280</c:v>
                </c:pt>
                <c:pt idx="7818">
                  <c:v>45281</c:v>
                </c:pt>
                <c:pt idx="7819">
                  <c:v>45282</c:v>
                </c:pt>
                <c:pt idx="7820">
                  <c:v>45285</c:v>
                </c:pt>
                <c:pt idx="7821">
                  <c:v>45286</c:v>
                </c:pt>
                <c:pt idx="7822">
                  <c:v>45287</c:v>
                </c:pt>
                <c:pt idx="7823">
                  <c:v>45288</c:v>
                </c:pt>
                <c:pt idx="7824">
                  <c:v>45289</c:v>
                </c:pt>
                <c:pt idx="7825">
                  <c:v>45292</c:v>
                </c:pt>
                <c:pt idx="7826">
                  <c:v>45293</c:v>
                </c:pt>
                <c:pt idx="7827">
                  <c:v>45294</c:v>
                </c:pt>
                <c:pt idx="7828">
                  <c:v>45295</c:v>
                </c:pt>
                <c:pt idx="7829">
                  <c:v>45296</c:v>
                </c:pt>
                <c:pt idx="7830">
                  <c:v>45299</c:v>
                </c:pt>
                <c:pt idx="7831">
                  <c:v>45300</c:v>
                </c:pt>
                <c:pt idx="7832">
                  <c:v>45301</c:v>
                </c:pt>
                <c:pt idx="7833">
                  <c:v>45302</c:v>
                </c:pt>
                <c:pt idx="7834">
                  <c:v>45303</c:v>
                </c:pt>
                <c:pt idx="7835">
                  <c:v>45306</c:v>
                </c:pt>
                <c:pt idx="7836">
                  <c:v>45307</c:v>
                </c:pt>
                <c:pt idx="7837">
                  <c:v>45308</c:v>
                </c:pt>
                <c:pt idx="7838">
                  <c:v>45309</c:v>
                </c:pt>
                <c:pt idx="7839">
                  <c:v>45310</c:v>
                </c:pt>
                <c:pt idx="7840">
                  <c:v>45313</c:v>
                </c:pt>
                <c:pt idx="7841">
                  <c:v>45314</c:v>
                </c:pt>
                <c:pt idx="7842">
                  <c:v>45315</c:v>
                </c:pt>
                <c:pt idx="7843">
                  <c:v>45316</c:v>
                </c:pt>
                <c:pt idx="7844">
                  <c:v>45317</c:v>
                </c:pt>
                <c:pt idx="7845">
                  <c:v>45320</c:v>
                </c:pt>
                <c:pt idx="7846">
                  <c:v>45321</c:v>
                </c:pt>
                <c:pt idx="7847">
                  <c:v>45322</c:v>
                </c:pt>
                <c:pt idx="7848">
                  <c:v>45323</c:v>
                </c:pt>
                <c:pt idx="7849">
                  <c:v>45324</c:v>
                </c:pt>
                <c:pt idx="7850">
                  <c:v>45327</c:v>
                </c:pt>
                <c:pt idx="7851">
                  <c:v>45328</c:v>
                </c:pt>
                <c:pt idx="7852">
                  <c:v>45329</c:v>
                </c:pt>
                <c:pt idx="7853">
                  <c:v>45330</c:v>
                </c:pt>
                <c:pt idx="7854">
                  <c:v>45331</c:v>
                </c:pt>
                <c:pt idx="7855">
                  <c:v>45334</c:v>
                </c:pt>
                <c:pt idx="7856">
                  <c:v>45335</c:v>
                </c:pt>
                <c:pt idx="7857">
                  <c:v>45336</c:v>
                </c:pt>
                <c:pt idx="7858">
                  <c:v>45337</c:v>
                </c:pt>
                <c:pt idx="7859">
                  <c:v>45338</c:v>
                </c:pt>
                <c:pt idx="7860">
                  <c:v>45341</c:v>
                </c:pt>
                <c:pt idx="7861">
                  <c:v>45342</c:v>
                </c:pt>
                <c:pt idx="7862">
                  <c:v>45343</c:v>
                </c:pt>
                <c:pt idx="7863">
                  <c:v>45344</c:v>
                </c:pt>
                <c:pt idx="7864">
                  <c:v>45345</c:v>
                </c:pt>
                <c:pt idx="7865">
                  <c:v>45348</c:v>
                </c:pt>
                <c:pt idx="7866">
                  <c:v>45349</c:v>
                </c:pt>
                <c:pt idx="7867">
                  <c:v>45350</c:v>
                </c:pt>
                <c:pt idx="7868">
                  <c:v>45351</c:v>
                </c:pt>
                <c:pt idx="7869">
                  <c:v>45352</c:v>
                </c:pt>
                <c:pt idx="7870">
                  <c:v>45355</c:v>
                </c:pt>
                <c:pt idx="7871">
                  <c:v>45356</c:v>
                </c:pt>
                <c:pt idx="7872">
                  <c:v>45357</c:v>
                </c:pt>
                <c:pt idx="7873">
                  <c:v>45358</c:v>
                </c:pt>
                <c:pt idx="7874">
                  <c:v>45359</c:v>
                </c:pt>
                <c:pt idx="7875">
                  <c:v>45362</c:v>
                </c:pt>
                <c:pt idx="7876">
                  <c:v>45363</c:v>
                </c:pt>
                <c:pt idx="7877">
                  <c:v>45364</c:v>
                </c:pt>
                <c:pt idx="7878">
                  <c:v>45365</c:v>
                </c:pt>
                <c:pt idx="7879">
                  <c:v>45366</c:v>
                </c:pt>
                <c:pt idx="7880">
                  <c:v>45369</c:v>
                </c:pt>
                <c:pt idx="7881">
                  <c:v>45370</c:v>
                </c:pt>
                <c:pt idx="7882">
                  <c:v>45371</c:v>
                </c:pt>
                <c:pt idx="7883">
                  <c:v>45372</c:v>
                </c:pt>
                <c:pt idx="7884">
                  <c:v>45373</c:v>
                </c:pt>
                <c:pt idx="7885">
                  <c:v>45376</c:v>
                </c:pt>
                <c:pt idx="7886">
                  <c:v>45377</c:v>
                </c:pt>
                <c:pt idx="7887">
                  <c:v>45378</c:v>
                </c:pt>
                <c:pt idx="7888">
                  <c:v>45379</c:v>
                </c:pt>
                <c:pt idx="7889">
                  <c:v>45380</c:v>
                </c:pt>
                <c:pt idx="7890">
                  <c:v>45383</c:v>
                </c:pt>
                <c:pt idx="7891">
                  <c:v>45384</c:v>
                </c:pt>
                <c:pt idx="7892">
                  <c:v>45385</c:v>
                </c:pt>
                <c:pt idx="7893">
                  <c:v>45386</c:v>
                </c:pt>
                <c:pt idx="7894">
                  <c:v>45387</c:v>
                </c:pt>
                <c:pt idx="7895">
                  <c:v>45390</c:v>
                </c:pt>
                <c:pt idx="7896">
                  <c:v>45391</c:v>
                </c:pt>
                <c:pt idx="7897">
                  <c:v>45392</c:v>
                </c:pt>
                <c:pt idx="7898">
                  <c:v>45393</c:v>
                </c:pt>
                <c:pt idx="7899">
                  <c:v>45394</c:v>
                </c:pt>
                <c:pt idx="7900">
                  <c:v>45397</c:v>
                </c:pt>
                <c:pt idx="7901">
                  <c:v>45398</c:v>
                </c:pt>
                <c:pt idx="7902">
                  <c:v>45399</c:v>
                </c:pt>
                <c:pt idx="7903">
                  <c:v>45400</c:v>
                </c:pt>
                <c:pt idx="7904">
                  <c:v>45401</c:v>
                </c:pt>
                <c:pt idx="7905">
                  <c:v>45404</c:v>
                </c:pt>
                <c:pt idx="7906">
                  <c:v>45405</c:v>
                </c:pt>
                <c:pt idx="7907">
                  <c:v>45406</c:v>
                </c:pt>
                <c:pt idx="7908">
                  <c:v>45407</c:v>
                </c:pt>
                <c:pt idx="7909">
                  <c:v>45408</c:v>
                </c:pt>
                <c:pt idx="7910">
                  <c:v>45411</c:v>
                </c:pt>
                <c:pt idx="7911">
                  <c:v>45412</c:v>
                </c:pt>
                <c:pt idx="7912">
                  <c:v>45413</c:v>
                </c:pt>
                <c:pt idx="7913">
                  <c:v>45414</c:v>
                </c:pt>
                <c:pt idx="7914">
                  <c:v>45415</c:v>
                </c:pt>
                <c:pt idx="7915">
                  <c:v>45418</c:v>
                </c:pt>
                <c:pt idx="7916">
                  <c:v>45419</c:v>
                </c:pt>
                <c:pt idx="7917">
                  <c:v>45420</c:v>
                </c:pt>
                <c:pt idx="7918">
                  <c:v>45421</c:v>
                </c:pt>
                <c:pt idx="7919">
                  <c:v>45422</c:v>
                </c:pt>
                <c:pt idx="7920">
                  <c:v>45425</c:v>
                </c:pt>
                <c:pt idx="7921">
                  <c:v>45426</c:v>
                </c:pt>
                <c:pt idx="7922">
                  <c:v>45427</c:v>
                </c:pt>
                <c:pt idx="7923">
                  <c:v>45428</c:v>
                </c:pt>
                <c:pt idx="7924">
                  <c:v>45429</c:v>
                </c:pt>
              </c:numCache>
            </c:numRef>
          </c:cat>
          <c:val>
            <c:numRef>
              <c:f>'[tmp0012.xlsx]Sheet4'!$C$2:$C$7926</c:f>
              <c:numCache>
                <c:formatCode>General</c:formatCode>
                <c:ptCount val="792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10000</c:v>
                </c:pt>
                <c:pt idx="1891">
                  <c:v>10000</c:v>
                </c:pt>
                <c:pt idx="1892">
                  <c:v>10000</c:v>
                </c:pt>
                <c:pt idx="1893">
                  <c:v>10000</c:v>
                </c:pt>
                <c:pt idx="1894">
                  <c:v>10000</c:v>
                </c:pt>
                <c:pt idx="1895">
                  <c:v>10000</c:v>
                </c:pt>
                <c:pt idx="1896">
                  <c:v>10000</c:v>
                </c:pt>
                <c:pt idx="1897">
                  <c:v>10000</c:v>
                </c:pt>
                <c:pt idx="1898">
                  <c:v>10000</c:v>
                </c:pt>
                <c:pt idx="1899">
                  <c:v>10000</c:v>
                </c:pt>
                <c:pt idx="1900">
                  <c:v>10000</c:v>
                </c:pt>
                <c:pt idx="1901">
                  <c:v>10000</c:v>
                </c:pt>
                <c:pt idx="1902">
                  <c:v>10000</c:v>
                </c:pt>
                <c:pt idx="1903">
                  <c:v>10000</c:v>
                </c:pt>
                <c:pt idx="1904">
                  <c:v>10000</c:v>
                </c:pt>
                <c:pt idx="1905">
                  <c:v>10000</c:v>
                </c:pt>
                <c:pt idx="1906">
                  <c:v>10000</c:v>
                </c:pt>
                <c:pt idx="1907">
                  <c:v>10000</c:v>
                </c:pt>
                <c:pt idx="1908">
                  <c:v>10000</c:v>
                </c:pt>
                <c:pt idx="1909">
                  <c:v>10000</c:v>
                </c:pt>
                <c:pt idx="1910">
                  <c:v>10000</c:v>
                </c:pt>
                <c:pt idx="1911">
                  <c:v>10000</c:v>
                </c:pt>
                <c:pt idx="1912">
                  <c:v>10000</c:v>
                </c:pt>
                <c:pt idx="1913">
                  <c:v>10000</c:v>
                </c:pt>
                <c:pt idx="1914">
                  <c:v>10000</c:v>
                </c:pt>
                <c:pt idx="1915">
                  <c:v>10000</c:v>
                </c:pt>
                <c:pt idx="1916">
                  <c:v>10000</c:v>
                </c:pt>
                <c:pt idx="1917">
                  <c:v>10000</c:v>
                </c:pt>
                <c:pt idx="1918">
                  <c:v>10000</c:v>
                </c:pt>
                <c:pt idx="1919">
                  <c:v>10000</c:v>
                </c:pt>
                <c:pt idx="1920">
                  <c:v>10000</c:v>
                </c:pt>
                <c:pt idx="1921">
                  <c:v>10000</c:v>
                </c:pt>
                <c:pt idx="1922">
                  <c:v>10000</c:v>
                </c:pt>
                <c:pt idx="1923">
                  <c:v>10000</c:v>
                </c:pt>
                <c:pt idx="1924">
                  <c:v>10000</c:v>
                </c:pt>
                <c:pt idx="1925">
                  <c:v>10000</c:v>
                </c:pt>
                <c:pt idx="1926">
                  <c:v>10000</c:v>
                </c:pt>
                <c:pt idx="1927">
                  <c:v>10000</c:v>
                </c:pt>
                <c:pt idx="1928">
                  <c:v>10000</c:v>
                </c:pt>
                <c:pt idx="1929">
                  <c:v>10000</c:v>
                </c:pt>
                <c:pt idx="1930">
                  <c:v>10000</c:v>
                </c:pt>
                <c:pt idx="1931">
                  <c:v>10000</c:v>
                </c:pt>
                <c:pt idx="1932">
                  <c:v>10000</c:v>
                </c:pt>
                <c:pt idx="1933">
                  <c:v>10000</c:v>
                </c:pt>
                <c:pt idx="1934">
                  <c:v>10000</c:v>
                </c:pt>
                <c:pt idx="1935">
                  <c:v>10000</c:v>
                </c:pt>
                <c:pt idx="1936">
                  <c:v>10000</c:v>
                </c:pt>
                <c:pt idx="1937">
                  <c:v>10000</c:v>
                </c:pt>
                <c:pt idx="1938">
                  <c:v>10000</c:v>
                </c:pt>
                <c:pt idx="1939">
                  <c:v>10000</c:v>
                </c:pt>
                <c:pt idx="1940">
                  <c:v>10000</c:v>
                </c:pt>
                <c:pt idx="1941">
                  <c:v>10000</c:v>
                </c:pt>
                <c:pt idx="1942">
                  <c:v>10000</c:v>
                </c:pt>
                <c:pt idx="1943">
                  <c:v>10000</c:v>
                </c:pt>
                <c:pt idx="1944">
                  <c:v>10000</c:v>
                </c:pt>
                <c:pt idx="1945">
                  <c:v>10000</c:v>
                </c:pt>
                <c:pt idx="1946">
                  <c:v>10000</c:v>
                </c:pt>
                <c:pt idx="1947">
                  <c:v>10000</c:v>
                </c:pt>
                <c:pt idx="1948">
                  <c:v>10000</c:v>
                </c:pt>
                <c:pt idx="1949">
                  <c:v>10000</c:v>
                </c:pt>
                <c:pt idx="1950">
                  <c:v>10000</c:v>
                </c:pt>
                <c:pt idx="1951">
                  <c:v>10000</c:v>
                </c:pt>
                <c:pt idx="1952">
                  <c:v>10000</c:v>
                </c:pt>
                <c:pt idx="1953">
                  <c:v>10000</c:v>
                </c:pt>
                <c:pt idx="1954">
                  <c:v>10000</c:v>
                </c:pt>
                <c:pt idx="1955">
                  <c:v>10000</c:v>
                </c:pt>
                <c:pt idx="1956">
                  <c:v>10000</c:v>
                </c:pt>
                <c:pt idx="1957">
                  <c:v>10000</c:v>
                </c:pt>
                <c:pt idx="1958">
                  <c:v>10000</c:v>
                </c:pt>
                <c:pt idx="1959">
                  <c:v>10000</c:v>
                </c:pt>
                <c:pt idx="1960">
                  <c:v>10000</c:v>
                </c:pt>
                <c:pt idx="1961">
                  <c:v>10000</c:v>
                </c:pt>
                <c:pt idx="1962">
                  <c:v>10000</c:v>
                </c:pt>
                <c:pt idx="1963">
                  <c:v>10000</c:v>
                </c:pt>
                <c:pt idx="1964">
                  <c:v>10000</c:v>
                </c:pt>
                <c:pt idx="1965">
                  <c:v>10000</c:v>
                </c:pt>
                <c:pt idx="1966">
                  <c:v>10000</c:v>
                </c:pt>
                <c:pt idx="1967">
                  <c:v>10000</c:v>
                </c:pt>
                <c:pt idx="1968">
                  <c:v>10000</c:v>
                </c:pt>
                <c:pt idx="1969">
                  <c:v>10000</c:v>
                </c:pt>
                <c:pt idx="1970">
                  <c:v>10000</c:v>
                </c:pt>
                <c:pt idx="1971">
                  <c:v>10000</c:v>
                </c:pt>
                <c:pt idx="1972">
                  <c:v>10000</c:v>
                </c:pt>
                <c:pt idx="1973">
                  <c:v>10000</c:v>
                </c:pt>
                <c:pt idx="1974">
                  <c:v>10000</c:v>
                </c:pt>
                <c:pt idx="1975">
                  <c:v>10000</c:v>
                </c:pt>
                <c:pt idx="1976">
                  <c:v>10000</c:v>
                </c:pt>
                <c:pt idx="1977">
                  <c:v>10000</c:v>
                </c:pt>
                <c:pt idx="1978">
                  <c:v>10000</c:v>
                </c:pt>
                <c:pt idx="1979">
                  <c:v>10000</c:v>
                </c:pt>
                <c:pt idx="1980">
                  <c:v>10000</c:v>
                </c:pt>
                <c:pt idx="1981">
                  <c:v>10000</c:v>
                </c:pt>
                <c:pt idx="1982">
                  <c:v>10000</c:v>
                </c:pt>
                <c:pt idx="1983">
                  <c:v>10000</c:v>
                </c:pt>
                <c:pt idx="1984">
                  <c:v>10000</c:v>
                </c:pt>
                <c:pt idx="1985">
                  <c:v>10000</c:v>
                </c:pt>
                <c:pt idx="1986">
                  <c:v>10000</c:v>
                </c:pt>
                <c:pt idx="1987">
                  <c:v>10000</c:v>
                </c:pt>
                <c:pt idx="1988">
                  <c:v>10000</c:v>
                </c:pt>
                <c:pt idx="1989">
                  <c:v>10000</c:v>
                </c:pt>
                <c:pt idx="1990">
                  <c:v>10000</c:v>
                </c:pt>
                <c:pt idx="1991">
                  <c:v>10000</c:v>
                </c:pt>
                <c:pt idx="1992">
                  <c:v>10000</c:v>
                </c:pt>
                <c:pt idx="1993">
                  <c:v>10000</c:v>
                </c:pt>
                <c:pt idx="1994">
                  <c:v>10000</c:v>
                </c:pt>
                <c:pt idx="1995">
                  <c:v>10000</c:v>
                </c:pt>
                <c:pt idx="1996">
                  <c:v>10000</c:v>
                </c:pt>
                <c:pt idx="1997">
                  <c:v>10000</c:v>
                </c:pt>
                <c:pt idx="1998">
                  <c:v>10000</c:v>
                </c:pt>
                <c:pt idx="1999">
                  <c:v>10000</c:v>
                </c:pt>
                <c:pt idx="2000">
                  <c:v>10000</c:v>
                </c:pt>
                <c:pt idx="2001">
                  <c:v>10000</c:v>
                </c:pt>
                <c:pt idx="2002">
                  <c:v>10000</c:v>
                </c:pt>
                <c:pt idx="2003">
                  <c:v>10000</c:v>
                </c:pt>
                <c:pt idx="2004">
                  <c:v>10000</c:v>
                </c:pt>
                <c:pt idx="2005">
                  <c:v>10000</c:v>
                </c:pt>
                <c:pt idx="2006">
                  <c:v>10000</c:v>
                </c:pt>
                <c:pt idx="2007">
                  <c:v>10000</c:v>
                </c:pt>
                <c:pt idx="2008">
                  <c:v>10000</c:v>
                </c:pt>
                <c:pt idx="2009">
                  <c:v>10000</c:v>
                </c:pt>
                <c:pt idx="2010">
                  <c:v>10000</c:v>
                </c:pt>
                <c:pt idx="2011">
                  <c:v>10000</c:v>
                </c:pt>
                <c:pt idx="2012">
                  <c:v>10000</c:v>
                </c:pt>
                <c:pt idx="2013">
                  <c:v>10000</c:v>
                </c:pt>
                <c:pt idx="2014">
                  <c:v>10000</c:v>
                </c:pt>
                <c:pt idx="2015">
                  <c:v>10000</c:v>
                </c:pt>
                <c:pt idx="2016">
                  <c:v>10000</c:v>
                </c:pt>
                <c:pt idx="2017">
                  <c:v>10000</c:v>
                </c:pt>
                <c:pt idx="2018">
                  <c:v>10000</c:v>
                </c:pt>
                <c:pt idx="2019">
                  <c:v>10000</c:v>
                </c:pt>
                <c:pt idx="2020">
                  <c:v>10000</c:v>
                </c:pt>
                <c:pt idx="2021">
                  <c:v>10000</c:v>
                </c:pt>
                <c:pt idx="2022">
                  <c:v>10000</c:v>
                </c:pt>
                <c:pt idx="2023">
                  <c:v>10000</c:v>
                </c:pt>
                <c:pt idx="2024">
                  <c:v>10000</c:v>
                </c:pt>
                <c:pt idx="2025">
                  <c:v>10000</c:v>
                </c:pt>
                <c:pt idx="2026">
                  <c:v>10000</c:v>
                </c:pt>
                <c:pt idx="2027">
                  <c:v>10000</c:v>
                </c:pt>
                <c:pt idx="2028">
                  <c:v>10000</c:v>
                </c:pt>
                <c:pt idx="2029">
                  <c:v>10000</c:v>
                </c:pt>
                <c:pt idx="2030">
                  <c:v>10000</c:v>
                </c:pt>
                <c:pt idx="2031">
                  <c:v>10000</c:v>
                </c:pt>
                <c:pt idx="2032">
                  <c:v>10000</c:v>
                </c:pt>
                <c:pt idx="2033">
                  <c:v>10000</c:v>
                </c:pt>
                <c:pt idx="2034">
                  <c:v>10000</c:v>
                </c:pt>
                <c:pt idx="2035">
                  <c:v>10000</c:v>
                </c:pt>
                <c:pt idx="2036">
                  <c:v>10000</c:v>
                </c:pt>
                <c:pt idx="2037">
                  <c:v>10000</c:v>
                </c:pt>
                <c:pt idx="2038">
                  <c:v>10000</c:v>
                </c:pt>
                <c:pt idx="2039">
                  <c:v>10000</c:v>
                </c:pt>
                <c:pt idx="2040">
                  <c:v>10000</c:v>
                </c:pt>
                <c:pt idx="2041">
                  <c:v>10000</c:v>
                </c:pt>
                <c:pt idx="2042">
                  <c:v>10000</c:v>
                </c:pt>
                <c:pt idx="2043">
                  <c:v>10000</c:v>
                </c:pt>
                <c:pt idx="2044">
                  <c:v>10000</c:v>
                </c:pt>
                <c:pt idx="2045">
                  <c:v>10000</c:v>
                </c:pt>
                <c:pt idx="2046">
                  <c:v>10000</c:v>
                </c:pt>
                <c:pt idx="2047">
                  <c:v>10000</c:v>
                </c:pt>
                <c:pt idx="2048">
                  <c:v>10000</c:v>
                </c:pt>
                <c:pt idx="2049">
                  <c:v>10000</c:v>
                </c:pt>
                <c:pt idx="2050">
                  <c:v>10000</c:v>
                </c:pt>
                <c:pt idx="2051">
                  <c:v>10000</c:v>
                </c:pt>
                <c:pt idx="2052">
                  <c:v>10000</c:v>
                </c:pt>
                <c:pt idx="2053">
                  <c:v>10000</c:v>
                </c:pt>
                <c:pt idx="2054">
                  <c:v>10000</c:v>
                </c:pt>
                <c:pt idx="2055">
                  <c:v>10000</c:v>
                </c:pt>
                <c:pt idx="2056">
                  <c:v>10000</c:v>
                </c:pt>
                <c:pt idx="2057">
                  <c:v>10000</c:v>
                </c:pt>
                <c:pt idx="2058">
                  <c:v>10000</c:v>
                </c:pt>
                <c:pt idx="2059">
                  <c:v>10000</c:v>
                </c:pt>
                <c:pt idx="2060">
                  <c:v>10000</c:v>
                </c:pt>
                <c:pt idx="2061">
                  <c:v>10000</c:v>
                </c:pt>
                <c:pt idx="2062">
                  <c:v>10000</c:v>
                </c:pt>
                <c:pt idx="2063">
                  <c:v>10000</c:v>
                </c:pt>
                <c:pt idx="2064">
                  <c:v>10000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10000</c:v>
                </c:pt>
                <c:pt idx="3652">
                  <c:v>10000</c:v>
                </c:pt>
                <c:pt idx="3653">
                  <c:v>10000</c:v>
                </c:pt>
                <c:pt idx="3654">
                  <c:v>10000</c:v>
                </c:pt>
                <c:pt idx="3655">
                  <c:v>10000</c:v>
                </c:pt>
                <c:pt idx="3656">
                  <c:v>10000</c:v>
                </c:pt>
                <c:pt idx="3657">
                  <c:v>10000</c:v>
                </c:pt>
                <c:pt idx="3658">
                  <c:v>10000</c:v>
                </c:pt>
                <c:pt idx="3659">
                  <c:v>10000</c:v>
                </c:pt>
                <c:pt idx="3660">
                  <c:v>10000</c:v>
                </c:pt>
                <c:pt idx="3661">
                  <c:v>10000</c:v>
                </c:pt>
                <c:pt idx="3662">
                  <c:v>10000</c:v>
                </c:pt>
                <c:pt idx="3663">
                  <c:v>10000</c:v>
                </c:pt>
                <c:pt idx="3664">
                  <c:v>10000</c:v>
                </c:pt>
                <c:pt idx="3665">
                  <c:v>10000</c:v>
                </c:pt>
                <c:pt idx="3666">
                  <c:v>10000</c:v>
                </c:pt>
                <c:pt idx="3667">
                  <c:v>10000</c:v>
                </c:pt>
                <c:pt idx="3668">
                  <c:v>10000</c:v>
                </c:pt>
                <c:pt idx="3669">
                  <c:v>10000</c:v>
                </c:pt>
                <c:pt idx="3670">
                  <c:v>10000</c:v>
                </c:pt>
                <c:pt idx="3671">
                  <c:v>10000</c:v>
                </c:pt>
                <c:pt idx="3672">
                  <c:v>10000</c:v>
                </c:pt>
                <c:pt idx="3673">
                  <c:v>10000</c:v>
                </c:pt>
                <c:pt idx="3674">
                  <c:v>10000</c:v>
                </c:pt>
                <c:pt idx="3675">
                  <c:v>10000</c:v>
                </c:pt>
                <c:pt idx="3676">
                  <c:v>10000</c:v>
                </c:pt>
                <c:pt idx="3677">
                  <c:v>10000</c:v>
                </c:pt>
                <c:pt idx="3678">
                  <c:v>10000</c:v>
                </c:pt>
                <c:pt idx="3679">
                  <c:v>10000</c:v>
                </c:pt>
                <c:pt idx="3680">
                  <c:v>10000</c:v>
                </c:pt>
                <c:pt idx="3681">
                  <c:v>10000</c:v>
                </c:pt>
                <c:pt idx="3682">
                  <c:v>10000</c:v>
                </c:pt>
                <c:pt idx="3683">
                  <c:v>10000</c:v>
                </c:pt>
                <c:pt idx="3684">
                  <c:v>10000</c:v>
                </c:pt>
                <c:pt idx="3685">
                  <c:v>10000</c:v>
                </c:pt>
                <c:pt idx="3686">
                  <c:v>10000</c:v>
                </c:pt>
                <c:pt idx="3687">
                  <c:v>10000</c:v>
                </c:pt>
                <c:pt idx="3688">
                  <c:v>10000</c:v>
                </c:pt>
                <c:pt idx="3689">
                  <c:v>10000</c:v>
                </c:pt>
                <c:pt idx="3690">
                  <c:v>10000</c:v>
                </c:pt>
                <c:pt idx="3691">
                  <c:v>10000</c:v>
                </c:pt>
                <c:pt idx="3692">
                  <c:v>10000</c:v>
                </c:pt>
                <c:pt idx="3693">
                  <c:v>10000</c:v>
                </c:pt>
                <c:pt idx="3694">
                  <c:v>10000</c:v>
                </c:pt>
                <c:pt idx="3695">
                  <c:v>10000</c:v>
                </c:pt>
                <c:pt idx="3696">
                  <c:v>10000</c:v>
                </c:pt>
                <c:pt idx="3697">
                  <c:v>10000</c:v>
                </c:pt>
                <c:pt idx="3698">
                  <c:v>10000</c:v>
                </c:pt>
                <c:pt idx="3699">
                  <c:v>10000</c:v>
                </c:pt>
                <c:pt idx="3700">
                  <c:v>10000</c:v>
                </c:pt>
                <c:pt idx="3701">
                  <c:v>10000</c:v>
                </c:pt>
                <c:pt idx="3702">
                  <c:v>10000</c:v>
                </c:pt>
                <c:pt idx="3703">
                  <c:v>10000</c:v>
                </c:pt>
                <c:pt idx="3704">
                  <c:v>10000</c:v>
                </c:pt>
                <c:pt idx="3705">
                  <c:v>10000</c:v>
                </c:pt>
                <c:pt idx="3706">
                  <c:v>10000</c:v>
                </c:pt>
                <c:pt idx="3707">
                  <c:v>10000</c:v>
                </c:pt>
                <c:pt idx="3708">
                  <c:v>10000</c:v>
                </c:pt>
                <c:pt idx="3709">
                  <c:v>10000</c:v>
                </c:pt>
                <c:pt idx="3710">
                  <c:v>10000</c:v>
                </c:pt>
                <c:pt idx="3711">
                  <c:v>10000</c:v>
                </c:pt>
                <c:pt idx="3712">
                  <c:v>10000</c:v>
                </c:pt>
                <c:pt idx="3713">
                  <c:v>10000</c:v>
                </c:pt>
                <c:pt idx="3714">
                  <c:v>10000</c:v>
                </c:pt>
                <c:pt idx="3715">
                  <c:v>10000</c:v>
                </c:pt>
                <c:pt idx="3716">
                  <c:v>10000</c:v>
                </c:pt>
                <c:pt idx="3717">
                  <c:v>10000</c:v>
                </c:pt>
                <c:pt idx="3718">
                  <c:v>10000</c:v>
                </c:pt>
                <c:pt idx="3719">
                  <c:v>10000</c:v>
                </c:pt>
                <c:pt idx="3720">
                  <c:v>10000</c:v>
                </c:pt>
                <c:pt idx="3721">
                  <c:v>10000</c:v>
                </c:pt>
                <c:pt idx="3722">
                  <c:v>10000</c:v>
                </c:pt>
                <c:pt idx="3723">
                  <c:v>10000</c:v>
                </c:pt>
                <c:pt idx="3724">
                  <c:v>10000</c:v>
                </c:pt>
                <c:pt idx="3725">
                  <c:v>10000</c:v>
                </c:pt>
                <c:pt idx="3726">
                  <c:v>10000</c:v>
                </c:pt>
                <c:pt idx="3727">
                  <c:v>10000</c:v>
                </c:pt>
                <c:pt idx="3728">
                  <c:v>10000</c:v>
                </c:pt>
                <c:pt idx="3729">
                  <c:v>10000</c:v>
                </c:pt>
                <c:pt idx="3730">
                  <c:v>10000</c:v>
                </c:pt>
                <c:pt idx="3731">
                  <c:v>10000</c:v>
                </c:pt>
                <c:pt idx="3732">
                  <c:v>10000</c:v>
                </c:pt>
                <c:pt idx="3733">
                  <c:v>10000</c:v>
                </c:pt>
                <c:pt idx="3734">
                  <c:v>10000</c:v>
                </c:pt>
                <c:pt idx="3735">
                  <c:v>10000</c:v>
                </c:pt>
                <c:pt idx="3736">
                  <c:v>10000</c:v>
                </c:pt>
                <c:pt idx="3737">
                  <c:v>10000</c:v>
                </c:pt>
                <c:pt idx="3738">
                  <c:v>10000</c:v>
                </c:pt>
                <c:pt idx="3739">
                  <c:v>10000</c:v>
                </c:pt>
                <c:pt idx="3740">
                  <c:v>10000</c:v>
                </c:pt>
                <c:pt idx="3741">
                  <c:v>10000</c:v>
                </c:pt>
                <c:pt idx="3742">
                  <c:v>10000</c:v>
                </c:pt>
                <c:pt idx="3743">
                  <c:v>10000</c:v>
                </c:pt>
                <c:pt idx="3744">
                  <c:v>10000</c:v>
                </c:pt>
                <c:pt idx="3745">
                  <c:v>10000</c:v>
                </c:pt>
                <c:pt idx="3746">
                  <c:v>10000</c:v>
                </c:pt>
                <c:pt idx="3747">
                  <c:v>10000</c:v>
                </c:pt>
                <c:pt idx="3748">
                  <c:v>10000</c:v>
                </c:pt>
                <c:pt idx="3749">
                  <c:v>10000</c:v>
                </c:pt>
                <c:pt idx="3750">
                  <c:v>10000</c:v>
                </c:pt>
                <c:pt idx="3751">
                  <c:v>10000</c:v>
                </c:pt>
                <c:pt idx="3752">
                  <c:v>10000</c:v>
                </c:pt>
                <c:pt idx="3753">
                  <c:v>10000</c:v>
                </c:pt>
                <c:pt idx="3754">
                  <c:v>10000</c:v>
                </c:pt>
                <c:pt idx="3755">
                  <c:v>10000</c:v>
                </c:pt>
                <c:pt idx="3756">
                  <c:v>10000</c:v>
                </c:pt>
                <c:pt idx="3757">
                  <c:v>10000</c:v>
                </c:pt>
                <c:pt idx="3758">
                  <c:v>10000</c:v>
                </c:pt>
                <c:pt idx="3759">
                  <c:v>10000</c:v>
                </c:pt>
                <c:pt idx="3760">
                  <c:v>10000</c:v>
                </c:pt>
                <c:pt idx="3761">
                  <c:v>10000</c:v>
                </c:pt>
                <c:pt idx="3762">
                  <c:v>10000</c:v>
                </c:pt>
                <c:pt idx="3763">
                  <c:v>10000</c:v>
                </c:pt>
                <c:pt idx="3764">
                  <c:v>10000</c:v>
                </c:pt>
                <c:pt idx="3765">
                  <c:v>10000</c:v>
                </c:pt>
                <c:pt idx="3766">
                  <c:v>10000</c:v>
                </c:pt>
                <c:pt idx="3767">
                  <c:v>10000</c:v>
                </c:pt>
                <c:pt idx="3768">
                  <c:v>10000</c:v>
                </c:pt>
                <c:pt idx="3769">
                  <c:v>10000</c:v>
                </c:pt>
                <c:pt idx="3770">
                  <c:v>10000</c:v>
                </c:pt>
                <c:pt idx="3771">
                  <c:v>10000</c:v>
                </c:pt>
                <c:pt idx="3772">
                  <c:v>10000</c:v>
                </c:pt>
                <c:pt idx="3773">
                  <c:v>10000</c:v>
                </c:pt>
                <c:pt idx="3774">
                  <c:v>10000</c:v>
                </c:pt>
                <c:pt idx="3775">
                  <c:v>10000</c:v>
                </c:pt>
                <c:pt idx="3776">
                  <c:v>10000</c:v>
                </c:pt>
                <c:pt idx="3777">
                  <c:v>10000</c:v>
                </c:pt>
                <c:pt idx="3778">
                  <c:v>10000</c:v>
                </c:pt>
                <c:pt idx="3779">
                  <c:v>10000</c:v>
                </c:pt>
                <c:pt idx="3780">
                  <c:v>10000</c:v>
                </c:pt>
                <c:pt idx="3781">
                  <c:v>10000</c:v>
                </c:pt>
                <c:pt idx="3782">
                  <c:v>10000</c:v>
                </c:pt>
                <c:pt idx="3783">
                  <c:v>10000</c:v>
                </c:pt>
                <c:pt idx="3784">
                  <c:v>10000</c:v>
                </c:pt>
                <c:pt idx="3785">
                  <c:v>10000</c:v>
                </c:pt>
                <c:pt idx="3786">
                  <c:v>10000</c:v>
                </c:pt>
                <c:pt idx="3787">
                  <c:v>10000</c:v>
                </c:pt>
                <c:pt idx="3788">
                  <c:v>10000</c:v>
                </c:pt>
                <c:pt idx="3789">
                  <c:v>10000</c:v>
                </c:pt>
                <c:pt idx="3790">
                  <c:v>10000</c:v>
                </c:pt>
                <c:pt idx="3791">
                  <c:v>10000</c:v>
                </c:pt>
                <c:pt idx="3792">
                  <c:v>10000</c:v>
                </c:pt>
                <c:pt idx="3793">
                  <c:v>10000</c:v>
                </c:pt>
                <c:pt idx="3794">
                  <c:v>10000</c:v>
                </c:pt>
                <c:pt idx="3795">
                  <c:v>10000</c:v>
                </c:pt>
                <c:pt idx="3796">
                  <c:v>10000</c:v>
                </c:pt>
                <c:pt idx="3797">
                  <c:v>10000</c:v>
                </c:pt>
                <c:pt idx="3798">
                  <c:v>10000</c:v>
                </c:pt>
                <c:pt idx="3799">
                  <c:v>10000</c:v>
                </c:pt>
                <c:pt idx="3800">
                  <c:v>10000</c:v>
                </c:pt>
                <c:pt idx="3801">
                  <c:v>10000</c:v>
                </c:pt>
                <c:pt idx="3802">
                  <c:v>10000</c:v>
                </c:pt>
                <c:pt idx="3803">
                  <c:v>10000</c:v>
                </c:pt>
                <c:pt idx="3804">
                  <c:v>10000</c:v>
                </c:pt>
                <c:pt idx="3805">
                  <c:v>10000</c:v>
                </c:pt>
                <c:pt idx="3806">
                  <c:v>10000</c:v>
                </c:pt>
                <c:pt idx="3807">
                  <c:v>10000</c:v>
                </c:pt>
                <c:pt idx="3808">
                  <c:v>10000</c:v>
                </c:pt>
                <c:pt idx="3809">
                  <c:v>10000</c:v>
                </c:pt>
                <c:pt idx="3810">
                  <c:v>10000</c:v>
                </c:pt>
                <c:pt idx="3811">
                  <c:v>10000</c:v>
                </c:pt>
                <c:pt idx="3812">
                  <c:v>10000</c:v>
                </c:pt>
                <c:pt idx="3813">
                  <c:v>10000</c:v>
                </c:pt>
                <c:pt idx="3814">
                  <c:v>10000</c:v>
                </c:pt>
                <c:pt idx="3815">
                  <c:v>10000</c:v>
                </c:pt>
                <c:pt idx="3816">
                  <c:v>10000</c:v>
                </c:pt>
                <c:pt idx="3817">
                  <c:v>10000</c:v>
                </c:pt>
                <c:pt idx="3818">
                  <c:v>10000</c:v>
                </c:pt>
                <c:pt idx="3819">
                  <c:v>10000</c:v>
                </c:pt>
                <c:pt idx="3820">
                  <c:v>10000</c:v>
                </c:pt>
                <c:pt idx="3821">
                  <c:v>10000</c:v>
                </c:pt>
                <c:pt idx="3822">
                  <c:v>10000</c:v>
                </c:pt>
                <c:pt idx="3823">
                  <c:v>10000</c:v>
                </c:pt>
                <c:pt idx="3824">
                  <c:v>10000</c:v>
                </c:pt>
                <c:pt idx="3825">
                  <c:v>10000</c:v>
                </c:pt>
                <c:pt idx="3826">
                  <c:v>10000</c:v>
                </c:pt>
                <c:pt idx="3827">
                  <c:v>10000</c:v>
                </c:pt>
                <c:pt idx="3828">
                  <c:v>10000</c:v>
                </c:pt>
                <c:pt idx="3829">
                  <c:v>10000</c:v>
                </c:pt>
                <c:pt idx="3830">
                  <c:v>10000</c:v>
                </c:pt>
                <c:pt idx="3831">
                  <c:v>10000</c:v>
                </c:pt>
                <c:pt idx="3832">
                  <c:v>10000</c:v>
                </c:pt>
                <c:pt idx="3833">
                  <c:v>10000</c:v>
                </c:pt>
                <c:pt idx="3834">
                  <c:v>10000</c:v>
                </c:pt>
                <c:pt idx="3835">
                  <c:v>10000</c:v>
                </c:pt>
                <c:pt idx="3836">
                  <c:v>10000</c:v>
                </c:pt>
                <c:pt idx="3837">
                  <c:v>10000</c:v>
                </c:pt>
                <c:pt idx="3838">
                  <c:v>10000</c:v>
                </c:pt>
                <c:pt idx="3839">
                  <c:v>10000</c:v>
                </c:pt>
                <c:pt idx="3840">
                  <c:v>10000</c:v>
                </c:pt>
                <c:pt idx="3841">
                  <c:v>10000</c:v>
                </c:pt>
                <c:pt idx="3842">
                  <c:v>10000</c:v>
                </c:pt>
                <c:pt idx="3843">
                  <c:v>10000</c:v>
                </c:pt>
                <c:pt idx="3844">
                  <c:v>10000</c:v>
                </c:pt>
                <c:pt idx="3845">
                  <c:v>10000</c:v>
                </c:pt>
                <c:pt idx="3846">
                  <c:v>10000</c:v>
                </c:pt>
                <c:pt idx="3847">
                  <c:v>10000</c:v>
                </c:pt>
                <c:pt idx="3848">
                  <c:v>10000</c:v>
                </c:pt>
                <c:pt idx="3849">
                  <c:v>10000</c:v>
                </c:pt>
                <c:pt idx="3850">
                  <c:v>10000</c:v>
                </c:pt>
                <c:pt idx="3851">
                  <c:v>10000</c:v>
                </c:pt>
                <c:pt idx="3852">
                  <c:v>10000</c:v>
                </c:pt>
                <c:pt idx="3853">
                  <c:v>10000</c:v>
                </c:pt>
                <c:pt idx="3854">
                  <c:v>10000</c:v>
                </c:pt>
                <c:pt idx="3855">
                  <c:v>10000</c:v>
                </c:pt>
                <c:pt idx="3856">
                  <c:v>10000</c:v>
                </c:pt>
                <c:pt idx="3857">
                  <c:v>10000</c:v>
                </c:pt>
                <c:pt idx="3858">
                  <c:v>10000</c:v>
                </c:pt>
                <c:pt idx="3859">
                  <c:v>10000</c:v>
                </c:pt>
                <c:pt idx="3860">
                  <c:v>10000</c:v>
                </c:pt>
                <c:pt idx="3861">
                  <c:v>10000</c:v>
                </c:pt>
                <c:pt idx="3862">
                  <c:v>10000</c:v>
                </c:pt>
                <c:pt idx="3863">
                  <c:v>10000</c:v>
                </c:pt>
                <c:pt idx="3864">
                  <c:v>10000</c:v>
                </c:pt>
                <c:pt idx="3865">
                  <c:v>10000</c:v>
                </c:pt>
                <c:pt idx="3866">
                  <c:v>10000</c:v>
                </c:pt>
                <c:pt idx="3867">
                  <c:v>10000</c:v>
                </c:pt>
                <c:pt idx="3868">
                  <c:v>10000</c:v>
                </c:pt>
                <c:pt idx="3869">
                  <c:v>10000</c:v>
                </c:pt>
                <c:pt idx="3870">
                  <c:v>10000</c:v>
                </c:pt>
                <c:pt idx="3871">
                  <c:v>10000</c:v>
                </c:pt>
                <c:pt idx="3872">
                  <c:v>10000</c:v>
                </c:pt>
                <c:pt idx="3873">
                  <c:v>10000</c:v>
                </c:pt>
                <c:pt idx="3874">
                  <c:v>10000</c:v>
                </c:pt>
                <c:pt idx="3875">
                  <c:v>10000</c:v>
                </c:pt>
                <c:pt idx="3876">
                  <c:v>10000</c:v>
                </c:pt>
                <c:pt idx="3877">
                  <c:v>10000</c:v>
                </c:pt>
                <c:pt idx="3878">
                  <c:v>10000</c:v>
                </c:pt>
                <c:pt idx="3879">
                  <c:v>10000</c:v>
                </c:pt>
                <c:pt idx="3880">
                  <c:v>10000</c:v>
                </c:pt>
                <c:pt idx="3881">
                  <c:v>10000</c:v>
                </c:pt>
                <c:pt idx="3882">
                  <c:v>10000</c:v>
                </c:pt>
                <c:pt idx="3883">
                  <c:v>10000</c:v>
                </c:pt>
                <c:pt idx="3884">
                  <c:v>10000</c:v>
                </c:pt>
                <c:pt idx="3885">
                  <c:v>10000</c:v>
                </c:pt>
                <c:pt idx="3886">
                  <c:v>10000</c:v>
                </c:pt>
                <c:pt idx="3887">
                  <c:v>10000</c:v>
                </c:pt>
                <c:pt idx="3888">
                  <c:v>10000</c:v>
                </c:pt>
                <c:pt idx="3889">
                  <c:v>10000</c:v>
                </c:pt>
                <c:pt idx="3890">
                  <c:v>10000</c:v>
                </c:pt>
                <c:pt idx="3891">
                  <c:v>10000</c:v>
                </c:pt>
                <c:pt idx="3892">
                  <c:v>10000</c:v>
                </c:pt>
                <c:pt idx="3893">
                  <c:v>10000</c:v>
                </c:pt>
                <c:pt idx="3894">
                  <c:v>10000</c:v>
                </c:pt>
                <c:pt idx="3895">
                  <c:v>10000</c:v>
                </c:pt>
                <c:pt idx="3896">
                  <c:v>10000</c:v>
                </c:pt>
                <c:pt idx="3897">
                  <c:v>10000</c:v>
                </c:pt>
                <c:pt idx="3898">
                  <c:v>10000</c:v>
                </c:pt>
                <c:pt idx="3899">
                  <c:v>10000</c:v>
                </c:pt>
                <c:pt idx="3900">
                  <c:v>10000</c:v>
                </c:pt>
                <c:pt idx="3901">
                  <c:v>10000</c:v>
                </c:pt>
                <c:pt idx="3902">
                  <c:v>10000</c:v>
                </c:pt>
                <c:pt idx="3903">
                  <c:v>10000</c:v>
                </c:pt>
                <c:pt idx="3904">
                  <c:v>10000</c:v>
                </c:pt>
                <c:pt idx="3905">
                  <c:v>10000</c:v>
                </c:pt>
                <c:pt idx="3906">
                  <c:v>10000</c:v>
                </c:pt>
                <c:pt idx="3907">
                  <c:v>10000</c:v>
                </c:pt>
                <c:pt idx="3908">
                  <c:v>10000</c:v>
                </c:pt>
                <c:pt idx="3909">
                  <c:v>10000</c:v>
                </c:pt>
                <c:pt idx="3910">
                  <c:v>10000</c:v>
                </c:pt>
                <c:pt idx="3911">
                  <c:v>10000</c:v>
                </c:pt>
                <c:pt idx="3912">
                  <c:v>10000</c:v>
                </c:pt>
                <c:pt idx="3913">
                  <c:v>10000</c:v>
                </c:pt>
                <c:pt idx="3914">
                  <c:v>10000</c:v>
                </c:pt>
                <c:pt idx="3915">
                  <c:v>10000</c:v>
                </c:pt>
                <c:pt idx="3916">
                  <c:v>10000</c:v>
                </c:pt>
                <c:pt idx="3917">
                  <c:v>10000</c:v>
                </c:pt>
                <c:pt idx="3918">
                  <c:v>10000</c:v>
                </c:pt>
                <c:pt idx="3919">
                  <c:v>10000</c:v>
                </c:pt>
                <c:pt idx="3920">
                  <c:v>10000</c:v>
                </c:pt>
                <c:pt idx="3921">
                  <c:v>10000</c:v>
                </c:pt>
                <c:pt idx="3922">
                  <c:v>10000</c:v>
                </c:pt>
                <c:pt idx="3923">
                  <c:v>10000</c:v>
                </c:pt>
                <c:pt idx="3924">
                  <c:v>10000</c:v>
                </c:pt>
                <c:pt idx="3925">
                  <c:v>10000</c:v>
                </c:pt>
                <c:pt idx="3926">
                  <c:v>10000</c:v>
                </c:pt>
                <c:pt idx="3927">
                  <c:v>10000</c:v>
                </c:pt>
                <c:pt idx="3928">
                  <c:v>10000</c:v>
                </c:pt>
                <c:pt idx="3929">
                  <c:v>10000</c:v>
                </c:pt>
                <c:pt idx="3930">
                  <c:v>10000</c:v>
                </c:pt>
                <c:pt idx="3931">
                  <c:v>10000</c:v>
                </c:pt>
                <c:pt idx="3932">
                  <c:v>10000</c:v>
                </c:pt>
                <c:pt idx="3933">
                  <c:v>10000</c:v>
                </c:pt>
                <c:pt idx="3934">
                  <c:v>10000</c:v>
                </c:pt>
                <c:pt idx="3935">
                  <c:v>10000</c:v>
                </c:pt>
                <c:pt idx="3936">
                  <c:v>10000</c:v>
                </c:pt>
                <c:pt idx="3937">
                  <c:v>10000</c:v>
                </c:pt>
                <c:pt idx="3938">
                  <c:v>10000</c:v>
                </c:pt>
                <c:pt idx="3939">
                  <c:v>10000</c:v>
                </c:pt>
                <c:pt idx="3940">
                  <c:v>10000</c:v>
                </c:pt>
                <c:pt idx="3941">
                  <c:v>10000</c:v>
                </c:pt>
                <c:pt idx="3942">
                  <c:v>10000</c:v>
                </c:pt>
                <c:pt idx="3943">
                  <c:v>10000</c:v>
                </c:pt>
                <c:pt idx="3944">
                  <c:v>10000</c:v>
                </c:pt>
                <c:pt idx="3945">
                  <c:v>10000</c:v>
                </c:pt>
                <c:pt idx="3946">
                  <c:v>10000</c:v>
                </c:pt>
                <c:pt idx="3947">
                  <c:v>10000</c:v>
                </c:pt>
                <c:pt idx="3948">
                  <c:v>10000</c:v>
                </c:pt>
                <c:pt idx="3949">
                  <c:v>10000</c:v>
                </c:pt>
                <c:pt idx="3950">
                  <c:v>10000</c:v>
                </c:pt>
                <c:pt idx="3951">
                  <c:v>10000</c:v>
                </c:pt>
                <c:pt idx="3952">
                  <c:v>10000</c:v>
                </c:pt>
                <c:pt idx="3953">
                  <c:v>10000</c:v>
                </c:pt>
                <c:pt idx="3954">
                  <c:v>10000</c:v>
                </c:pt>
                <c:pt idx="3955">
                  <c:v>10000</c:v>
                </c:pt>
                <c:pt idx="3956">
                  <c:v>10000</c:v>
                </c:pt>
                <c:pt idx="3957">
                  <c:v>10000</c:v>
                </c:pt>
                <c:pt idx="3958">
                  <c:v>10000</c:v>
                </c:pt>
                <c:pt idx="3959">
                  <c:v>10000</c:v>
                </c:pt>
                <c:pt idx="3960">
                  <c:v>10000</c:v>
                </c:pt>
                <c:pt idx="3961">
                  <c:v>10000</c:v>
                </c:pt>
                <c:pt idx="3962">
                  <c:v>10000</c:v>
                </c:pt>
                <c:pt idx="3963">
                  <c:v>10000</c:v>
                </c:pt>
                <c:pt idx="3964">
                  <c:v>10000</c:v>
                </c:pt>
                <c:pt idx="3965">
                  <c:v>10000</c:v>
                </c:pt>
                <c:pt idx="3966">
                  <c:v>10000</c:v>
                </c:pt>
                <c:pt idx="3967">
                  <c:v>10000</c:v>
                </c:pt>
                <c:pt idx="3968">
                  <c:v>10000</c:v>
                </c:pt>
                <c:pt idx="3969">
                  <c:v>10000</c:v>
                </c:pt>
                <c:pt idx="3970">
                  <c:v>10000</c:v>
                </c:pt>
                <c:pt idx="3971">
                  <c:v>10000</c:v>
                </c:pt>
                <c:pt idx="3972">
                  <c:v>10000</c:v>
                </c:pt>
                <c:pt idx="3973">
                  <c:v>10000</c:v>
                </c:pt>
                <c:pt idx="3974">
                  <c:v>10000</c:v>
                </c:pt>
                <c:pt idx="3975">
                  <c:v>10000</c:v>
                </c:pt>
                <c:pt idx="3976">
                  <c:v>10000</c:v>
                </c:pt>
                <c:pt idx="3977">
                  <c:v>10000</c:v>
                </c:pt>
                <c:pt idx="3978">
                  <c:v>10000</c:v>
                </c:pt>
                <c:pt idx="3979">
                  <c:v>10000</c:v>
                </c:pt>
                <c:pt idx="3980">
                  <c:v>10000</c:v>
                </c:pt>
                <c:pt idx="3981">
                  <c:v>10000</c:v>
                </c:pt>
                <c:pt idx="3982">
                  <c:v>10000</c:v>
                </c:pt>
                <c:pt idx="3983">
                  <c:v>10000</c:v>
                </c:pt>
                <c:pt idx="3984">
                  <c:v>10000</c:v>
                </c:pt>
                <c:pt idx="3985">
                  <c:v>10000</c:v>
                </c:pt>
                <c:pt idx="3986">
                  <c:v>10000</c:v>
                </c:pt>
                <c:pt idx="3987">
                  <c:v>10000</c:v>
                </c:pt>
                <c:pt idx="3988">
                  <c:v>10000</c:v>
                </c:pt>
                <c:pt idx="3989">
                  <c:v>10000</c:v>
                </c:pt>
                <c:pt idx="3990">
                  <c:v>10000</c:v>
                </c:pt>
                <c:pt idx="3991">
                  <c:v>10000</c:v>
                </c:pt>
                <c:pt idx="3992">
                  <c:v>10000</c:v>
                </c:pt>
                <c:pt idx="3993">
                  <c:v>10000</c:v>
                </c:pt>
                <c:pt idx="3994">
                  <c:v>10000</c:v>
                </c:pt>
                <c:pt idx="3995">
                  <c:v>10000</c:v>
                </c:pt>
                <c:pt idx="3996">
                  <c:v>10000</c:v>
                </c:pt>
                <c:pt idx="3997">
                  <c:v>10000</c:v>
                </c:pt>
                <c:pt idx="3998">
                  <c:v>10000</c:v>
                </c:pt>
                <c:pt idx="3999">
                  <c:v>10000</c:v>
                </c:pt>
                <c:pt idx="4000">
                  <c:v>10000</c:v>
                </c:pt>
                <c:pt idx="4001">
                  <c:v>10000</c:v>
                </c:pt>
                <c:pt idx="4002">
                  <c:v>10000</c:v>
                </c:pt>
                <c:pt idx="4003">
                  <c:v>10000</c:v>
                </c:pt>
                <c:pt idx="4004">
                  <c:v>10000</c:v>
                </c:pt>
                <c:pt idx="4005">
                  <c:v>10000</c:v>
                </c:pt>
                <c:pt idx="4006">
                  <c:v>10000</c:v>
                </c:pt>
                <c:pt idx="4007">
                  <c:v>10000</c:v>
                </c:pt>
                <c:pt idx="4008">
                  <c:v>10000</c:v>
                </c:pt>
                <c:pt idx="4009">
                  <c:v>10000</c:v>
                </c:pt>
                <c:pt idx="4010">
                  <c:v>10000</c:v>
                </c:pt>
                <c:pt idx="4011">
                  <c:v>10000</c:v>
                </c:pt>
                <c:pt idx="4012">
                  <c:v>10000</c:v>
                </c:pt>
                <c:pt idx="4013">
                  <c:v>10000</c:v>
                </c:pt>
                <c:pt idx="4014">
                  <c:v>10000</c:v>
                </c:pt>
                <c:pt idx="4015">
                  <c:v>10000</c:v>
                </c:pt>
                <c:pt idx="4016">
                  <c:v>10000</c:v>
                </c:pt>
                <c:pt idx="4017">
                  <c:v>10000</c:v>
                </c:pt>
                <c:pt idx="4018">
                  <c:v>10000</c:v>
                </c:pt>
                <c:pt idx="4019">
                  <c:v>10000</c:v>
                </c:pt>
                <c:pt idx="4020">
                  <c:v>10000</c:v>
                </c:pt>
                <c:pt idx="4021">
                  <c:v>10000</c:v>
                </c:pt>
                <c:pt idx="4022">
                  <c:v>10000</c:v>
                </c:pt>
                <c:pt idx="4023">
                  <c:v>10000</c:v>
                </c:pt>
                <c:pt idx="4024">
                  <c:v>10000</c:v>
                </c:pt>
                <c:pt idx="4025">
                  <c:v>10000</c:v>
                </c:pt>
                <c:pt idx="4026">
                  <c:v>10000</c:v>
                </c:pt>
                <c:pt idx="4027">
                  <c:v>10000</c:v>
                </c:pt>
                <c:pt idx="4028">
                  <c:v>10000</c:v>
                </c:pt>
                <c:pt idx="4029">
                  <c:v>10000</c:v>
                </c:pt>
                <c:pt idx="4030">
                  <c:v>10000</c:v>
                </c:pt>
                <c:pt idx="4031">
                  <c:v>10000</c:v>
                </c:pt>
                <c:pt idx="4032">
                  <c:v>10000</c:v>
                </c:pt>
                <c:pt idx="4033">
                  <c:v>10000</c:v>
                </c:pt>
                <c:pt idx="4034">
                  <c:v>10000</c:v>
                </c:pt>
                <c:pt idx="4035">
                  <c:v>10000</c:v>
                </c:pt>
                <c:pt idx="4036">
                  <c:v>10000</c:v>
                </c:pt>
                <c:pt idx="4037">
                  <c:v>10000</c:v>
                </c:pt>
                <c:pt idx="4038">
                  <c:v>10000</c:v>
                </c:pt>
                <c:pt idx="4039">
                  <c:v>10000</c:v>
                </c:pt>
                <c:pt idx="4040">
                  <c:v>10000</c:v>
                </c:pt>
                <c:pt idx="4041">
                  <c:v>10000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0</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pt idx="6388">
                  <c:v>0</c:v>
                </c:pt>
                <c:pt idx="6389">
                  <c:v>0</c:v>
                </c:pt>
                <c:pt idx="6390">
                  <c:v>0</c:v>
                </c:pt>
                <c:pt idx="6391">
                  <c:v>0</c:v>
                </c:pt>
                <c:pt idx="6392">
                  <c:v>0</c:v>
                </c:pt>
                <c:pt idx="6393">
                  <c:v>0</c:v>
                </c:pt>
                <c:pt idx="6394">
                  <c:v>0</c:v>
                </c:pt>
                <c:pt idx="6395">
                  <c:v>0</c:v>
                </c:pt>
                <c:pt idx="6396">
                  <c:v>0</c:v>
                </c:pt>
                <c:pt idx="6397">
                  <c:v>0</c:v>
                </c:pt>
                <c:pt idx="6398">
                  <c:v>0</c:v>
                </c:pt>
                <c:pt idx="6399">
                  <c:v>0</c:v>
                </c:pt>
                <c:pt idx="6400">
                  <c:v>0</c:v>
                </c:pt>
                <c:pt idx="6401">
                  <c:v>0</c:v>
                </c:pt>
                <c:pt idx="6402">
                  <c:v>0</c:v>
                </c:pt>
                <c:pt idx="6403">
                  <c:v>0</c:v>
                </c:pt>
                <c:pt idx="6404">
                  <c:v>0</c:v>
                </c:pt>
                <c:pt idx="6405">
                  <c:v>0</c:v>
                </c:pt>
                <c:pt idx="6406">
                  <c:v>0</c:v>
                </c:pt>
                <c:pt idx="6407">
                  <c:v>0</c:v>
                </c:pt>
                <c:pt idx="6408">
                  <c:v>0</c:v>
                </c:pt>
                <c:pt idx="6409">
                  <c:v>0</c:v>
                </c:pt>
                <c:pt idx="6410">
                  <c:v>0</c:v>
                </c:pt>
                <c:pt idx="6411">
                  <c:v>0</c:v>
                </c:pt>
                <c:pt idx="6412">
                  <c:v>0</c:v>
                </c:pt>
                <c:pt idx="6413">
                  <c:v>0</c:v>
                </c:pt>
                <c:pt idx="6414">
                  <c:v>0</c:v>
                </c:pt>
                <c:pt idx="6415">
                  <c:v>0</c:v>
                </c:pt>
                <c:pt idx="6416">
                  <c:v>0</c:v>
                </c:pt>
                <c:pt idx="6417">
                  <c:v>0</c:v>
                </c:pt>
                <c:pt idx="6418">
                  <c:v>0</c:v>
                </c:pt>
                <c:pt idx="6419">
                  <c:v>0</c:v>
                </c:pt>
                <c:pt idx="6420">
                  <c:v>0</c:v>
                </c:pt>
                <c:pt idx="6421">
                  <c:v>0</c:v>
                </c:pt>
                <c:pt idx="6422">
                  <c:v>0</c:v>
                </c:pt>
                <c:pt idx="6423">
                  <c:v>0</c:v>
                </c:pt>
                <c:pt idx="6424">
                  <c:v>0</c:v>
                </c:pt>
                <c:pt idx="6425">
                  <c:v>0</c:v>
                </c:pt>
                <c:pt idx="6426">
                  <c:v>0</c:v>
                </c:pt>
                <c:pt idx="6427">
                  <c:v>0</c:v>
                </c:pt>
                <c:pt idx="6428">
                  <c:v>0</c:v>
                </c:pt>
                <c:pt idx="6429">
                  <c:v>0</c:v>
                </c:pt>
                <c:pt idx="6430">
                  <c:v>0</c:v>
                </c:pt>
                <c:pt idx="6431">
                  <c:v>0</c:v>
                </c:pt>
                <c:pt idx="6432">
                  <c:v>0</c:v>
                </c:pt>
                <c:pt idx="6433">
                  <c:v>0</c:v>
                </c:pt>
                <c:pt idx="6434">
                  <c:v>0</c:v>
                </c:pt>
                <c:pt idx="6435">
                  <c:v>0</c:v>
                </c:pt>
                <c:pt idx="6436">
                  <c:v>0</c:v>
                </c:pt>
                <c:pt idx="6437">
                  <c:v>0</c:v>
                </c:pt>
                <c:pt idx="6438">
                  <c:v>0</c:v>
                </c:pt>
                <c:pt idx="6439">
                  <c:v>0</c:v>
                </c:pt>
                <c:pt idx="6440">
                  <c:v>0</c:v>
                </c:pt>
                <c:pt idx="6441">
                  <c:v>0</c:v>
                </c:pt>
                <c:pt idx="6442">
                  <c:v>0</c:v>
                </c:pt>
                <c:pt idx="6443">
                  <c:v>0</c:v>
                </c:pt>
                <c:pt idx="6444">
                  <c:v>0</c:v>
                </c:pt>
                <c:pt idx="6445">
                  <c:v>0</c:v>
                </c:pt>
                <c:pt idx="6446">
                  <c:v>0</c:v>
                </c:pt>
                <c:pt idx="6447">
                  <c:v>0</c:v>
                </c:pt>
                <c:pt idx="6448">
                  <c:v>0</c:v>
                </c:pt>
                <c:pt idx="6449">
                  <c:v>0</c:v>
                </c:pt>
                <c:pt idx="6450">
                  <c:v>0</c:v>
                </c:pt>
                <c:pt idx="6451">
                  <c:v>0</c:v>
                </c:pt>
                <c:pt idx="6452">
                  <c:v>0</c:v>
                </c:pt>
                <c:pt idx="6453">
                  <c:v>0</c:v>
                </c:pt>
                <c:pt idx="6454">
                  <c:v>0</c:v>
                </c:pt>
                <c:pt idx="6455">
                  <c:v>0</c:v>
                </c:pt>
                <c:pt idx="6456">
                  <c:v>0</c:v>
                </c:pt>
                <c:pt idx="6457">
                  <c:v>0</c:v>
                </c:pt>
                <c:pt idx="6458">
                  <c:v>0</c:v>
                </c:pt>
                <c:pt idx="6459">
                  <c:v>0</c:v>
                </c:pt>
                <c:pt idx="6460">
                  <c:v>0</c:v>
                </c:pt>
                <c:pt idx="6461">
                  <c:v>0</c:v>
                </c:pt>
                <c:pt idx="6462">
                  <c:v>0</c:v>
                </c:pt>
                <c:pt idx="6463">
                  <c:v>0</c:v>
                </c:pt>
                <c:pt idx="6464">
                  <c:v>0</c:v>
                </c:pt>
                <c:pt idx="6465">
                  <c:v>0</c:v>
                </c:pt>
                <c:pt idx="6466">
                  <c:v>0</c:v>
                </c:pt>
                <c:pt idx="6467">
                  <c:v>0</c:v>
                </c:pt>
                <c:pt idx="6468">
                  <c:v>0</c:v>
                </c:pt>
                <c:pt idx="6469">
                  <c:v>0</c:v>
                </c:pt>
                <c:pt idx="6470">
                  <c:v>0</c:v>
                </c:pt>
                <c:pt idx="6471">
                  <c:v>0</c:v>
                </c:pt>
                <c:pt idx="6472">
                  <c:v>0</c:v>
                </c:pt>
                <c:pt idx="6473">
                  <c:v>0</c:v>
                </c:pt>
                <c:pt idx="6474">
                  <c:v>0</c:v>
                </c:pt>
                <c:pt idx="6475">
                  <c:v>0</c:v>
                </c:pt>
                <c:pt idx="6476">
                  <c:v>0</c:v>
                </c:pt>
                <c:pt idx="6477">
                  <c:v>0</c:v>
                </c:pt>
                <c:pt idx="6478">
                  <c:v>0</c:v>
                </c:pt>
                <c:pt idx="6479">
                  <c:v>0</c:v>
                </c:pt>
                <c:pt idx="6480">
                  <c:v>0</c:v>
                </c:pt>
                <c:pt idx="6481">
                  <c:v>0</c:v>
                </c:pt>
                <c:pt idx="6482">
                  <c:v>0</c:v>
                </c:pt>
                <c:pt idx="6483">
                  <c:v>0</c:v>
                </c:pt>
                <c:pt idx="6484">
                  <c:v>0</c:v>
                </c:pt>
                <c:pt idx="6485">
                  <c:v>0</c:v>
                </c:pt>
                <c:pt idx="6486">
                  <c:v>0</c:v>
                </c:pt>
                <c:pt idx="6487">
                  <c:v>0</c:v>
                </c:pt>
                <c:pt idx="6488">
                  <c:v>0</c:v>
                </c:pt>
                <c:pt idx="6489">
                  <c:v>0</c:v>
                </c:pt>
                <c:pt idx="6490">
                  <c:v>0</c:v>
                </c:pt>
                <c:pt idx="6491">
                  <c:v>0</c:v>
                </c:pt>
                <c:pt idx="6492">
                  <c:v>0</c:v>
                </c:pt>
                <c:pt idx="6493">
                  <c:v>0</c:v>
                </c:pt>
                <c:pt idx="6494">
                  <c:v>0</c:v>
                </c:pt>
                <c:pt idx="6495">
                  <c:v>0</c:v>
                </c:pt>
                <c:pt idx="6496">
                  <c:v>0</c:v>
                </c:pt>
                <c:pt idx="6497">
                  <c:v>0</c:v>
                </c:pt>
                <c:pt idx="6498">
                  <c:v>0</c:v>
                </c:pt>
                <c:pt idx="6499">
                  <c:v>0</c:v>
                </c:pt>
                <c:pt idx="6500">
                  <c:v>0</c:v>
                </c:pt>
                <c:pt idx="6501">
                  <c:v>0</c:v>
                </c:pt>
                <c:pt idx="6502">
                  <c:v>0</c:v>
                </c:pt>
                <c:pt idx="6503">
                  <c:v>0</c:v>
                </c:pt>
                <c:pt idx="6504">
                  <c:v>0</c:v>
                </c:pt>
                <c:pt idx="6505">
                  <c:v>0</c:v>
                </c:pt>
                <c:pt idx="6506">
                  <c:v>0</c:v>
                </c:pt>
                <c:pt idx="6507">
                  <c:v>0</c:v>
                </c:pt>
                <c:pt idx="6508">
                  <c:v>0</c:v>
                </c:pt>
                <c:pt idx="6509">
                  <c:v>0</c:v>
                </c:pt>
                <c:pt idx="6510">
                  <c:v>0</c:v>
                </c:pt>
                <c:pt idx="6511">
                  <c:v>0</c:v>
                </c:pt>
                <c:pt idx="6512">
                  <c:v>0</c:v>
                </c:pt>
                <c:pt idx="6513">
                  <c:v>0</c:v>
                </c:pt>
                <c:pt idx="6514">
                  <c:v>0</c:v>
                </c:pt>
                <c:pt idx="6515">
                  <c:v>0</c:v>
                </c:pt>
                <c:pt idx="6516">
                  <c:v>0</c:v>
                </c:pt>
                <c:pt idx="6517">
                  <c:v>0</c:v>
                </c:pt>
                <c:pt idx="6518">
                  <c:v>0</c:v>
                </c:pt>
                <c:pt idx="6519">
                  <c:v>0</c:v>
                </c:pt>
                <c:pt idx="6520">
                  <c:v>0</c:v>
                </c:pt>
                <c:pt idx="6521">
                  <c:v>0</c:v>
                </c:pt>
                <c:pt idx="6522">
                  <c:v>0</c:v>
                </c:pt>
                <c:pt idx="6523">
                  <c:v>0</c:v>
                </c:pt>
                <c:pt idx="6524">
                  <c:v>0</c:v>
                </c:pt>
                <c:pt idx="6525">
                  <c:v>0</c:v>
                </c:pt>
                <c:pt idx="6526">
                  <c:v>0</c:v>
                </c:pt>
                <c:pt idx="6527">
                  <c:v>0</c:v>
                </c:pt>
                <c:pt idx="6528">
                  <c:v>0</c:v>
                </c:pt>
                <c:pt idx="6529">
                  <c:v>0</c:v>
                </c:pt>
                <c:pt idx="6530">
                  <c:v>0</c:v>
                </c:pt>
                <c:pt idx="6531">
                  <c:v>0</c:v>
                </c:pt>
                <c:pt idx="6532">
                  <c:v>0</c:v>
                </c:pt>
                <c:pt idx="6533">
                  <c:v>0</c:v>
                </c:pt>
                <c:pt idx="6534">
                  <c:v>0</c:v>
                </c:pt>
                <c:pt idx="6535">
                  <c:v>0</c:v>
                </c:pt>
                <c:pt idx="6536">
                  <c:v>0</c:v>
                </c:pt>
                <c:pt idx="6537">
                  <c:v>0</c:v>
                </c:pt>
                <c:pt idx="6538">
                  <c:v>0</c:v>
                </c:pt>
                <c:pt idx="6539">
                  <c:v>0</c:v>
                </c:pt>
                <c:pt idx="6540">
                  <c:v>0</c:v>
                </c:pt>
                <c:pt idx="6541">
                  <c:v>0</c:v>
                </c:pt>
                <c:pt idx="6542">
                  <c:v>0</c:v>
                </c:pt>
                <c:pt idx="6543">
                  <c:v>0</c:v>
                </c:pt>
                <c:pt idx="6544">
                  <c:v>0</c:v>
                </c:pt>
                <c:pt idx="6545">
                  <c:v>0</c:v>
                </c:pt>
                <c:pt idx="6546">
                  <c:v>0</c:v>
                </c:pt>
                <c:pt idx="6547">
                  <c:v>0</c:v>
                </c:pt>
                <c:pt idx="6548">
                  <c:v>0</c:v>
                </c:pt>
                <c:pt idx="6549">
                  <c:v>0</c:v>
                </c:pt>
                <c:pt idx="6550">
                  <c:v>0</c:v>
                </c:pt>
                <c:pt idx="6551">
                  <c:v>0</c:v>
                </c:pt>
                <c:pt idx="6552">
                  <c:v>0</c:v>
                </c:pt>
                <c:pt idx="6553">
                  <c:v>0</c:v>
                </c:pt>
                <c:pt idx="6554">
                  <c:v>0</c:v>
                </c:pt>
                <c:pt idx="6555">
                  <c:v>0</c:v>
                </c:pt>
                <c:pt idx="6556">
                  <c:v>0</c:v>
                </c:pt>
                <c:pt idx="6557">
                  <c:v>0</c:v>
                </c:pt>
                <c:pt idx="6558">
                  <c:v>0</c:v>
                </c:pt>
                <c:pt idx="6559">
                  <c:v>0</c:v>
                </c:pt>
                <c:pt idx="6560">
                  <c:v>0</c:v>
                </c:pt>
                <c:pt idx="6561">
                  <c:v>0</c:v>
                </c:pt>
                <c:pt idx="6562">
                  <c:v>0</c:v>
                </c:pt>
                <c:pt idx="6563">
                  <c:v>0</c:v>
                </c:pt>
                <c:pt idx="6564">
                  <c:v>0</c:v>
                </c:pt>
                <c:pt idx="6565">
                  <c:v>0</c:v>
                </c:pt>
                <c:pt idx="6566">
                  <c:v>0</c:v>
                </c:pt>
                <c:pt idx="6567">
                  <c:v>0</c:v>
                </c:pt>
                <c:pt idx="6568">
                  <c:v>0</c:v>
                </c:pt>
                <c:pt idx="6569">
                  <c:v>0</c:v>
                </c:pt>
                <c:pt idx="6570">
                  <c:v>0</c:v>
                </c:pt>
                <c:pt idx="6571">
                  <c:v>0</c:v>
                </c:pt>
                <c:pt idx="6572">
                  <c:v>0</c:v>
                </c:pt>
                <c:pt idx="6573">
                  <c:v>0</c:v>
                </c:pt>
                <c:pt idx="6574">
                  <c:v>0</c:v>
                </c:pt>
                <c:pt idx="6575">
                  <c:v>0</c:v>
                </c:pt>
                <c:pt idx="6576">
                  <c:v>0</c:v>
                </c:pt>
                <c:pt idx="6577">
                  <c:v>0</c:v>
                </c:pt>
                <c:pt idx="6578">
                  <c:v>0</c:v>
                </c:pt>
                <c:pt idx="6579">
                  <c:v>0</c:v>
                </c:pt>
                <c:pt idx="6580">
                  <c:v>0</c:v>
                </c:pt>
                <c:pt idx="6581">
                  <c:v>0</c:v>
                </c:pt>
                <c:pt idx="6582">
                  <c:v>0</c:v>
                </c:pt>
                <c:pt idx="6583">
                  <c:v>0</c:v>
                </c:pt>
                <c:pt idx="6584">
                  <c:v>0</c:v>
                </c:pt>
                <c:pt idx="6585">
                  <c:v>0</c:v>
                </c:pt>
                <c:pt idx="6586">
                  <c:v>0</c:v>
                </c:pt>
                <c:pt idx="6587">
                  <c:v>0</c:v>
                </c:pt>
                <c:pt idx="6588">
                  <c:v>0</c:v>
                </c:pt>
                <c:pt idx="6589">
                  <c:v>0</c:v>
                </c:pt>
                <c:pt idx="6590">
                  <c:v>0</c:v>
                </c:pt>
                <c:pt idx="6591">
                  <c:v>0</c:v>
                </c:pt>
                <c:pt idx="6592">
                  <c:v>0</c:v>
                </c:pt>
                <c:pt idx="6593">
                  <c:v>0</c:v>
                </c:pt>
                <c:pt idx="6594">
                  <c:v>0</c:v>
                </c:pt>
                <c:pt idx="6595">
                  <c:v>0</c:v>
                </c:pt>
                <c:pt idx="6596">
                  <c:v>0</c:v>
                </c:pt>
                <c:pt idx="6597">
                  <c:v>0</c:v>
                </c:pt>
                <c:pt idx="6598">
                  <c:v>0</c:v>
                </c:pt>
                <c:pt idx="6599">
                  <c:v>0</c:v>
                </c:pt>
                <c:pt idx="6600">
                  <c:v>0</c:v>
                </c:pt>
                <c:pt idx="6601">
                  <c:v>0</c:v>
                </c:pt>
                <c:pt idx="6602">
                  <c:v>0</c:v>
                </c:pt>
                <c:pt idx="6603">
                  <c:v>0</c:v>
                </c:pt>
                <c:pt idx="6604">
                  <c:v>0</c:v>
                </c:pt>
                <c:pt idx="6605">
                  <c:v>0</c:v>
                </c:pt>
                <c:pt idx="6606">
                  <c:v>0</c:v>
                </c:pt>
                <c:pt idx="6607">
                  <c:v>0</c:v>
                </c:pt>
                <c:pt idx="6608">
                  <c:v>0</c:v>
                </c:pt>
                <c:pt idx="6609">
                  <c:v>0</c:v>
                </c:pt>
                <c:pt idx="6610">
                  <c:v>0</c:v>
                </c:pt>
                <c:pt idx="6611">
                  <c:v>0</c:v>
                </c:pt>
                <c:pt idx="6612">
                  <c:v>0</c:v>
                </c:pt>
                <c:pt idx="6613">
                  <c:v>0</c:v>
                </c:pt>
                <c:pt idx="6614">
                  <c:v>0</c:v>
                </c:pt>
                <c:pt idx="6615">
                  <c:v>0</c:v>
                </c:pt>
                <c:pt idx="6616">
                  <c:v>0</c:v>
                </c:pt>
                <c:pt idx="6617">
                  <c:v>0</c:v>
                </c:pt>
                <c:pt idx="6618">
                  <c:v>0</c:v>
                </c:pt>
                <c:pt idx="6619">
                  <c:v>0</c:v>
                </c:pt>
                <c:pt idx="6620">
                  <c:v>0</c:v>
                </c:pt>
                <c:pt idx="6621">
                  <c:v>0</c:v>
                </c:pt>
                <c:pt idx="6622">
                  <c:v>0</c:v>
                </c:pt>
                <c:pt idx="6623">
                  <c:v>0</c:v>
                </c:pt>
                <c:pt idx="6624">
                  <c:v>0</c:v>
                </c:pt>
                <c:pt idx="6625">
                  <c:v>0</c:v>
                </c:pt>
                <c:pt idx="6626">
                  <c:v>0</c:v>
                </c:pt>
                <c:pt idx="6627">
                  <c:v>0</c:v>
                </c:pt>
                <c:pt idx="6628">
                  <c:v>0</c:v>
                </c:pt>
                <c:pt idx="6629">
                  <c:v>0</c:v>
                </c:pt>
                <c:pt idx="6630">
                  <c:v>0</c:v>
                </c:pt>
                <c:pt idx="6631">
                  <c:v>0</c:v>
                </c:pt>
                <c:pt idx="6632">
                  <c:v>0</c:v>
                </c:pt>
                <c:pt idx="6633">
                  <c:v>0</c:v>
                </c:pt>
                <c:pt idx="6634">
                  <c:v>0</c:v>
                </c:pt>
                <c:pt idx="6635">
                  <c:v>0</c:v>
                </c:pt>
                <c:pt idx="6636">
                  <c:v>0</c:v>
                </c:pt>
                <c:pt idx="6637">
                  <c:v>0</c:v>
                </c:pt>
                <c:pt idx="6638">
                  <c:v>0</c:v>
                </c:pt>
                <c:pt idx="6639">
                  <c:v>0</c:v>
                </c:pt>
                <c:pt idx="6640">
                  <c:v>0</c:v>
                </c:pt>
                <c:pt idx="6641">
                  <c:v>0</c:v>
                </c:pt>
                <c:pt idx="6642">
                  <c:v>0</c:v>
                </c:pt>
                <c:pt idx="6643">
                  <c:v>0</c:v>
                </c:pt>
                <c:pt idx="6644">
                  <c:v>0</c:v>
                </c:pt>
                <c:pt idx="6645">
                  <c:v>0</c:v>
                </c:pt>
                <c:pt idx="6646">
                  <c:v>0</c:v>
                </c:pt>
                <c:pt idx="6647">
                  <c:v>0</c:v>
                </c:pt>
                <c:pt idx="6648">
                  <c:v>0</c:v>
                </c:pt>
                <c:pt idx="6649">
                  <c:v>0</c:v>
                </c:pt>
                <c:pt idx="6650">
                  <c:v>0</c:v>
                </c:pt>
                <c:pt idx="6651">
                  <c:v>0</c:v>
                </c:pt>
                <c:pt idx="6652">
                  <c:v>0</c:v>
                </c:pt>
                <c:pt idx="6653">
                  <c:v>0</c:v>
                </c:pt>
                <c:pt idx="6654">
                  <c:v>0</c:v>
                </c:pt>
                <c:pt idx="6655">
                  <c:v>0</c:v>
                </c:pt>
                <c:pt idx="6656">
                  <c:v>0</c:v>
                </c:pt>
                <c:pt idx="6657">
                  <c:v>0</c:v>
                </c:pt>
                <c:pt idx="6658">
                  <c:v>0</c:v>
                </c:pt>
                <c:pt idx="6659">
                  <c:v>0</c:v>
                </c:pt>
                <c:pt idx="6660">
                  <c:v>0</c:v>
                </c:pt>
                <c:pt idx="6661">
                  <c:v>0</c:v>
                </c:pt>
                <c:pt idx="6662">
                  <c:v>0</c:v>
                </c:pt>
                <c:pt idx="6663">
                  <c:v>0</c:v>
                </c:pt>
                <c:pt idx="6664">
                  <c:v>0</c:v>
                </c:pt>
                <c:pt idx="6665">
                  <c:v>0</c:v>
                </c:pt>
                <c:pt idx="6666">
                  <c:v>0</c:v>
                </c:pt>
                <c:pt idx="6667">
                  <c:v>0</c:v>
                </c:pt>
                <c:pt idx="6668">
                  <c:v>0</c:v>
                </c:pt>
                <c:pt idx="6669">
                  <c:v>0</c:v>
                </c:pt>
                <c:pt idx="6670">
                  <c:v>0</c:v>
                </c:pt>
                <c:pt idx="6671">
                  <c:v>0</c:v>
                </c:pt>
                <c:pt idx="6672">
                  <c:v>0</c:v>
                </c:pt>
                <c:pt idx="6673">
                  <c:v>0</c:v>
                </c:pt>
                <c:pt idx="6674">
                  <c:v>0</c:v>
                </c:pt>
                <c:pt idx="6675">
                  <c:v>0</c:v>
                </c:pt>
                <c:pt idx="6676">
                  <c:v>0</c:v>
                </c:pt>
                <c:pt idx="6677">
                  <c:v>0</c:v>
                </c:pt>
                <c:pt idx="6678">
                  <c:v>0</c:v>
                </c:pt>
                <c:pt idx="6679">
                  <c:v>0</c:v>
                </c:pt>
                <c:pt idx="6680">
                  <c:v>0</c:v>
                </c:pt>
                <c:pt idx="6681">
                  <c:v>0</c:v>
                </c:pt>
                <c:pt idx="6682">
                  <c:v>0</c:v>
                </c:pt>
                <c:pt idx="6683">
                  <c:v>0</c:v>
                </c:pt>
                <c:pt idx="6684">
                  <c:v>0</c:v>
                </c:pt>
                <c:pt idx="6685">
                  <c:v>0</c:v>
                </c:pt>
                <c:pt idx="6686">
                  <c:v>0</c:v>
                </c:pt>
                <c:pt idx="6687">
                  <c:v>0</c:v>
                </c:pt>
                <c:pt idx="6688">
                  <c:v>0</c:v>
                </c:pt>
                <c:pt idx="6689">
                  <c:v>0</c:v>
                </c:pt>
                <c:pt idx="6690">
                  <c:v>0</c:v>
                </c:pt>
                <c:pt idx="6691">
                  <c:v>0</c:v>
                </c:pt>
                <c:pt idx="6692">
                  <c:v>0</c:v>
                </c:pt>
                <c:pt idx="6693">
                  <c:v>0</c:v>
                </c:pt>
                <c:pt idx="6694">
                  <c:v>0</c:v>
                </c:pt>
                <c:pt idx="6695">
                  <c:v>0</c:v>
                </c:pt>
                <c:pt idx="6696">
                  <c:v>0</c:v>
                </c:pt>
                <c:pt idx="6697">
                  <c:v>0</c:v>
                </c:pt>
                <c:pt idx="6698">
                  <c:v>0</c:v>
                </c:pt>
                <c:pt idx="6699">
                  <c:v>0</c:v>
                </c:pt>
                <c:pt idx="6700">
                  <c:v>0</c:v>
                </c:pt>
                <c:pt idx="6701">
                  <c:v>0</c:v>
                </c:pt>
                <c:pt idx="6702">
                  <c:v>0</c:v>
                </c:pt>
                <c:pt idx="6703">
                  <c:v>0</c:v>
                </c:pt>
                <c:pt idx="6704">
                  <c:v>0</c:v>
                </c:pt>
                <c:pt idx="6705">
                  <c:v>0</c:v>
                </c:pt>
                <c:pt idx="6706">
                  <c:v>0</c:v>
                </c:pt>
                <c:pt idx="6707">
                  <c:v>0</c:v>
                </c:pt>
                <c:pt idx="6708">
                  <c:v>0</c:v>
                </c:pt>
                <c:pt idx="6709">
                  <c:v>0</c:v>
                </c:pt>
                <c:pt idx="6710">
                  <c:v>0</c:v>
                </c:pt>
                <c:pt idx="6711">
                  <c:v>0</c:v>
                </c:pt>
                <c:pt idx="6712">
                  <c:v>0</c:v>
                </c:pt>
                <c:pt idx="6713">
                  <c:v>0</c:v>
                </c:pt>
                <c:pt idx="6714">
                  <c:v>0</c:v>
                </c:pt>
                <c:pt idx="6715">
                  <c:v>0</c:v>
                </c:pt>
                <c:pt idx="6716">
                  <c:v>0</c:v>
                </c:pt>
                <c:pt idx="6717">
                  <c:v>0</c:v>
                </c:pt>
                <c:pt idx="6718">
                  <c:v>0</c:v>
                </c:pt>
                <c:pt idx="6719">
                  <c:v>0</c:v>
                </c:pt>
                <c:pt idx="6720">
                  <c:v>0</c:v>
                </c:pt>
                <c:pt idx="6721">
                  <c:v>0</c:v>
                </c:pt>
                <c:pt idx="6722">
                  <c:v>0</c:v>
                </c:pt>
                <c:pt idx="6723">
                  <c:v>0</c:v>
                </c:pt>
                <c:pt idx="6724">
                  <c:v>0</c:v>
                </c:pt>
                <c:pt idx="6725">
                  <c:v>0</c:v>
                </c:pt>
                <c:pt idx="6726">
                  <c:v>0</c:v>
                </c:pt>
                <c:pt idx="6727">
                  <c:v>0</c:v>
                </c:pt>
                <c:pt idx="6728">
                  <c:v>0</c:v>
                </c:pt>
                <c:pt idx="6729">
                  <c:v>0</c:v>
                </c:pt>
                <c:pt idx="6730">
                  <c:v>0</c:v>
                </c:pt>
                <c:pt idx="6731">
                  <c:v>0</c:v>
                </c:pt>
                <c:pt idx="6732">
                  <c:v>0</c:v>
                </c:pt>
                <c:pt idx="6733">
                  <c:v>0</c:v>
                </c:pt>
                <c:pt idx="6734">
                  <c:v>0</c:v>
                </c:pt>
                <c:pt idx="6735">
                  <c:v>0</c:v>
                </c:pt>
                <c:pt idx="6736">
                  <c:v>0</c:v>
                </c:pt>
                <c:pt idx="6737">
                  <c:v>0</c:v>
                </c:pt>
                <c:pt idx="6738">
                  <c:v>0</c:v>
                </c:pt>
                <c:pt idx="6739">
                  <c:v>0</c:v>
                </c:pt>
                <c:pt idx="6740">
                  <c:v>0</c:v>
                </c:pt>
                <c:pt idx="6741">
                  <c:v>0</c:v>
                </c:pt>
                <c:pt idx="6742">
                  <c:v>0</c:v>
                </c:pt>
                <c:pt idx="6743">
                  <c:v>0</c:v>
                </c:pt>
                <c:pt idx="6744">
                  <c:v>0</c:v>
                </c:pt>
                <c:pt idx="6745">
                  <c:v>0</c:v>
                </c:pt>
                <c:pt idx="6746">
                  <c:v>0</c:v>
                </c:pt>
                <c:pt idx="6747">
                  <c:v>0</c:v>
                </c:pt>
                <c:pt idx="6748">
                  <c:v>0</c:v>
                </c:pt>
                <c:pt idx="6749">
                  <c:v>0</c:v>
                </c:pt>
                <c:pt idx="6750">
                  <c:v>0</c:v>
                </c:pt>
                <c:pt idx="6751">
                  <c:v>0</c:v>
                </c:pt>
                <c:pt idx="6752">
                  <c:v>0</c:v>
                </c:pt>
                <c:pt idx="6753">
                  <c:v>0</c:v>
                </c:pt>
                <c:pt idx="6754">
                  <c:v>0</c:v>
                </c:pt>
                <c:pt idx="6755">
                  <c:v>0</c:v>
                </c:pt>
                <c:pt idx="6756">
                  <c:v>0</c:v>
                </c:pt>
                <c:pt idx="6757">
                  <c:v>0</c:v>
                </c:pt>
                <c:pt idx="6758">
                  <c:v>0</c:v>
                </c:pt>
                <c:pt idx="6759">
                  <c:v>0</c:v>
                </c:pt>
                <c:pt idx="6760">
                  <c:v>0</c:v>
                </c:pt>
                <c:pt idx="6761">
                  <c:v>0</c:v>
                </c:pt>
                <c:pt idx="6762">
                  <c:v>0</c:v>
                </c:pt>
                <c:pt idx="6763">
                  <c:v>0</c:v>
                </c:pt>
                <c:pt idx="6764">
                  <c:v>0</c:v>
                </c:pt>
                <c:pt idx="6765">
                  <c:v>0</c:v>
                </c:pt>
                <c:pt idx="6766">
                  <c:v>0</c:v>
                </c:pt>
                <c:pt idx="6767">
                  <c:v>0</c:v>
                </c:pt>
                <c:pt idx="6768">
                  <c:v>0</c:v>
                </c:pt>
                <c:pt idx="6769">
                  <c:v>0</c:v>
                </c:pt>
                <c:pt idx="6770">
                  <c:v>0</c:v>
                </c:pt>
                <c:pt idx="6771">
                  <c:v>0</c:v>
                </c:pt>
                <c:pt idx="6772">
                  <c:v>0</c:v>
                </c:pt>
                <c:pt idx="6773">
                  <c:v>0</c:v>
                </c:pt>
                <c:pt idx="6774">
                  <c:v>0</c:v>
                </c:pt>
                <c:pt idx="6775">
                  <c:v>0</c:v>
                </c:pt>
                <c:pt idx="6776">
                  <c:v>0</c:v>
                </c:pt>
                <c:pt idx="6777">
                  <c:v>0</c:v>
                </c:pt>
                <c:pt idx="6778">
                  <c:v>0</c:v>
                </c:pt>
                <c:pt idx="6779">
                  <c:v>0</c:v>
                </c:pt>
                <c:pt idx="6780">
                  <c:v>0</c:v>
                </c:pt>
                <c:pt idx="6781">
                  <c:v>0</c:v>
                </c:pt>
                <c:pt idx="6782">
                  <c:v>0</c:v>
                </c:pt>
                <c:pt idx="6783">
                  <c:v>0</c:v>
                </c:pt>
                <c:pt idx="6784">
                  <c:v>0</c:v>
                </c:pt>
                <c:pt idx="6785">
                  <c:v>0</c:v>
                </c:pt>
                <c:pt idx="6786">
                  <c:v>0</c:v>
                </c:pt>
                <c:pt idx="6787">
                  <c:v>0</c:v>
                </c:pt>
                <c:pt idx="6788">
                  <c:v>0</c:v>
                </c:pt>
                <c:pt idx="6789">
                  <c:v>0</c:v>
                </c:pt>
                <c:pt idx="6790">
                  <c:v>0</c:v>
                </c:pt>
                <c:pt idx="6791">
                  <c:v>0</c:v>
                </c:pt>
                <c:pt idx="6792">
                  <c:v>0</c:v>
                </c:pt>
                <c:pt idx="6793">
                  <c:v>0</c:v>
                </c:pt>
                <c:pt idx="6794">
                  <c:v>0</c:v>
                </c:pt>
                <c:pt idx="6795">
                  <c:v>0</c:v>
                </c:pt>
                <c:pt idx="6796">
                  <c:v>0</c:v>
                </c:pt>
                <c:pt idx="6797">
                  <c:v>0</c:v>
                </c:pt>
                <c:pt idx="6798">
                  <c:v>0</c:v>
                </c:pt>
                <c:pt idx="6799">
                  <c:v>0</c:v>
                </c:pt>
                <c:pt idx="6800">
                  <c:v>0</c:v>
                </c:pt>
                <c:pt idx="6801">
                  <c:v>0</c:v>
                </c:pt>
                <c:pt idx="6802">
                  <c:v>0</c:v>
                </c:pt>
                <c:pt idx="6803">
                  <c:v>0</c:v>
                </c:pt>
                <c:pt idx="6804">
                  <c:v>0</c:v>
                </c:pt>
                <c:pt idx="6805">
                  <c:v>0</c:v>
                </c:pt>
                <c:pt idx="6806">
                  <c:v>0</c:v>
                </c:pt>
                <c:pt idx="6807">
                  <c:v>0</c:v>
                </c:pt>
                <c:pt idx="6808">
                  <c:v>0</c:v>
                </c:pt>
                <c:pt idx="6809">
                  <c:v>0</c:v>
                </c:pt>
                <c:pt idx="6810">
                  <c:v>0</c:v>
                </c:pt>
                <c:pt idx="6811">
                  <c:v>0</c:v>
                </c:pt>
                <c:pt idx="6812">
                  <c:v>0</c:v>
                </c:pt>
                <c:pt idx="6813">
                  <c:v>0</c:v>
                </c:pt>
                <c:pt idx="6814">
                  <c:v>0</c:v>
                </c:pt>
                <c:pt idx="6815">
                  <c:v>0</c:v>
                </c:pt>
                <c:pt idx="6816">
                  <c:v>0</c:v>
                </c:pt>
                <c:pt idx="6817">
                  <c:v>0</c:v>
                </c:pt>
                <c:pt idx="6818">
                  <c:v>0</c:v>
                </c:pt>
                <c:pt idx="6819">
                  <c:v>0</c:v>
                </c:pt>
                <c:pt idx="6820">
                  <c:v>0</c:v>
                </c:pt>
                <c:pt idx="6821">
                  <c:v>0</c:v>
                </c:pt>
                <c:pt idx="6822">
                  <c:v>0</c:v>
                </c:pt>
                <c:pt idx="6823">
                  <c:v>0</c:v>
                </c:pt>
                <c:pt idx="6824">
                  <c:v>0</c:v>
                </c:pt>
                <c:pt idx="6825">
                  <c:v>10000</c:v>
                </c:pt>
                <c:pt idx="6826">
                  <c:v>10000</c:v>
                </c:pt>
                <c:pt idx="6827">
                  <c:v>10000</c:v>
                </c:pt>
                <c:pt idx="6828">
                  <c:v>10000</c:v>
                </c:pt>
                <c:pt idx="6829">
                  <c:v>10000</c:v>
                </c:pt>
                <c:pt idx="6830">
                  <c:v>10000</c:v>
                </c:pt>
                <c:pt idx="6831">
                  <c:v>10000</c:v>
                </c:pt>
                <c:pt idx="6832">
                  <c:v>10000</c:v>
                </c:pt>
                <c:pt idx="6833">
                  <c:v>10000</c:v>
                </c:pt>
                <c:pt idx="6834">
                  <c:v>10000</c:v>
                </c:pt>
                <c:pt idx="6835">
                  <c:v>10000</c:v>
                </c:pt>
                <c:pt idx="6836">
                  <c:v>10000</c:v>
                </c:pt>
                <c:pt idx="6837">
                  <c:v>10000</c:v>
                </c:pt>
                <c:pt idx="6838">
                  <c:v>10000</c:v>
                </c:pt>
                <c:pt idx="6839">
                  <c:v>10000</c:v>
                </c:pt>
                <c:pt idx="6840">
                  <c:v>10000</c:v>
                </c:pt>
                <c:pt idx="6841">
                  <c:v>10000</c:v>
                </c:pt>
                <c:pt idx="6842">
                  <c:v>10000</c:v>
                </c:pt>
                <c:pt idx="6843">
                  <c:v>10000</c:v>
                </c:pt>
                <c:pt idx="6844">
                  <c:v>10000</c:v>
                </c:pt>
                <c:pt idx="6845">
                  <c:v>10000</c:v>
                </c:pt>
                <c:pt idx="6846">
                  <c:v>10000</c:v>
                </c:pt>
                <c:pt idx="6847">
                  <c:v>10000</c:v>
                </c:pt>
                <c:pt idx="6848">
                  <c:v>10000</c:v>
                </c:pt>
                <c:pt idx="6849">
                  <c:v>10000</c:v>
                </c:pt>
                <c:pt idx="6850">
                  <c:v>10000</c:v>
                </c:pt>
                <c:pt idx="6851">
                  <c:v>10000</c:v>
                </c:pt>
                <c:pt idx="6852">
                  <c:v>10000</c:v>
                </c:pt>
                <c:pt idx="6853">
                  <c:v>10000</c:v>
                </c:pt>
                <c:pt idx="6854">
                  <c:v>10000</c:v>
                </c:pt>
                <c:pt idx="6855">
                  <c:v>10000</c:v>
                </c:pt>
                <c:pt idx="6856">
                  <c:v>10000</c:v>
                </c:pt>
                <c:pt idx="6857">
                  <c:v>10000</c:v>
                </c:pt>
                <c:pt idx="6858">
                  <c:v>10000</c:v>
                </c:pt>
                <c:pt idx="6859">
                  <c:v>10000</c:v>
                </c:pt>
                <c:pt idx="6860">
                  <c:v>10000</c:v>
                </c:pt>
                <c:pt idx="6861">
                  <c:v>10000</c:v>
                </c:pt>
                <c:pt idx="6862">
                  <c:v>10000</c:v>
                </c:pt>
                <c:pt idx="6863">
                  <c:v>10000</c:v>
                </c:pt>
                <c:pt idx="6864">
                  <c:v>10000</c:v>
                </c:pt>
                <c:pt idx="6865">
                  <c:v>10000</c:v>
                </c:pt>
                <c:pt idx="6866">
                  <c:v>10000</c:v>
                </c:pt>
                <c:pt idx="6867">
                  <c:v>10000</c:v>
                </c:pt>
                <c:pt idx="6868">
                  <c:v>10000</c:v>
                </c:pt>
                <c:pt idx="6869">
                  <c:v>0</c:v>
                </c:pt>
                <c:pt idx="6870">
                  <c:v>0</c:v>
                </c:pt>
                <c:pt idx="6871">
                  <c:v>0</c:v>
                </c:pt>
                <c:pt idx="6872">
                  <c:v>0</c:v>
                </c:pt>
                <c:pt idx="6873">
                  <c:v>0</c:v>
                </c:pt>
                <c:pt idx="6874">
                  <c:v>0</c:v>
                </c:pt>
                <c:pt idx="6875">
                  <c:v>0</c:v>
                </c:pt>
                <c:pt idx="6876">
                  <c:v>0</c:v>
                </c:pt>
                <c:pt idx="6877">
                  <c:v>0</c:v>
                </c:pt>
                <c:pt idx="6878">
                  <c:v>0</c:v>
                </c:pt>
                <c:pt idx="6879">
                  <c:v>0</c:v>
                </c:pt>
                <c:pt idx="6880">
                  <c:v>0</c:v>
                </c:pt>
                <c:pt idx="6881">
                  <c:v>0</c:v>
                </c:pt>
                <c:pt idx="6882">
                  <c:v>0</c:v>
                </c:pt>
                <c:pt idx="6883">
                  <c:v>0</c:v>
                </c:pt>
                <c:pt idx="6884">
                  <c:v>0</c:v>
                </c:pt>
                <c:pt idx="6885">
                  <c:v>0</c:v>
                </c:pt>
                <c:pt idx="6886">
                  <c:v>0</c:v>
                </c:pt>
                <c:pt idx="6887">
                  <c:v>0</c:v>
                </c:pt>
                <c:pt idx="6888">
                  <c:v>0</c:v>
                </c:pt>
                <c:pt idx="6889">
                  <c:v>0</c:v>
                </c:pt>
                <c:pt idx="6890">
                  <c:v>0</c:v>
                </c:pt>
                <c:pt idx="6891">
                  <c:v>0</c:v>
                </c:pt>
                <c:pt idx="6892">
                  <c:v>0</c:v>
                </c:pt>
                <c:pt idx="6893">
                  <c:v>0</c:v>
                </c:pt>
                <c:pt idx="6894">
                  <c:v>0</c:v>
                </c:pt>
                <c:pt idx="6895">
                  <c:v>0</c:v>
                </c:pt>
                <c:pt idx="6896">
                  <c:v>0</c:v>
                </c:pt>
                <c:pt idx="6897">
                  <c:v>0</c:v>
                </c:pt>
                <c:pt idx="6898">
                  <c:v>0</c:v>
                </c:pt>
                <c:pt idx="6899">
                  <c:v>0</c:v>
                </c:pt>
                <c:pt idx="6900">
                  <c:v>0</c:v>
                </c:pt>
                <c:pt idx="6901">
                  <c:v>0</c:v>
                </c:pt>
                <c:pt idx="6902">
                  <c:v>0</c:v>
                </c:pt>
                <c:pt idx="6903">
                  <c:v>0</c:v>
                </c:pt>
                <c:pt idx="6904">
                  <c:v>0</c:v>
                </c:pt>
                <c:pt idx="6905">
                  <c:v>0</c:v>
                </c:pt>
                <c:pt idx="6906">
                  <c:v>0</c:v>
                </c:pt>
                <c:pt idx="6907">
                  <c:v>0</c:v>
                </c:pt>
                <c:pt idx="6908">
                  <c:v>0</c:v>
                </c:pt>
                <c:pt idx="6909">
                  <c:v>0</c:v>
                </c:pt>
                <c:pt idx="6910">
                  <c:v>0</c:v>
                </c:pt>
                <c:pt idx="6911">
                  <c:v>0</c:v>
                </c:pt>
                <c:pt idx="6912">
                  <c:v>0</c:v>
                </c:pt>
                <c:pt idx="6913">
                  <c:v>0</c:v>
                </c:pt>
                <c:pt idx="6914">
                  <c:v>0</c:v>
                </c:pt>
                <c:pt idx="6915">
                  <c:v>0</c:v>
                </c:pt>
                <c:pt idx="6916">
                  <c:v>0</c:v>
                </c:pt>
                <c:pt idx="6917">
                  <c:v>0</c:v>
                </c:pt>
                <c:pt idx="6918">
                  <c:v>0</c:v>
                </c:pt>
                <c:pt idx="6919">
                  <c:v>0</c:v>
                </c:pt>
                <c:pt idx="6920">
                  <c:v>0</c:v>
                </c:pt>
                <c:pt idx="6921">
                  <c:v>0</c:v>
                </c:pt>
                <c:pt idx="6922">
                  <c:v>0</c:v>
                </c:pt>
                <c:pt idx="6923">
                  <c:v>0</c:v>
                </c:pt>
                <c:pt idx="6924">
                  <c:v>0</c:v>
                </c:pt>
                <c:pt idx="6925">
                  <c:v>0</c:v>
                </c:pt>
                <c:pt idx="6926">
                  <c:v>0</c:v>
                </c:pt>
                <c:pt idx="6927">
                  <c:v>0</c:v>
                </c:pt>
                <c:pt idx="6928">
                  <c:v>0</c:v>
                </c:pt>
                <c:pt idx="6929">
                  <c:v>0</c:v>
                </c:pt>
                <c:pt idx="6930">
                  <c:v>0</c:v>
                </c:pt>
                <c:pt idx="6931">
                  <c:v>0</c:v>
                </c:pt>
                <c:pt idx="6932">
                  <c:v>0</c:v>
                </c:pt>
                <c:pt idx="6933">
                  <c:v>0</c:v>
                </c:pt>
                <c:pt idx="6934">
                  <c:v>0</c:v>
                </c:pt>
                <c:pt idx="6935">
                  <c:v>0</c:v>
                </c:pt>
                <c:pt idx="6936">
                  <c:v>0</c:v>
                </c:pt>
                <c:pt idx="6937">
                  <c:v>0</c:v>
                </c:pt>
                <c:pt idx="6938">
                  <c:v>0</c:v>
                </c:pt>
                <c:pt idx="6939">
                  <c:v>0</c:v>
                </c:pt>
                <c:pt idx="6940">
                  <c:v>0</c:v>
                </c:pt>
                <c:pt idx="6941">
                  <c:v>0</c:v>
                </c:pt>
                <c:pt idx="6942">
                  <c:v>0</c:v>
                </c:pt>
                <c:pt idx="6943">
                  <c:v>0</c:v>
                </c:pt>
                <c:pt idx="6944">
                  <c:v>0</c:v>
                </c:pt>
                <c:pt idx="6945">
                  <c:v>0</c:v>
                </c:pt>
                <c:pt idx="6946">
                  <c:v>0</c:v>
                </c:pt>
                <c:pt idx="6947">
                  <c:v>0</c:v>
                </c:pt>
                <c:pt idx="6948">
                  <c:v>0</c:v>
                </c:pt>
                <c:pt idx="6949">
                  <c:v>0</c:v>
                </c:pt>
                <c:pt idx="6950">
                  <c:v>0</c:v>
                </c:pt>
                <c:pt idx="6951">
                  <c:v>0</c:v>
                </c:pt>
                <c:pt idx="6952">
                  <c:v>0</c:v>
                </c:pt>
                <c:pt idx="6953">
                  <c:v>0</c:v>
                </c:pt>
                <c:pt idx="6954">
                  <c:v>0</c:v>
                </c:pt>
                <c:pt idx="6955">
                  <c:v>0</c:v>
                </c:pt>
                <c:pt idx="6956">
                  <c:v>0</c:v>
                </c:pt>
                <c:pt idx="6957">
                  <c:v>0</c:v>
                </c:pt>
                <c:pt idx="6958">
                  <c:v>0</c:v>
                </c:pt>
                <c:pt idx="6959">
                  <c:v>0</c:v>
                </c:pt>
                <c:pt idx="6960">
                  <c:v>0</c:v>
                </c:pt>
                <c:pt idx="6961">
                  <c:v>0</c:v>
                </c:pt>
                <c:pt idx="6962">
                  <c:v>0</c:v>
                </c:pt>
                <c:pt idx="6963">
                  <c:v>0</c:v>
                </c:pt>
                <c:pt idx="6964">
                  <c:v>0</c:v>
                </c:pt>
                <c:pt idx="6965">
                  <c:v>0</c:v>
                </c:pt>
                <c:pt idx="6966">
                  <c:v>0</c:v>
                </c:pt>
                <c:pt idx="6967">
                  <c:v>0</c:v>
                </c:pt>
                <c:pt idx="6968">
                  <c:v>0</c:v>
                </c:pt>
                <c:pt idx="6969">
                  <c:v>0</c:v>
                </c:pt>
                <c:pt idx="6970">
                  <c:v>0</c:v>
                </c:pt>
                <c:pt idx="6971">
                  <c:v>0</c:v>
                </c:pt>
                <c:pt idx="6972">
                  <c:v>0</c:v>
                </c:pt>
                <c:pt idx="6973">
                  <c:v>0</c:v>
                </c:pt>
                <c:pt idx="6974">
                  <c:v>0</c:v>
                </c:pt>
                <c:pt idx="6975">
                  <c:v>0</c:v>
                </c:pt>
                <c:pt idx="6976">
                  <c:v>0</c:v>
                </c:pt>
                <c:pt idx="6977">
                  <c:v>0</c:v>
                </c:pt>
                <c:pt idx="6978">
                  <c:v>0</c:v>
                </c:pt>
                <c:pt idx="6979">
                  <c:v>0</c:v>
                </c:pt>
                <c:pt idx="6980">
                  <c:v>0</c:v>
                </c:pt>
                <c:pt idx="6981">
                  <c:v>0</c:v>
                </c:pt>
                <c:pt idx="6982">
                  <c:v>0</c:v>
                </c:pt>
                <c:pt idx="6983">
                  <c:v>0</c:v>
                </c:pt>
                <c:pt idx="6984">
                  <c:v>0</c:v>
                </c:pt>
                <c:pt idx="6985">
                  <c:v>0</c:v>
                </c:pt>
                <c:pt idx="6986">
                  <c:v>0</c:v>
                </c:pt>
                <c:pt idx="6987">
                  <c:v>0</c:v>
                </c:pt>
                <c:pt idx="6988">
                  <c:v>0</c:v>
                </c:pt>
                <c:pt idx="6989">
                  <c:v>0</c:v>
                </c:pt>
                <c:pt idx="6990">
                  <c:v>0</c:v>
                </c:pt>
                <c:pt idx="6991">
                  <c:v>0</c:v>
                </c:pt>
                <c:pt idx="6992">
                  <c:v>0</c:v>
                </c:pt>
                <c:pt idx="6993">
                  <c:v>0</c:v>
                </c:pt>
                <c:pt idx="6994">
                  <c:v>0</c:v>
                </c:pt>
                <c:pt idx="6995">
                  <c:v>0</c:v>
                </c:pt>
                <c:pt idx="6996">
                  <c:v>0</c:v>
                </c:pt>
                <c:pt idx="6997">
                  <c:v>0</c:v>
                </c:pt>
                <c:pt idx="6998">
                  <c:v>0</c:v>
                </c:pt>
                <c:pt idx="6999">
                  <c:v>0</c:v>
                </c:pt>
                <c:pt idx="7000">
                  <c:v>0</c:v>
                </c:pt>
                <c:pt idx="7001">
                  <c:v>0</c:v>
                </c:pt>
                <c:pt idx="7002">
                  <c:v>0</c:v>
                </c:pt>
                <c:pt idx="7003">
                  <c:v>0</c:v>
                </c:pt>
                <c:pt idx="7004">
                  <c:v>0</c:v>
                </c:pt>
                <c:pt idx="7005">
                  <c:v>0</c:v>
                </c:pt>
                <c:pt idx="7006">
                  <c:v>0</c:v>
                </c:pt>
                <c:pt idx="7007">
                  <c:v>0</c:v>
                </c:pt>
                <c:pt idx="7008">
                  <c:v>0</c:v>
                </c:pt>
                <c:pt idx="7009">
                  <c:v>0</c:v>
                </c:pt>
                <c:pt idx="7010">
                  <c:v>0</c:v>
                </c:pt>
                <c:pt idx="7011">
                  <c:v>0</c:v>
                </c:pt>
                <c:pt idx="7012">
                  <c:v>0</c:v>
                </c:pt>
                <c:pt idx="7013">
                  <c:v>0</c:v>
                </c:pt>
                <c:pt idx="7014">
                  <c:v>0</c:v>
                </c:pt>
                <c:pt idx="7015">
                  <c:v>0</c:v>
                </c:pt>
                <c:pt idx="7016">
                  <c:v>0</c:v>
                </c:pt>
                <c:pt idx="7017">
                  <c:v>0</c:v>
                </c:pt>
                <c:pt idx="7018">
                  <c:v>0</c:v>
                </c:pt>
                <c:pt idx="7019">
                  <c:v>0</c:v>
                </c:pt>
                <c:pt idx="7020">
                  <c:v>0</c:v>
                </c:pt>
                <c:pt idx="7021">
                  <c:v>0</c:v>
                </c:pt>
                <c:pt idx="7022">
                  <c:v>0</c:v>
                </c:pt>
                <c:pt idx="7023">
                  <c:v>0</c:v>
                </c:pt>
                <c:pt idx="7024">
                  <c:v>0</c:v>
                </c:pt>
                <c:pt idx="7025">
                  <c:v>0</c:v>
                </c:pt>
                <c:pt idx="7026">
                  <c:v>0</c:v>
                </c:pt>
                <c:pt idx="7027">
                  <c:v>0</c:v>
                </c:pt>
                <c:pt idx="7028">
                  <c:v>0</c:v>
                </c:pt>
                <c:pt idx="7029">
                  <c:v>0</c:v>
                </c:pt>
                <c:pt idx="7030">
                  <c:v>0</c:v>
                </c:pt>
                <c:pt idx="7031">
                  <c:v>0</c:v>
                </c:pt>
                <c:pt idx="7032">
                  <c:v>0</c:v>
                </c:pt>
                <c:pt idx="7033">
                  <c:v>0</c:v>
                </c:pt>
                <c:pt idx="7034">
                  <c:v>0</c:v>
                </c:pt>
                <c:pt idx="7035">
                  <c:v>0</c:v>
                </c:pt>
                <c:pt idx="7036">
                  <c:v>0</c:v>
                </c:pt>
                <c:pt idx="7037">
                  <c:v>0</c:v>
                </c:pt>
                <c:pt idx="7038">
                  <c:v>0</c:v>
                </c:pt>
                <c:pt idx="7039">
                  <c:v>0</c:v>
                </c:pt>
                <c:pt idx="7040">
                  <c:v>0</c:v>
                </c:pt>
                <c:pt idx="7041">
                  <c:v>0</c:v>
                </c:pt>
                <c:pt idx="7042">
                  <c:v>0</c:v>
                </c:pt>
                <c:pt idx="7043">
                  <c:v>0</c:v>
                </c:pt>
                <c:pt idx="7044">
                  <c:v>0</c:v>
                </c:pt>
                <c:pt idx="7045">
                  <c:v>0</c:v>
                </c:pt>
                <c:pt idx="7046">
                  <c:v>0</c:v>
                </c:pt>
                <c:pt idx="7047">
                  <c:v>0</c:v>
                </c:pt>
                <c:pt idx="7048">
                  <c:v>0</c:v>
                </c:pt>
                <c:pt idx="7049">
                  <c:v>0</c:v>
                </c:pt>
                <c:pt idx="7050">
                  <c:v>0</c:v>
                </c:pt>
                <c:pt idx="7051">
                  <c:v>0</c:v>
                </c:pt>
                <c:pt idx="7052">
                  <c:v>0</c:v>
                </c:pt>
                <c:pt idx="7053">
                  <c:v>0</c:v>
                </c:pt>
                <c:pt idx="7054">
                  <c:v>0</c:v>
                </c:pt>
                <c:pt idx="7055">
                  <c:v>0</c:v>
                </c:pt>
                <c:pt idx="7056">
                  <c:v>0</c:v>
                </c:pt>
                <c:pt idx="7057">
                  <c:v>0</c:v>
                </c:pt>
                <c:pt idx="7058">
                  <c:v>0</c:v>
                </c:pt>
                <c:pt idx="7059">
                  <c:v>0</c:v>
                </c:pt>
                <c:pt idx="7060">
                  <c:v>0</c:v>
                </c:pt>
                <c:pt idx="7061">
                  <c:v>0</c:v>
                </c:pt>
                <c:pt idx="7062">
                  <c:v>0</c:v>
                </c:pt>
                <c:pt idx="7063">
                  <c:v>0</c:v>
                </c:pt>
                <c:pt idx="7064">
                  <c:v>0</c:v>
                </c:pt>
                <c:pt idx="7065">
                  <c:v>0</c:v>
                </c:pt>
                <c:pt idx="7066">
                  <c:v>0</c:v>
                </c:pt>
                <c:pt idx="7067">
                  <c:v>0</c:v>
                </c:pt>
                <c:pt idx="7068">
                  <c:v>0</c:v>
                </c:pt>
                <c:pt idx="7069">
                  <c:v>0</c:v>
                </c:pt>
                <c:pt idx="7070">
                  <c:v>0</c:v>
                </c:pt>
                <c:pt idx="7071">
                  <c:v>0</c:v>
                </c:pt>
                <c:pt idx="7072">
                  <c:v>0</c:v>
                </c:pt>
                <c:pt idx="7073">
                  <c:v>0</c:v>
                </c:pt>
                <c:pt idx="7074">
                  <c:v>0</c:v>
                </c:pt>
                <c:pt idx="7075">
                  <c:v>0</c:v>
                </c:pt>
                <c:pt idx="7076">
                  <c:v>0</c:v>
                </c:pt>
                <c:pt idx="7077">
                  <c:v>0</c:v>
                </c:pt>
                <c:pt idx="7078">
                  <c:v>0</c:v>
                </c:pt>
                <c:pt idx="7079">
                  <c:v>0</c:v>
                </c:pt>
                <c:pt idx="7080">
                  <c:v>0</c:v>
                </c:pt>
                <c:pt idx="7081">
                  <c:v>0</c:v>
                </c:pt>
                <c:pt idx="7082">
                  <c:v>0</c:v>
                </c:pt>
                <c:pt idx="7083">
                  <c:v>0</c:v>
                </c:pt>
                <c:pt idx="7084">
                  <c:v>0</c:v>
                </c:pt>
                <c:pt idx="7085">
                  <c:v>0</c:v>
                </c:pt>
                <c:pt idx="7086">
                  <c:v>0</c:v>
                </c:pt>
                <c:pt idx="7087">
                  <c:v>0</c:v>
                </c:pt>
                <c:pt idx="7088">
                  <c:v>0</c:v>
                </c:pt>
                <c:pt idx="7089">
                  <c:v>0</c:v>
                </c:pt>
                <c:pt idx="7090">
                  <c:v>0</c:v>
                </c:pt>
                <c:pt idx="7091">
                  <c:v>0</c:v>
                </c:pt>
                <c:pt idx="7092">
                  <c:v>0</c:v>
                </c:pt>
                <c:pt idx="7093">
                  <c:v>0</c:v>
                </c:pt>
                <c:pt idx="7094">
                  <c:v>0</c:v>
                </c:pt>
                <c:pt idx="7095">
                  <c:v>0</c:v>
                </c:pt>
                <c:pt idx="7096">
                  <c:v>0</c:v>
                </c:pt>
                <c:pt idx="7097">
                  <c:v>0</c:v>
                </c:pt>
                <c:pt idx="7098">
                  <c:v>0</c:v>
                </c:pt>
                <c:pt idx="7099">
                  <c:v>0</c:v>
                </c:pt>
                <c:pt idx="7100">
                  <c:v>0</c:v>
                </c:pt>
                <c:pt idx="7101">
                  <c:v>0</c:v>
                </c:pt>
                <c:pt idx="7102">
                  <c:v>0</c:v>
                </c:pt>
                <c:pt idx="7103">
                  <c:v>0</c:v>
                </c:pt>
                <c:pt idx="7104">
                  <c:v>0</c:v>
                </c:pt>
                <c:pt idx="7105">
                  <c:v>0</c:v>
                </c:pt>
                <c:pt idx="7106">
                  <c:v>0</c:v>
                </c:pt>
                <c:pt idx="7107">
                  <c:v>0</c:v>
                </c:pt>
                <c:pt idx="7108">
                  <c:v>0</c:v>
                </c:pt>
                <c:pt idx="7109">
                  <c:v>0</c:v>
                </c:pt>
                <c:pt idx="7110">
                  <c:v>0</c:v>
                </c:pt>
                <c:pt idx="7111">
                  <c:v>0</c:v>
                </c:pt>
                <c:pt idx="7112">
                  <c:v>0</c:v>
                </c:pt>
                <c:pt idx="7113">
                  <c:v>0</c:v>
                </c:pt>
                <c:pt idx="7114">
                  <c:v>0</c:v>
                </c:pt>
                <c:pt idx="7115">
                  <c:v>0</c:v>
                </c:pt>
                <c:pt idx="7116">
                  <c:v>0</c:v>
                </c:pt>
                <c:pt idx="7117">
                  <c:v>0</c:v>
                </c:pt>
                <c:pt idx="7118">
                  <c:v>0</c:v>
                </c:pt>
                <c:pt idx="7119">
                  <c:v>0</c:v>
                </c:pt>
                <c:pt idx="7120">
                  <c:v>0</c:v>
                </c:pt>
                <c:pt idx="7121">
                  <c:v>0</c:v>
                </c:pt>
                <c:pt idx="7122">
                  <c:v>0</c:v>
                </c:pt>
                <c:pt idx="7123">
                  <c:v>0</c:v>
                </c:pt>
                <c:pt idx="7124">
                  <c:v>0</c:v>
                </c:pt>
                <c:pt idx="7125">
                  <c:v>0</c:v>
                </c:pt>
                <c:pt idx="7126">
                  <c:v>0</c:v>
                </c:pt>
                <c:pt idx="7127">
                  <c:v>0</c:v>
                </c:pt>
                <c:pt idx="7128">
                  <c:v>0</c:v>
                </c:pt>
                <c:pt idx="7129">
                  <c:v>0</c:v>
                </c:pt>
                <c:pt idx="7130">
                  <c:v>0</c:v>
                </c:pt>
                <c:pt idx="7131">
                  <c:v>0</c:v>
                </c:pt>
                <c:pt idx="7132">
                  <c:v>0</c:v>
                </c:pt>
                <c:pt idx="7133">
                  <c:v>0</c:v>
                </c:pt>
                <c:pt idx="7134">
                  <c:v>0</c:v>
                </c:pt>
                <c:pt idx="7135">
                  <c:v>0</c:v>
                </c:pt>
                <c:pt idx="7136">
                  <c:v>0</c:v>
                </c:pt>
                <c:pt idx="7137">
                  <c:v>0</c:v>
                </c:pt>
                <c:pt idx="7138">
                  <c:v>0</c:v>
                </c:pt>
                <c:pt idx="7139">
                  <c:v>0</c:v>
                </c:pt>
                <c:pt idx="7140">
                  <c:v>0</c:v>
                </c:pt>
                <c:pt idx="7141">
                  <c:v>0</c:v>
                </c:pt>
                <c:pt idx="7142">
                  <c:v>0</c:v>
                </c:pt>
                <c:pt idx="7143">
                  <c:v>0</c:v>
                </c:pt>
                <c:pt idx="7144">
                  <c:v>0</c:v>
                </c:pt>
                <c:pt idx="7145">
                  <c:v>0</c:v>
                </c:pt>
                <c:pt idx="7146">
                  <c:v>0</c:v>
                </c:pt>
                <c:pt idx="7147">
                  <c:v>0</c:v>
                </c:pt>
                <c:pt idx="7148">
                  <c:v>0</c:v>
                </c:pt>
                <c:pt idx="7149">
                  <c:v>0</c:v>
                </c:pt>
                <c:pt idx="7150">
                  <c:v>0</c:v>
                </c:pt>
                <c:pt idx="7151">
                  <c:v>0</c:v>
                </c:pt>
                <c:pt idx="7152">
                  <c:v>0</c:v>
                </c:pt>
                <c:pt idx="7153">
                  <c:v>0</c:v>
                </c:pt>
                <c:pt idx="7154">
                  <c:v>0</c:v>
                </c:pt>
                <c:pt idx="7155">
                  <c:v>0</c:v>
                </c:pt>
                <c:pt idx="7156">
                  <c:v>0</c:v>
                </c:pt>
                <c:pt idx="7157">
                  <c:v>0</c:v>
                </c:pt>
                <c:pt idx="7158">
                  <c:v>0</c:v>
                </c:pt>
                <c:pt idx="7159">
                  <c:v>0</c:v>
                </c:pt>
                <c:pt idx="7160">
                  <c:v>0</c:v>
                </c:pt>
                <c:pt idx="7161">
                  <c:v>0</c:v>
                </c:pt>
                <c:pt idx="7162">
                  <c:v>0</c:v>
                </c:pt>
                <c:pt idx="7163">
                  <c:v>0</c:v>
                </c:pt>
                <c:pt idx="7164">
                  <c:v>0</c:v>
                </c:pt>
                <c:pt idx="7165">
                  <c:v>0</c:v>
                </c:pt>
                <c:pt idx="7166">
                  <c:v>0</c:v>
                </c:pt>
                <c:pt idx="7167">
                  <c:v>0</c:v>
                </c:pt>
                <c:pt idx="7168">
                  <c:v>0</c:v>
                </c:pt>
                <c:pt idx="7169">
                  <c:v>0</c:v>
                </c:pt>
                <c:pt idx="7170">
                  <c:v>0</c:v>
                </c:pt>
                <c:pt idx="7171">
                  <c:v>0</c:v>
                </c:pt>
                <c:pt idx="7172">
                  <c:v>0</c:v>
                </c:pt>
                <c:pt idx="7173">
                  <c:v>0</c:v>
                </c:pt>
                <c:pt idx="7174">
                  <c:v>0</c:v>
                </c:pt>
                <c:pt idx="7175">
                  <c:v>0</c:v>
                </c:pt>
                <c:pt idx="7176">
                  <c:v>0</c:v>
                </c:pt>
                <c:pt idx="7177">
                  <c:v>0</c:v>
                </c:pt>
                <c:pt idx="7178">
                  <c:v>0</c:v>
                </c:pt>
                <c:pt idx="7179">
                  <c:v>0</c:v>
                </c:pt>
                <c:pt idx="7180">
                  <c:v>0</c:v>
                </c:pt>
                <c:pt idx="7181">
                  <c:v>0</c:v>
                </c:pt>
                <c:pt idx="7182">
                  <c:v>0</c:v>
                </c:pt>
                <c:pt idx="7183">
                  <c:v>0</c:v>
                </c:pt>
                <c:pt idx="7184">
                  <c:v>0</c:v>
                </c:pt>
                <c:pt idx="7185">
                  <c:v>0</c:v>
                </c:pt>
                <c:pt idx="7186">
                  <c:v>0</c:v>
                </c:pt>
                <c:pt idx="7187">
                  <c:v>0</c:v>
                </c:pt>
                <c:pt idx="7188">
                  <c:v>0</c:v>
                </c:pt>
                <c:pt idx="7189">
                  <c:v>0</c:v>
                </c:pt>
                <c:pt idx="7190">
                  <c:v>0</c:v>
                </c:pt>
                <c:pt idx="7191">
                  <c:v>0</c:v>
                </c:pt>
                <c:pt idx="7192">
                  <c:v>0</c:v>
                </c:pt>
                <c:pt idx="7193">
                  <c:v>0</c:v>
                </c:pt>
                <c:pt idx="7194">
                  <c:v>0</c:v>
                </c:pt>
                <c:pt idx="7195">
                  <c:v>0</c:v>
                </c:pt>
                <c:pt idx="7196">
                  <c:v>0</c:v>
                </c:pt>
                <c:pt idx="7197">
                  <c:v>0</c:v>
                </c:pt>
                <c:pt idx="7198">
                  <c:v>0</c:v>
                </c:pt>
                <c:pt idx="7199">
                  <c:v>0</c:v>
                </c:pt>
                <c:pt idx="7200">
                  <c:v>0</c:v>
                </c:pt>
                <c:pt idx="7201">
                  <c:v>0</c:v>
                </c:pt>
                <c:pt idx="7202">
                  <c:v>0</c:v>
                </c:pt>
                <c:pt idx="7203">
                  <c:v>0</c:v>
                </c:pt>
                <c:pt idx="7204">
                  <c:v>0</c:v>
                </c:pt>
                <c:pt idx="7205">
                  <c:v>0</c:v>
                </c:pt>
                <c:pt idx="7206">
                  <c:v>0</c:v>
                </c:pt>
                <c:pt idx="7207">
                  <c:v>0</c:v>
                </c:pt>
                <c:pt idx="7208">
                  <c:v>0</c:v>
                </c:pt>
                <c:pt idx="7209">
                  <c:v>0</c:v>
                </c:pt>
                <c:pt idx="7210">
                  <c:v>0</c:v>
                </c:pt>
                <c:pt idx="7211">
                  <c:v>0</c:v>
                </c:pt>
                <c:pt idx="7212">
                  <c:v>0</c:v>
                </c:pt>
                <c:pt idx="7213">
                  <c:v>0</c:v>
                </c:pt>
                <c:pt idx="7214">
                  <c:v>0</c:v>
                </c:pt>
                <c:pt idx="7215">
                  <c:v>0</c:v>
                </c:pt>
                <c:pt idx="7216">
                  <c:v>0</c:v>
                </c:pt>
                <c:pt idx="7217">
                  <c:v>0</c:v>
                </c:pt>
                <c:pt idx="7218">
                  <c:v>0</c:v>
                </c:pt>
                <c:pt idx="7219">
                  <c:v>0</c:v>
                </c:pt>
                <c:pt idx="7220">
                  <c:v>0</c:v>
                </c:pt>
                <c:pt idx="7221">
                  <c:v>0</c:v>
                </c:pt>
                <c:pt idx="7222">
                  <c:v>0</c:v>
                </c:pt>
                <c:pt idx="7223">
                  <c:v>0</c:v>
                </c:pt>
                <c:pt idx="7224">
                  <c:v>0</c:v>
                </c:pt>
                <c:pt idx="7225">
                  <c:v>0</c:v>
                </c:pt>
                <c:pt idx="7226">
                  <c:v>0</c:v>
                </c:pt>
                <c:pt idx="7227">
                  <c:v>0</c:v>
                </c:pt>
                <c:pt idx="7228">
                  <c:v>0</c:v>
                </c:pt>
                <c:pt idx="7229">
                  <c:v>0</c:v>
                </c:pt>
                <c:pt idx="7230">
                  <c:v>0</c:v>
                </c:pt>
                <c:pt idx="7231">
                  <c:v>0</c:v>
                </c:pt>
                <c:pt idx="7232">
                  <c:v>0</c:v>
                </c:pt>
                <c:pt idx="7233">
                  <c:v>0</c:v>
                </c:pt>
                <c:pt idx="7234">
                  <c:v>0</c:v>
                </c:pt>
                <c:pt idx="7235">
                  <c:v>0</c:v>
                </c:pt>
                <c:pt idx="7236">
                  <c:v>0</c:v>
                </c:pt>
                <c:pt idx="7237">
                  <c:v>0</c:v>
                </c:pt>
                <c:pt idx="7238">
                  <c:v>0</c:v>
                </c:pt>
                <c:pt idx="7239">
                  <c:v>0</c:v>
                </c:pt>
                <c:pt idx="7240">
                  <c:v>0</c:v>
                </c:pt>
                <c:pt idx="7241">
                  <c:v>0</c:v>
                </c:pt>
                <c:pt idx="7242">
                  <c:v>0</c:v>
                </c:pt>
                <c:pt idx="7243">
                  <c:v>0</c:v>
                </c:pt>
                <c:pt idx="7244">
                  <c:v>0</c:v>
                </c:pt>
                <c:pt idx="7245">
                  <c:v>0</c:v>
                </c:pt>
                <c:pt idx="7246">
                  <c:v>0</c:v>
                </c:pt>
                <c:pt idx="7247">
                  <c:v>0</c:v>
                </c:pt>
                <c:pt idx="7248">
                  <c:v>0</c:v>
                </c:pt>
                <c:pt idx="7249">
                  <c:v>0</c:v>
                </c:pt>
                <c:pt idx="7250">
                  <c:v>0</c:v>
                </c:pt>
                <c:pt idx="7251">
                  <c:v>0</c:v>
                </c:pt>
                <c:pt idx="7252">
                  <c:v>0</c:v>
                </c:pt>
                <c:pt idx="7253">
                  <c:v>0</c:v>
                </c:pt>
                <c:pt idx="7254">
                  <c:v>0</c:v>
                </c:pt>
                <c:pt idx="7255">
                  <c:v>0</c:v>
                </c:pt>
                <c:pt idx="7256">
                  <c:v>0</c:v>
                </c:pt>
                <c:pt idx="7257">
                  <c:v>0</c:v>
                </c:pt>
                <c:pt idx="7258">
                  <c:v>0</c:v>
                </c:pt>
                <c:pt idx="7259">
                  <c:v>0</c:v>
                </c:pt>
                <c:pt idx="7260">
                  <c:v>0</c:v>
                </c:pt>
                <c:pt idx="7261">
                  <c:v>0</c:v>
                </c:pt>
                <c:pt idx="7262">
                  <c:v>0</c:v>
                </c:pt>
                <c:pt idx="7263">
                  <c:v>0</c:v>
                </c:pt>
                <c:pt idx="7264">
                  <c:v>0</c:v>
                </c:pt>
                <c:pt idx="7265">
                  <c:v>0</c:v>
                </c:pt>
                <c:pt idx="7266">
                  <c:v>0</c:v>
                </c:pt>
                <c:pt idx="7267">
                  <c:v>0</c:v>
                </c:pt>
                <c:pt idx="7268">
                  <c:v>0</c:v>
                </c:pt>
                <c:pt idx="7269">
                  <c:v>0</c:v>
                </c:pt>
                <c:pt idx="7270">
                  <c:v>0</c:v>
                </c:pt>
                <c:pt idx="7271">
                  <c:v>0</c:v>
                </c:pt>
                <c:pt idx="7272">
                  <c:v>0</c:v>
                </c:pt>
                <c:pt idx="7273">
                  <c:v>0</c:v>
                </c:pt>
                <c:pt idx="7274">
                  <c:v>0</c:v>
                </c:pt>
                <c:pt idx="7275">
                  <c:v>0</c:v>
                </c:pt>
                <c:pt idx="7276">
                  <c:v>0</c:v>
                </c:pt>
                <c:pt idx="7277">
                  <c:v>0</c:v>
                </c:pt>
                <c:pt idx="7278">
                  <c:v>0</c:v>
                </c:pt>
                <c:pt idx="7279">
                  <c:v>0</c:v>
                </c:pt>
                <c:pt idx="7280">
                  <c:v>0</c:v>
                </c:pt>
                <c:pt idx="7281">
                  <c:v>0</c:v>
                </c:pt>
                <c:pt idx="7282">
                  <c:v>0</c:v>
                </c:pt>
                <c:pt idx="7283">
                  <c:v>0</c:v>
                </c:pt>
                <c:pt idx="7284">
                  <c:v>0</c:v>
                </c:pt>
                <c:pt idx="7285">
                  <c:v>0</c:v>
                </c:pt>
                <c:pt idx="7286">
                  <c:v>0</c:v>
                </c:pt>
                <c:pt idx="7287">
                  <c:v>0</c:v>
                </c:pt>
                <c:pt idx="7288">
                  <c:v>0</c:v>
                </c:pt>
                <c:pt idx="7289">
                  <c:v>0</c:v>
                </c:pt>
                <c:pt idx="7290">
                  <c:v>0</c:v>
                </c:pt>
                <c:pt idx="7291">
                  <c:v>0</c:v>
                </c:pt>
                <c:pt idx="7292">
                  <c:v>0</c:v>
                </c:pt>
                <c:pt idx="7293">
                  <c:v>0</c:v>
                </c:pt>
                <c:pt idx="7294">
                  <c:v>0</c:v>
                </c:pt>
                <c:pt idx="7295">
                  <c:v>0</c:v>
                </c:pt>
                <c:pt idx="7296">
                  <c:v>0</c:v>
                </c:pt>
                <c:pt idx="7297">
                  <c:v>0</c:v>
                </c:pt>
                <c:pt idx="7298">
                  <c:v>0</c:v>
                </c:pt>
                <c:pt idx="7299">
                  <c:v>0</c:v>
                </c:pt>
                <c:pt idx="7300">
                  <c:v>0</c:v>
                </c:pt>
                <c:pt idx="7301">
                  <c:v>0</c:v>
                </c:pt>
                <c:pt idx="7302">
                  <c:v>0</c:v>
                </c:pt>
                <c:pt idx="7303">
                  <c:v>0</c:v>
                </c:pt>
                <c:pt idx="7304">
                  <c:v>0</c:v>
                </c:pt>
                <c:pt idx="7305">
                  <c:v>0</c:v>
                </c:pt>
                <c:pt idx="7306">
                  <c:v>0</c:v>
                </c:pt>
                <c:pt idx="7307">
                  <c:v>0</c:v>
                </c:pt>
                <c:pt idx="7308">
                  <c:v>0</c:v>
                </c:pt>
                <c:pt idx="7309">
                  <c:v>0</c:v>
                </c:pt>
                <c:pt idx="7310">
                  <c:v>0</c:v>
                </c:pt>
                <c:pt idx="7311">
                  <c:v>0</c:v>
                </c:pt>
                <c:pt idx="7312">
                  <c:v>0</c:v>
                </c:pt>
                <c:pt idx="7313">
                  <c:v>0</c:v>
                </c:pt>
                <c:pt idx="7314">
                  <c:v>0</c:v>
                </c:pt>
                <c:pt idx="7315">
                  <c:v>0</c:v>
                </c:pt>
                <c:pt idx="7316">
                  <c:v>0</c:v>
                </c:pt>
                <c:pt idx="7317">
                  <c:v>0</c:v>
                </c:pt>
                <c:pt idx="7318">
                  <c:v>0</c:v>
                </c:pt>
                <c:pt idx="7319">
                  <c:v>0</c:v>
                </c:pt>
                <c:pt idx="7320">
                  <c:v>0</c:v>
                </c:pt>
                <c:pt idx="7321">
                  <c:v>0</c:v>
                </c:pt>
                <c:pt idx="7322">
                  <c:v>0</c:v>
                </c:pt>
                <c:pt idx="7323">
                  <c:v>0</c:v>
                </c:pt>
                <c:pt idx="7324">
                  <c:v>0</c:v>
                </c:pt>
                <c:pt idx="7325">
                  <c:v>0</c:v>
                </c:pt>
                <c:pt idx="7326">
                  <c:v>0</c:v>
                </c:pt>
                <c:pt idx="7327">
                  <c:v>0</c:v>
                </c:pt>
                <c:pt idx="7328">
                  <c:v>0</c:v>
                </c:pt>
                <c:pt idx="7329">
                  <c:v>0</c:v>
                </c:pt>
                <c:pt idx="7330">
                  <c:v>0</c:v>
                </c:pt>
                <c:pt idx="7331">
                  <c:v>0</c:v>
                </c:pt>
                <c:pt idx="7332">
                  <c:v>0</c:v>
                </c:pt>
                <c:pt idx="7333">
                  <c:v>0</c:v>
                </c:pt>
                <c:pt idx="7334">
                  <c:v>0</c:v>
                </c:pt>
                <c:pt idx="7335">
                  <c:v>0</c:v>
                </c:pt>
                <c:pt idx="7336">
                  <c:v>0</c:v>
                </c:pt>
                <c:pt idx="7337">
                  <c:v>0</c:v>
                </c:pt>
                <c:pt idx="7338">
                  <c:v>0</c:v>
                </c:pt>
                <c:pt idx="7339">
                  <c:v>0</c:v>
                </c:pt>
                <c:pt idx="7340">
                  <c:v>0</c:v>
                </c:pt>
                <c:pt idx="7341">
                  <c:v>0</c:v>
                </c:pt>
                <c:pt idx="7342">
                  <c:v>0</c:v>
                </c:pt>
                <c:pt idx="7343">
                  <c:v>0</c:v>
                </c:pt>
                <c:pt idx="7344">
                  <c:v>0</c:v>
                </c:pt>
                <c:pt idx="7345">
                  <c:v>0</c:v>
                </c:pt>
                <c:pt idx="7346">
                  <c:v>0</c:v>
                </c:pt>
                <c:pt idx="7347">
                  <c:v>0</c:v>
                </c:pt>
                <c:pt idx="7348">
                  <c:v>0</c:v>
                </c:pt>
                <c:pt idx="7349">
                  <c:v>0</c:v>
                </c:pt>
                <c:pt idx="7350">
                  <c:v>0</c:v>
                </c:pt>
                <c:pt idx="7351">
                  <c:v>0</c:v>
                </c:pt>
                <c:pt idx="7352">
                  <c:v>0</c:v>
                </c:pt>
                <c:pt idx="7353">
                  <c:v>0</c:v>
                </c:pt>
                <c:pt idx="7354">
                  <c:v>0</c:v>
                </c:pt>
                <c:pt idx="7355">
                  <c:v>0</c:v>
                </c:pt>
                <c:pt idx="7356">
                  <c:v>0</c:v>
                </c:pt>
                <c:pt idx="7357">
                  <c:v>0</c:v>
                </c:pt>
                <c:pt idx="7358">
                  <c:v>0</c:v>
                </c:pt>
                <c:pt idx="7359">
                  <c:v>0</c:v>
                </c:pt>
                <c:pt idx="7360">
                  <c:v>0</c:v>
                </c:pt>
                <c:pt idx="7361">
                  <c:v>0</c:v>
                </c:pt>
                <c:pt idx="7362">
                  <c:v>0</c:v>
                </c:pt>
                <c:pt idx="7363">
                  <c:v>0</c:v>
                </c:pt>
                <c:pt idx="7364">
                  <c:v>0</c:v>
                </c:pt>
                <c:pt idx="7365">
                  <c:v>0</c:v>
                </c:pt>
                <c:pt idx="7366">
                  <c:v>0</c:v>
                </c:pt>
                <c:pt idx="7367">
                  <c:v>0</c:v>
                </c:pt>
                <c:pt idx="7368">
                  <c:v>0</c:v>
                </c:pt>
                <c:pt idx="7369">
                  <c:v>0</c:v>
                </c:pt>
                <c:pt idx="7370">
                  <c:v>0</c:v>
                </c:pt>
                <c:pt idx="7371">
                  <c:v>0</c:v>
                </c:pt>
                <c:pt idx="7372">
                  <c:v>0</c:v>
                </c:pt>
                <c:pt idx="7373">
                  <c:v>0</c:v>
                </c:pt>
                <c:pt idx="7374">
                  <c:v>0</c:v>
                </c:pt>
                <c:pt idx="7375">
                  <c:v>0</c:v>
                </c:pt>
                <c:pt idx="7376">
                  <c:v>0</c:v>
                </c:pt>
                <c:pt idx="7377">
                  <c:v>0</c:v>
                </c:pt>
                <c:pt idx="7378">
                  <c:v>0</c:v>
                </c:pt>
                <c:pt idx="7379">
                  <c:v>0</c:v>
                </c:pt>
                <c:pt idx="7380">
                  <c:v>0</c:v>
                </c:pt>
                <c:pt idx="7381">
                  <c:v>0</c:v>
                </c:pt>
                <c:pt idx="7382">
                  <c:v>0</c:v>
                </c:pt>
                <c:pt idx="7383">
                  <c:v>0</c:v>
                </c:pt>
                <c:pt idx="7384">
                  <c:v>0</c:v>
                </c:pt>
                <c:pt idx="7385">
                  <c:v>0</c:v>
                </c:pt>
                <c:pt idx="7386">
                  <c:v>0</c:v>
                </c:pt>
                <c:pt idx="7387">
                  <c:v>0</c:v>
                </c:pt>
                <c:pt idx="7388">
                  <c:v>0</c:v>
                </c:pt>
                <c:pt idx="7389">
                  <c:v>0</c:v>
                </c:pt>
                <c:pt idx="7390">
                  <c:v>0</c:v>
                </c:pt>
                <c:pt idx="7391">
                  <c:v>0</c:v>
                </c:pt>
                <c:pt idx="7392">
                  <c:v>0</c:v>
                </c:pt>
                <c:pt idx="7393">
                  <c:v>0</c:v>
                </c:pt>
                <c:pt idx="7394">
                  <c:v>0</c:v>
                </c:pt>
                <c:pt idx="7395">
                  <c:v>0</c:v>
                </c:pt>
                <c:pt idx="7396">
                  <c:v>0</c:v>
                </c:pt>
                <c:pt idx="7397">
                  <c:v>0</c:v>
                </c:pt>
                <c:pt idx="7398">
                  <c:v>0</c:v>
                </c:pt>
                <c:pt idx="7399">
                  <c:v>0</c:v>
                </c:pt>
                <c:pt idx="7400">
                  <c:v>0</c:v>
                </c:pt>
                <c:pt idx="7401">
                  <c:v>0</c:v>
                </c:pt>
                <c:pt idx="7402">
                  <c:v>0</c:v>
                </c:pt>
                <c:pt idx="7403">
                  <c:v>0</c:v>
                </c:pt>
                <c:pt idx="7404">
                  <c:v>0</c:v>
                </c:pt>
                <c:pt idx="7405">
                  <c:v>0</c:v>
                </c:pt>
                <c:pt idx="7406">
                  <c:v>0</c:v>
                </c:pt>
                <c:pt idx="7407">
                  <c:v>0</c:v>
                </c:pt>
                <c:pt idx="7408">
                  <c:v>0</c:v>
                </c:pt>
                <c:pt idx="7409">
                  <c:v>0</c:v>
                </c:pt>
                <c:pt idx="7410">
                  <c:v>0</c:v>
                </c:pt>
                <c:pt idx="7411">
                  <c:v>0</c:v>
                </c:pt>
                <c:pt idx="7412">
                  <c:v>0</c:v>
                </c:pt>
                <c:pt idx="7413">
                  <c:v>0</c:v>
                </c:pt>
                <c:pt idx="7414">
                  <c:v>0</c:v>
                </c:pt>
                <c:pt idx="7415">
                  <c:v>0</c:v>
                </c:pt>
                <c:pt idx="7416">
                  <c:v>0</c:v>
                </c:pt>
                <c:pt idx="7417">
                  <c:v>0</c:v>
                </c:pt>
                <c:pt idx="7418">
                  <c:v>0</c:v>
                </c:pt>
                <c:pt idx="7419">
                  <c:v>0</c:v>
                </c:pt>
                <c:pt idx="7420">
                  <c:v>0</c:v>
                </c:pt>
                <c:pt idx="7421">
                  <c:v>0</c:v>
                </c:pt>
                <c:pt idx="7422">
                  <c:v>0</c:v>
                </c:pt>
                <c:pt idx="7423">
                  <c:v>0</c:v>
                </c:pt>
                <c:pt idx="7424">
                  <c:v>0</c:v>
                </c:pt>
                <c:pt idx="7425">
                  <c:v>0</c:v>
                </c:pt>
                <c:pt idx="7426">
                  <c:v>0</c:v>
                </c:pt>
                <c:pt idx="7427">
                  <c:v>0</c:v>
                </c:pt>
                <c:pt idx="7428">
                  <c:v>0</c:v>
                </c:pt>
                <c:pt idx="7429">
                  <c:v>0</c:v>
                </c:pt>
                <c:pt idx="7430">
                  <c:v>0</c:v>
                </c:pt>
                <c:pt idx="7431">
                  <c:v>0</c:v>
                </c:pt>
                <c:pt idx="7432">
                  <c:v>0</c:v>
                </c:pt>
                <c:pt idx="7433">
                  <c:v>0</c:v>
                </c:pt>
                <c:pt idx="7434">
                  <c:v>0</c:v>
                </c:pt>
                <c:pt idx="7435">
                  <c:v>0</c:v>
                </c:pt>
                <c:pt idx="7436">
                  <c:v>0</c:v>
                </c:pt>
                <c:pt idx="7437">
                  <c:v>0</c:v>
                </c:pt>
                <c:pt idx="7438">
                  <c:v>0</c:v>
                </c:pt>
                <c:pt idx="7439">
                  <c:v>0</c:v>
                </c:pt>
                <c:pt idx="7440">
                  <c:v>0</c:v>
                </c:pt>
                <c:pt idx="7441">
                  <c:v>0</c:v>
                </c:pt>
                <c:pt idx="7442">
                  <c:v>0</c:v>
                </c:pt>
                <c:pt idx="7443">
                  <c:v>0</c:v>
                </c:pt>
                <c:pt idx="7444">
                  <c:v>0</c:v>
                </c:pt>
                <c:pt idx="7445">
                  <c:v>0</c:v>
                </c:pt>
                <c:pt idx="7446">
                  <c:v>0</c:v>
                </c:pt>
                <c:pt idx="7447">
                  <c:v>0</c:v>
                </c:pt>
                <c:pt idx="7448">
                  <c:v>0</c:v>
                </c:pt>
                <c:pt idx="7449">
                  <c:v>0</c:v>
                </c:pt>
                <c:pt idx="7450">
                  <c:v>0</c:v>
                </c:pt>
                <c:pt idx="7451">
                  <c:v>0</c:v>
                </c:pt>
                <c:pt idx="7452">
                  <c:v>0</c:v>
                </c:pt>
                <c:pt idx="7453">
                  <c:v>0</c:v>
                </c:pt>
                <c:pt idx="7454">
                  <c:v>0</c:v>
                </c:pt>
                <c:pt idx="7455">
                  <c:v>0</c:v>
                </c:pt>
                <c:pt idx="7456">
                  <c:v>0</c:v>
                </c:pt>
                <c:pt idx="7457">
                  <c:v>0</c:v>
                </c:pt>
                <c:pt idx="7458">
                  <c:v>0</c:v>
                </c:pt>
                <c:pt idx="7459">
                  <c:v>0</c:v>
                </c:pt>
                <c:pt idx="7460">
                  <c:v>0</c:v>
                </c:pt>
                <c:pt idx="7461">
                  <c:v>0</c:v>
                </c:pt>
                <c:pt idx="7462">
                  <c:v>0</c:v>
                </c:pt>
                <c:pt idx="7463">
                  <c:v>0</c:v>
                </c:pt>
                <c:pt idx="7464">
                  <c:v>0</c:v>
                </c:pt>
                <c:pt idx="7465">
                  <c:v>0</c:v>
                </c:pt>
                <c:pt idx="7466">
                  <c:v>0</c:v>
                </c:pt>
                <c:pt idx="7467">
                  <c:v>0</c:v>
                </c:pt>
                <c:pt idx="7468">
                  <c:v>0</c:v>
                </c:pt>
                <c:pt idx="7469">
                  <c:v>0</c:v>
                </c:pt>
                <c:pt idx="7470">
                  <c:v>0</c:v>
                </c:pt>
                <c:pt idx="7471">
                  <c:v>0</c:v>
                </c:pt>
                <c:pt idx="7472">
                  <c:v>0</c:v>
                </c:pt>
                <c:pt idx="7473">
                  <c:v>0</c:v>
                </c:pt>
                <c:pt idx="7474">
                  <c:v>0</c:v>
                </c:pt>
                <c:pt idx="7475">
                  <c:v>0</c:v>
                </c:pt>
                <c:pt idx="7476">
                  <c:v>0</c:v>
                </c:pt>
                <c:pt idx="7477">
                  <c:v>0</c:v>
                </c:pt>
                <c:pt idx="7478">
                  <c:v>0</c:v>
                </c:pt>
                <c:pt idx="7479">
                  <c:v>0</c:v>
                </c:pt>
                <c:pt idx="7480">
                  <c:v>0</c:v>
                </c:pt>
                <c:pt idx="7481">
                  <c:v>0</c:v>
                </c:pt>
                <c:pt idx="7482">
                  <c:v>0</c:v>
                </c:pt>
                <c:pt idx="7483">
                  <c:v>0</c:v>
                </c:pt>
                <c:pt idx="7484">
                  <c:v>0</c:v>
                </c:pt>
                <c:pt idx="7485">
                  <c:v>0</c:v>
                </c:pt>
                <c:pt idx="7486">
                  <c:v>0</c:v>
                </c:pt>
                <c:pt idx="7487">
                  <c:v>0</c:v>
                </c:pt>
                <c:pt idx="7488">
                  <c:v>0</c:v>
                </c:pt>
                <c:pt idx="7489">
                  <c:v>0</c:v>
                </c:pt>
                <c:pt idx="7490">
                  <c:v>0</c:v>
                </c:pt>
                <c:pt idx="7491">
                  <c:v>0</c:v>
                </c:pt>
                <c:pt idx="7492">
                  <c:v>0</c:v>
                </c:pt>
                <c:pt idx="7493">
                  <c:v>0</c:v>
                </c:pt>
                <c:pt idx="7494">
                  <c:v>0</c:v>
                </c:pt>
                <c:pt idx="7495">
                  <c:v>0</c:v>
                </c:pt>
                <c:pt idx="7496">
                  <c:v>0</c:v>
                </c:pt>
                <c:pt idx="7497">
                  <c:v>0</c:v>
                </c:pt>
                <c:pt idx="7498">
                  <c:v>0</c:v>
                </c:pt>
                <c:pt idx="7499">
                  <c:v>0</c:v>
                </c:pt>
                <c:pt idx="7500">
                  <c:v>0</c:v>
                </c:pt>
                <c:pt idx="7501">
                  <c:v>0</c:v>
                </c:pt>
                <c:pt idx="7502">
                  <c:v>0</c:v>
                </c:pt>
                <c:pt idx="7503">
                  <c:v>0</c:v>
                </c:pt>
                <c:pt idx="7504">
                  <c:v>0</c:v>
                </c:pt>
                <c:pt idx="7505">
                  <c:v>0</c:v>
                </c:pt>
                <c:pt idx="7506">
                  <c:v>0</c:v>
                </c:pt>
                <c:pt idx="7507">
                  <c:v>0</c:v>
                </c:pt>
                <c:pt idx="7508">
                  <c:v>0</c:v>
                </c:pt>
                <c:pt idx="7509">
                  <c:v>0</c:v>
                </c:pt>
                <c:pt idx="7510">
                  <c:v>0</c:v>
                </c:pt>
                <c:pt idx="7511">
                  <c:v>0</c:v>
                </c:pt>
                <c:pt idx="7512">
                  <c:v>0</c:v>
                </c:pt>
                <c:pt idx="7513">
                  <c:v>0</c:v>
                </c:pt>
                <c:pt idx="7514">
                  <c:v>0</c:v>
                </c:pt>
                <c:pt idx="7515">
                  <c:v>0</c:v>
                </c:pt>
                <c:pt idx="7516">
                  <c:v>0</c:v>
                </c:pt>
                <c:pt idx="7517">
                  <c:v>0</c:v>
                </c:pt>
                <c:pt idx="7518">
                  <c:v>0</c:v>
                </c:pt>
                <c:pt idx="7519">
                  <c:v>0</c:v>
                </c:pt>
                <c:pt idx="7520">
                  <c:v>0</c:v>
                </c:pt>
                <c:pt idx="7521">
                  <c:v>0</c:v>
                </c:pt>
                <c:pt idx="7522">
                  <c:v>0</c:v>
                </c:pt>
                <c:pt idx="7523">
                  <c:v>0</c:v>
                </c:pt>
                <c:pt idx="7524">
                  <c:v>0</c:v>
                </c:pt>
                <c:pt idx="7525">
                  <c:v>0</c:v>
                </c:pt>
                <c:pt idx="7526">
                  <c:v>0</c:v>
                </c:pt>
                <c:pt idx="7527">
                  <c:v>0</c:v>
                </c:pt>
                <c:pt idx="7528">
                  <c:v>0</c:v>
                </c:pt>
                <c:pt idx="7529">
                  <c:v>0</c:v>
                </c:pt>
                <c:pt idx="7530">
                  <c:v>0</c:v>
                </c:pt>
                <c:pt idx="7531">
                  <c:v>0</c:v>
                </c:pt>
                <c:pt idx="7532">
                  <c:v>0</c:v>
                </c:pt>
                <c:pt idx="7533">
                  <c:v>0</c:v>
                </c:pt>
                <c:pt idx="7534">
                  <c:v>0</c:v>
                </c:pt>
                <c:pt idx="7535">
                  <c:v>0</c:v>
                </c:pt>
                <c:pt idx="7536">
                  <c:v>0</c:v>
                </c:pt>
                <c:pt idx="7537">
                  <c:v>0</c:v>
                </c:pt>
                <c:pt idx="7538">
                  <c:v>0</c:v>
                </c:pt>
                <c:pt idx="7539">
                  <c:v>0</c:v>
                </c:pt>
                <c:pt idx="7540">
                  <c:v>0</c:v>
                </c:pt>
                <c:pt idx="7541">
                  <c:v>0</c:v>
                </c:pt>
                <c:pt idx="7542">
                  <c:v>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0</c:v>
                </c:pt>
                <c:pt idx="7558">
                  <c:v>0</c:v>
                </c:pt>
                <c:pt idx="7559">
                  <c:v>0</c:v>
                </c:pt>
                <c:pt idx="7560">
                  <c:v>0</c:v>
                </c:pt>
                <c:pt idx="7561">
                  <c:v>0</c:v>
                </c:pt>
                <c:pt idx="7562">
                  <c:v>0</c:v>
                </c:pt>
                <c:pt idx="7563">
                  <c:v>0</c:v>
                </c:pt>
                <c:pt idx="7564">
                  <c:v>0</c:v>
                </c:pt>
                <c:pt idx="7565">
                  <c:v>0</c:v>
                </c:pt>
                <c:pt idx="7566">
                  <c:v>0</c:v>
                </c:pt>
                <c:pt idx="7567">
                  <c:v>0</c:v>
                </c:pt>
                <c:pt idx="7568">
                  <c:v>0</c:v>
                </c:pt>
                <c:pt idx="7569">
                  <c:v>0</c:v>
                </c:pt>
                <c:pt idx="7570">
                  <c:v>0</c:v>
                </c:pt>
                <c:pt idx="7571">
                  <c:v>0</c:v>
                </c:pt>
                <c:pt idx="7572">
                  <c:v>0</c:v>
                </c:pt>
                <c:pt idx="7573">
                  <c:v>0</c:v>
                </c:pt>
                <c:pt idx="7574">
                  <c:v>0</c:v>
                </c:pt>
                <c:pt idx="7575">
                  <c:v>0</c:v>
                </c:pt>
                <c:pt idx="7576">
                  <c:v>0</c:v>
                </c:pt>
                <c:pt idx="7577">
                  <c:v>0</c:v>
                </c:pt>
                <c:pt idx="7578">
                  <c:v>0</c:v>
                </c:pt>
                <c:pt idx="7579">
                  <c:v>0</c:v>
                </c:pt>
                <c:pt idx="7580">
                  <c:v>0</c:v>
                </c:pt>
                <c:pt idx="7581">
                  <c:v>0</c:v>
                </c:pt>
                <c:pt idx="7582">
                  <c:v>0</c:v>
                </c:pt>
                <c:pt idx="7583">
                  <c:v>0</c:v>
                </c:pt>
                <c:pt idx="7584">
                  <c:v>0</c:v>
                </c:pt>
                <c:pt idx="7585">
                  <c:v>0</c:v>
                </c:pt>
                <c:pt idx="7586">
                  <c:v>0</c:v>
                </c:pt>
                <c:pt idx="7587">
                  <c:v>0</c:v>
                </c:pt>
                <c:pt idx="7588">
                  <c:v>0</c:v>
                </c:pt>
                <c:pt idx="7589">
                  <c:v>0</c:v>
                </c:pt>
                <c:pt idx="7590">
                  <c:v>0</c:v>
                </c:pt>
                <c:pt idx="7591">
                  <c:v>0</c:v>
                </c:pt>
                <c:pt idx="7592">
                  <c:v>0</c:v>
                </c:pt>
                <c:pt idx="7593">
                  <c:v>0</c:v>
                </c:pt>
                <c:pt idx="7594">
                  <c:v>0</c:v>
                </c:pt>
                <c:pt idx="7595">
                  <c:v>0</c:v>
                </c:pt>
                <c:pt idx="7596">
                  <c:v>0</c:v>
                </c:pt>
                <c:pt idx="7597">
                  <c:v>0</c:v>
                </c:pt>
                <c:pt idx="7598">
                  <c:v>0</c:v>
                </c:pt>
                <c:pt idx="7599">
                  <c:v>0</c:v>
                </c:pt>
                <c:pt idx="7600">
                  <c:v>0</c:v>
                </c:pt>
                <c:pt idx="7601">
                  <c:v>0</c:v>
                </c:pt>
                <c:pt idx="7602">
                  <c:v>0</c:v>
                </c:pt>
                <c:pt idx="7603">
                  <c:v>0</c:v>
                </c:pt>
                <c:pt idx="7604">
                  <c:v>0</c:v>
                </c:pt>
                <c:pt idx="7605">
                  <c:v>0</c:v>
                </c:pt>
                <c:pt idx="7606">
                  <c:v>0</c:v>
                </c:pt>
                <c:pt idx="7607">
                  <c:v>0</c:v>
                </c:pt>
                <c:pt idx="7608">
                  <c:v>0</c:v>
                </c:pt>
                <c:pt idx="7609">
                  <c:v>0</c:v>
                </c:pt>
                <c:pt idx="7610">
                  <c:v>0</c:v>
                </c:pt>
                <c:pt idx="7611">
                  <c:v>0</c:v>
                </c:pt>
                <c:pt idx="7612">
                  <c:v>0</c:v>
                </c:pt>
                <c:pt idx="7613">
                  <c:v>0</c:v>
                </c:pt>
                <c:pt idx="7614">
                  <c:v>0</c:v>
                </c:pt>
                <c:pt idx="7615">
                  <c:v>0</c:v>
                </c:pt>
                <c:pt idx="7616">
                  <c:v>0</c:v>
                </c:pt>
                <c:pt idx="7617">
                  <c:v>0</c:v>
                </c:pt>
                <c:pt idx="7618">
                  <c:v>0</c:v>
                </c:pt>
                <c:pt idx="7619">
                  <c:v>0</c:v>
                </c:pt>
                <c:pt idx="7620">
                  <c:v>0</c:v>
                </c:pt>
                <c:pt idx="7621">
                  <c:v>0</c:v>
                </c:pt>
                <c:pt idx="7622">
                  <c:v>0</c:v>
                </c:pt>
                <c:pt idx="7623">
                  <c:v>0</c:v>
                </c:pt>
                <c:pt idx="7624">
                  <c:v>0</c:v>
                </c:pt>
                <c:pt idx="7625">
                  <c:v>0</c:v>
                </c:pt>
                <c:pt idx="7626">
                  <c:v>0</c:v>
                </c:pt>
                <c:pt idx="7627">
                  <c:v>0</c:v>
                </c:pt>
                <c:pt idx="7628">
                  <c:v>0</c:v>
                </c:pt>
                <c:pt idx="7629">
                  <c:v>0</c:v>
                </c:pt>
                <c:pt idx="7630">
                  <c:v>0</c:v>
                </c:pt>
                <c:pt idx="7631">
                  <c:v>0</c:v>
                </c:pt>
                <c:pt idx="7632">
                  <c:v>0</c:v>
                </c:pt>
                <c:pt idx="7633">
                  <c:v>0</c:v>
                </c:pt>
                <c:pt idx="7634">
                  <c:v>0</c:v>
                </c:pt>
                <c:pt idx="7635">
                  <c:v>0</c:v>
                </c:pt>
                <c:pt idx="7636">
                  <c:v>0</c:v>
                </c:pt>
                <c:pt idx="7637">
                  <c:v>0</c:v>
                </c:pt>
                <c:pt idx="7638">
                  <c:v>0</c:v>
                </c:pt>
                <c:pt idx="7639">
                  <c:v>0</c:v>
                </c:pt>
                <c:pt idx="7640">
                  <c:v>0</c:v>
                </c:pt>
                <c:pt idx="7641">
                  <c:v>0</c:v>
                </c:pt>
                <c:pt idx="7642">
                  <c:v>0</c:v>
                </c:pt>
                <c:pt idx="7643">
                  <c:v>0</c:v>
                </c:pt>
                <c:pt idx="7644">
                  <c:v>0</c:v>
                </c:pt>
                <c:pt idx="7645">
                  <c:v>0</c:v>
                </c:pt>
                <c:pt idx="7646">
                  <c:v>0</c:v>
                </c:pt>
                <c:pt idx="7647">
                  <c:v>0</c:v>
                </c:pt>
                <c:pt idx="7648">
                  <c:v>0</c:v>
                </c:pt>
                <c:pt idx="7649">
                  <c:v>0</c:v>
                </c:pt>
                <c:pt idx="7650">
                  <c:v>0</c:v>
                </c:pt>
                <c:pt idx="7651">
                  <c:v>0</c:v>
                </c:pt>
                <c:pt idx="7652">
                  <c:v>0</c:v>
                </c:pt>
                <c:pt idx="7653">
                  <c:v>0</c:v>
                </c:pt>
                <c:pt idx="7654">
                  <c:v>0</c:v>
                </c:pt>
                <c:pt idx="7655">
                  <c:v>0</c:v>
                </c:pt>
                <c:pt idx="7656">
                  <c:v>0</c:v>
                </c:pt>
                <c:pt idx="7657">
                  <c:v>0</c:v>
                </c:pt>
                <c:pt idx="7658">
                  <c:v>0</c:v>
                </c:pt>
                <c:pt idx="7659">
                  <c:v>0</c:v>
                </c:pt>
                <c:pt idx="7660">
                  <c:v>0</c:v>
                </c:pt>
                <c:pt idx="7661">
                  <c:v>0</c:v>
                </c:pt>
                <c:pt idx="7662">
                  <c:v>0</c:v>
                </c:pt>
                <c:pt idx="7663">
                  <c:v>0</c:v>
                </c:pt>
                <c:pt idx="7664">
                  <c:v>0</c:v>
                </c:pt>
                <c:pt idx="7665">
                  <c:v>0</c:v>
                </c:pt>
                <c:pt idx="7666">
                  <c:v>0</c:v>
                </c:pt>
                <c:pt idx="7667">
                  <c:v>0</c:v>
                </c:pt>
                <c:pt idx="7668">
                  <c:v>0</c:v>
                </c:pt>
                <c:pt idx="7669">
                  <c:v>0</c:v>
                </c:pt>
                <c:pt idx="7670">
                  <c:v>0</c:v>
                </c:pt>
                <c:pt idx="7671">
                  <c:v>0</c:v>
                </c:pt>
                <c:pt idx="7672">
                  <c:v>0</c:v>
                </c:pt>
                <c:pt idx="7673">
                  <c:v>0</c:v>
                </c:pt>
                <c:pt idx="7674">
                  <c:v>0</c:v>
                </c:pt>
                <c:pt idx="7675">
                  <c:v>0</c:v>
                </c:pt>
                <c:pt idx="7676">
                  <c:v>0</c:v>
                </c:pt>
                <c:pt idx="7677">
                  <c:v>0</c:v>
                </c:pt>
                <c:pt idx="7678">
                  <c:v>0</c:v>
                </c:pt>
                <c:pt idx="7679">
                  <c:v>0</c:v>
                </c:pt>
                <c:pt idx="7680">
                  <c:v>0</c:v>
                </c:pt>
                <c:pt idx="7681">
                  <c:v>0</c:v>
                </c:pt>
                <c:pt idx="7682">
                  <c:v>0</c:v>
                </c:pt>
                <c:pt idx="7683">
                  <c:v>0</c:v>
                </c:pt>
                <c:pt idx="7684">
                  <c:v>0</c:v>
                </c:pt>
                <c:pt idx="7685">
                  <c:v>0</c:v>
                </c:pt>
                <c:pt idx="7686">
                  <c:v>0</c:v>
                </c:pt>
                <c:pt idx="7687">
                  <c:v>0</c:v>
                </c:pt>
                <c:pt idx="7688">
                  <c:v>0</c:v>
                </c:pt>
                <c:pt idx="7689">
                  <c:v>0</c:v>
                </c:pt>
                <c:pt idx="7690">
                  <c:v>0</c:v>
                </c:pt>
                <c:pt idx="7691">
                  <c:v>0</c:v>
                </c:pt>
                <c:pt idx="7692">
                  <c:v>0</c:v>
                </c:pt>
                <c:pt idx="7693">
                  <c:v>0</c:v>
                </c:pt>
                <c:pt idx="7694">
                  <c:v>0</c:v>
                </c:pt>
                <c:pt idx="7695">
                  <c:v>0</c:v>
                </c:pt>
                <c:pt idx="7696">
                  <c:v>0</c:v>
                </c:pt>
                <c:pt idx="7697">
                  <c:v>0</c:v>
                </c:pt>
                <c:pt idx="7698">
                  <c:v>0</c:v>
                </c:pt>
                <c:pt idx="7699">
                  <c:v>0</c:v>
                </c:pt>
                <c:pt idx="7700">
                  <c:v>0</c:v>
                </c:pt>
                <c:pt idx="7701">
                  <c:v>0</c:v>
                </c:pt>
                <c:pt idx="7702">
                  <c:v>0</c:v>
                </c:pt>
                <c:pt idx="7703">
                  <c:v>0</c:v>
                </c:pt>
                <c:pt idx="7704">
                  <c:v>0</c:v>
                </c:pt>
                <c:pt idx="7705">
                  <c:v>0</c:v>
                </c:pt>
                <c:pt idx="7706">
                  <c:v>0</c:v>
                </c:pt>
                <c:pt idx="7707">
                  <c:v>0</c:v>
                </c:pt>
                <c:pt idx="7708">
                  <c:v>0</c:v>
                </c:pt>
                <c:pt idx="7709">
                  <c:v>0</c:v>
                </c:pt>
                <c:pt idx="7710">
                  <c:v>0</c:v>
                </c:pt>
                <c:pt idx="7711">
                  <c:v>0</c:v>
                </c:pt>
                <c:pt idx="7712">
                  <c:v>0</c:v>
                </c:pt>
                <c:pt idx="7713">
                  <c:v>0</c:v>
                </c:pt>
                <c:pt idx="7714">
                  <c:v>0</c:v>
                </c:pt>
                <c:pt idx="7715">
                  <c:v>0</c:v>
                </c:pt>
                <c:pt idx="7716">
                  <c:v>0</c:v>
                </c:pt>
                <c:pt idx="7717">
                  <c:v>0</c:v>
                </c:pt>
                <c:pt idx="7718">
                  <c:v>0</c:v>
                </c:pt>
                <c:pt idx="7719">
                  <c:v>0</c:v>
                </c:pt>
                <c:pt idx="7720">
                  <c:v>0</c:v>
                </c:pt>
                <c:pt idx="7721">
                  <c:v>0</c:v>
                </c:pt>
                <c:pt idx="7722">
                  <c:v>0</c:v>
                </c:pt>
                <c:pt idx="7723">
                  <c:v>0</c:v>
                </c:pt>
                <c:pt idx="7724">
                  <c:v>0</c:v>
                </c:pt>
                <c:pt idx="7725">
                  <c:v>0</c:v>
                </c:pt>
                <c:pt idx="7726">
                  <c:v>0</c:v>
                </c:pt>
                <c:pt idx="7727">
                  <c:v>0</c:v>
                </c:pt>
                <c:pt idx="7728">
                  <c:v>0</c:v>
                </c:pt>
                <c:pt idx="7729">
                  <c:v>0</c:v>
                </c:pt>
                <c:pt idx="7730">
                  <c:v>0</c:v>
                </c:pt>
                <c:pt idx="7731">
                  <c:v>0</c:v>
                </c:pt>
                <c:pt idx="7732">
                  <c:v>0</c:v>
                </c:pt>
                <c:pt idx="7733">
                  <c:v>0</c:v>
                </c:pt>
                <c:pt idx="7734">
                  <c:v>0</c:v>
                </c:pt>
                <c:pt idx="7735">
                  <c:v>0</c:v>
                </c:pt>
                <c:pt idx="7736">
                  <c:v>0</c:v>
                </c:pt>
                <c:pt idx="7737">
                  <c:v>0</c:v>
                </c:pt>
                <c:pt idx="7738">
                  <c:v>0</c:v>
                </c:pt>
                <c:pt idx="7739">
                  <c:v>0</c:v>
                </c:pt>
                <c:pt idx="7740">
                  <c:v>0</c:v>
                </c:pt>
                <c:pt idx="7741">
                  <c:v>0</c:v>
                </c:pt>
                <c:pt idx="7742">
                  <c:v>0</c:v>
                </c:pt>
                <c:pt idx="7743">
                  <c:v>0</c:v>
                </c:pt>
                <c:pt idx="7744">
                  <c:v>0</c:v>
                </c:pt>
                <c:pt idx="7745">
                  <c:v>0</c:v>
                </c:pt>
                <c:pt idx="7746">
                  <c:v>0</c:v>
                </c:pt>
                <c:pt idx="7747">
                  <c:v>0</c:v>
                </c:pt>
                <c:pt idx="7748">
                  <c:v>0</c:v>
                </c:pt>
                <c:pt idx="7749">
                  <c:v>0</c:v>
                </c:pt>
                <c:pt idx="7750">
                  <c:v>0</c:v>
                </c:pt>
                <c:pt idx="7751">
                  <c:v>0</c:v>
                </c:pt>
                <c:pt idx="7752">
                  <c:v>0</c:v>
                </c:pt>
                <c:pt idx="7753">
                  <c:v>0</c:v>
                </c:pt>
                <c:pt idx="7754">
                  <c:v>0</c:v>
                </c:pt>
                <c:pt idx="7755">
                  <c:v>0</c:v>
                </c:pt>
                <c:pt idx="7756">
                  <c:v>0</c:v>
                </c:pt>
                <c:pt idx="7757">
                  <c:v>0</c:v>
                </c:pt>
                <c:pt idx="7758">
                  <c:v>0</c:v>
                </c:pt>
                <c:pt idx="7759">
                  <c:v>0</c:v>
                </c:pt>
                <c:pt idx="7760">
                  <c:v>0</c:v>
                </c:pt>
                <c:pt idx="7761">
                  <c:v>0</c:v>
                </c:pt>
                <c:pt idx="7762">
                  <c:v>0</c:v>
                </c:pt>
                <c:pt idx="7763">
                  <c:v>0</c:v>
                </c:pt>
                <c:pt idx="7764">
                  <c:v>0</c:v>
                </c:pt>
                <c:pt idx="7765">
                  <c:v>0</c:v>
                </c:pt>
                <c:pt idx="7766">
                  <c:v>0</c:v>
                </c:pt>
                <c:pt idx="7767">
                  <c:v>0</c:v>
                </c:pt>
                <c:pt idx="7768">
                  <c:v>0</c:v>
                </c:pt>
                <c:pt idx="7769">
                  <c:v>0</c:v>
                </c:pt>
                <c:pt idx="7770">
                  <c:v>0</c:v>
                </c:pt>
                <c:pt idx="7771">
                  <c:v>0</c:v>
                </c:pt>
                <c:pt idx="7772">
                  <c:v>0</c:v>
                </c:pt>
                <c:pt idx="7773">
                  <c:v>0</c:v>
                </c:pt>
                <c:pt idx="7774">
                  <c:v>0</c:v>
                </c:pt>
                <c:pt idx="7775">
                  <c:v>0</c:v>
                </c:pt>
                <c:pt idx="7776">
                  <c:v>0</c:v>
                </c:pt>
                <c:pt idx="7777">
                  <c:v>0</c:v>
                </c:pt>
                <c:pt idx="7778">
                  <c:v>0</c:v>
                </c:pt>
                <c:pt idx="7779">
                  <c:v>0</c:v>
                </c:pt>
                <c:pt idx="7780">
                  <c:v>0</c:v>
                </c:pt>
                <c:pt idx="7781">
                  <c:v>0</c:v>
                </c:pt>
                <c:pt idx="7782">
                  <c:v>0</c:v>
                </c:pt>
                <c:pt idx="7783">
                  <c:v>0</c:v>
                </c:pt>
                <c:pt idx="7784">
                  <c:v>0</c:v>
                </c:pt>
                <c:pt idx="7785">
                  <c:v>0</c:v>
                </c:pt>
                <c:pt idx="7786">
                  <c:v>0</c:v>
                </c:pt>
                <c:pt idx="7787">
                  <c:v>0</c:v>
                </c:pt>
                <c:pt idx="7788">
                  <c:v>0</c:v>
                </c:pt>
                <c:pt idx="7789">
                  <c:v>0</c:v>
                </c:pt>
                <c:pt idx="7790">
                  <c:v>0</c:v>
                </c:pt>
                <c:pt idx="7791">
                  <c:v>0</c:v>
                </c:pt>
                <c:pt idx="7792">
                  <c:v>0</c:v>
                </c:pt>
                <c:pt idx="7793">
                  <c:v>0</c:v>
                </c:pt>
                <c:pt idx="7794">
                  <c:v>0</c:v>
                </c:pt>
                <c:pt idx="7795">
                  <c:v>0</c:v>
                </c:pt>
                <c:pt idx="7796">
                  <c:v>0</c:v>
                </c:pt>
                <c:pt idx="7797">
                  <c:v>0</c:v>
                </c:pt>
                <c:pt idx="7798">
                  <c:v>0</c:v>
                </c:pt>
                <c:pt idx="7799">
                  <c:v>0</c:v>
                </c:pt>
                <c:pt idx="7800">
                  <c:v>0</c:v>
                </c:pt>
                <c:pt idx="7801">
                  <c:v>0</c:v>
                </c:pt>
                <c:pt idx="7802">
                  <c:v>0</c:v>
                </c:pt>
                <c:pt idx="7803">
                  <c:v>0</c:v>
                </c:pt>
                <c:pt idx="7804">
                  <c:v>0</c:v>
                </c:pt>
                <c:pt idx="7805">
                  <c:v>0</c:v>
                </c:pt>
                <c:pt idx="7806">
                  <c:v>0</c:v>
                </c:pt>
                <c:pt idx="7807">
                  <c:v>0</c:v>
                </c:pt>
                <c:pt idx="7808">
                  <c:v>0</c:v>
                </c:pt>
                <c:pt idx="7809">
                  <c:v>0</c:v>
                </c:pt>
                <c:pt idx="7810">
                  <c:v>0</c:v>
                </c:pt>
                <c:pt idx="7811">
                  <c:v>0</c:v>
                </c:pt>
                <c:pt idx="7812">
                  <c:v>0</c:v>
                </c:pt>
                <c:pt idx="7813">
                  <c:v>0</c:v>
                </c:pt>
                <c:pt idx="7814">
                  <c:v>0</c:v>
                </c:pt>
                <c:pt idx="7815">
                  <c:v>0</c:v>
                </c:pt>
                <c:pt idx="7816">
                  <c:v>0</c:v>
                </c:pt>
                <c:pt idx="7817">
                  <c:v>0</c:v>
                </c:pt>
                <c:pt idx="7818">
                  <c:v>0</c:v>
                </c:pt>
                <c:pt idx="7819">
                  <c:v>0</c:v>
                </c:pt>
                <c:pt idx="7820">
                  <c:v>0</c:v>
                </c:pt>
                <c:pt idx="7821">
                  <c:v>0</c:v>
                </c:pt>
                <c:pt idx="7822">
                  <c:v>0</c:v>
                </c:pt>
                <c:pt idx="7823">
                  <c:v>0</c:v>
                </c:pt>
                <c:pt idx="7824">
                  <c:v>0</c:v>
                </c:pt>
                <c:pt idx="7825">
                  <c:v>0</c:v>
                </c:pt>
                <c:pt idx="7826">
                  <c:v>0</c:v>
                </c:pt>
                <c:pt idx="7827">
                  <c:v>0</c:v>
                </c:pt>
                <c:pt idx="7828">
                  <c:v>0</c:v>
                </c:pt>
                <c:pt idx="7829">
                  <c:v>0</c:v>
                </c:pt>
                <c:pt idx="7830">
                  <c:v>0</c:v>
                </c:pt>
                <c:pt idx="7831">
                  <c:v>0</c:v>
                </c:pt>
                <c:pt idx="7832">
                  <c:v>0</c:v>
                </c:pt>
                <c:pt idx="7833">
                  <c:v>0</c:v>
                </c:pt>
                <c:pt idx="7834">
                  <c:v>0</c:v>
                </c:pt>
                <c:pt idx="7835">
                  <c:v>0</c:v>
                </c:pt>
                <c:pt idx="7836">
                  <c:v>0</c:v>
                </c:pt>
                <c:pt idx="7837">
                  <c:v>0</c:v>
                </c:pt>
                <c:pt idx="7838">
                  <c:v>0</c:v>
                </c:pt>
                <c:pt idx="7839">
                  <c:v>0</c:v>
                </c:pt>
                <c:pt idx="7840">
                  <c:v>0</c:v>
                </c:pt>
                <c:pt idx="7841">
                  <c:v>0</c:v>
                </c:pt>
                <c:pt idx="7842">
                  <c:v>0</c:v>
                </c:pt>
                <c:pt idx="7843">
                  <c:v>0</c:v>
                </c:pt>
                <c:pt idx="7844">
                  <c:v>0</c:v>
                </c:pt>
                <c:pt idx="7845">
                  <c:v>0</c:v>
                </c:pt>
                <c:pt idx="7846">
                  <c:v>0</c:v>
                </c:pt>
                <c:pt idx="7847">
                  <c:v>0</c:v>
                </c:pt>
                <c:pt idx="7848">
                  <c:v>0</c:v>
                </c:pt>
                <c:pt idx="7849">
                  <c:v>0</c:v>
                </c:pt>
                <c:pt idx="7850">
                  <c:v>0</c:v>
                </c:pt>
                <c:pt idx="7851">
                  <c:v>0</c:v>
                </c:pt>
                <c:pt idx="7852">
                  <c:v>0</c:v>
                </c:pt>
                <c:pt idx="7853">
                  <c:v>0</c:v>
                </c:pt>
                <c:pt idx="7854">
                  <c:v>0</c:v>
                </c:pt>
                <c:pt idx="7855">
                  <c:v>0</c:v>
                </c:pt>
                <c:pt idx="7856">
                  <c:v>0</c:v>
                </c:pt>
                <c:pt idx="7857">
                  <c:v>0</c:v>
                </c:pt>
                <c:pt idx="7858">
                  <c:v>0</c:v>
                </c:pt>
                <c:pt idx="7859">
                  <c:v>0</c:v>
                </c:pt>
                <c:pt idx="7860">
                  <c:v>0</c:v>
                </c:pt>
                <c:pt idx="7861">
                  <c:v>0</c:v>
                </c:pt>
                <c:pt idx="7862">
                  <c:v>0</c:v>
                </c:pt>
                <c:pt idx="7863">
                  <c:v>0</c:v>
                </c:pt>
                <c:pt idx="7864">
                  <c:v>0</c:v>
                </c:pt>
                <c:pt idx="7865">
                  <c:v>0</c:v>
                </c:pt>
                <c:pt idx="7866">
                  <c:v>0</c:v>
                </c:pt>
                <c:pt idx="7867">
                  <c:v>0</c:v>
                </c:pt>
                <c:pt idx="7868">
                  <c:v>0</c:v>
                </c:pt>
                <c:pt idx="7869">
                  <c:v>0</c:v>
                </c:pt>
                <c:pt idx="7870">
                  <c:v>0</c:v>
                </c:pt>
                <c:pt idx="7871">
                  <c:v>0</c:v>
                </c:pt>
                <c:pt idx="7872">
                  <c:v>0</c:v>
                </c:pt>
                <c:pt idx="7873">
                  <c:v>0</c:v>
                </c:pt>
                <c:pt idx="7874">
                  <c:v>0</c:v>
                </c:pt>
                <c:pt idx="7875">
                  <c:v>0</c:v>
                </c:pt>
                <c:pt idx="7876">
                  <c:v>0</c:v>
                </c:pt>
                <c:pt idx="7877">
                  <c:v>0</c:v>
                </c:pt>
                <c:pt idx="7878">
                  <c:v>0</c:v>
                </c:pt>
                <c:pt idx="7879">
                  <c:v>0</c:v>
                </c:pt>
                <c:pt idx="7880">
                  <c:v>0</c:v>
                </c:pt>
                <c:pt idx="7881">
                  <c:v>0</c:v>
                </c:pt>
                <c:pt idx="7882">
                  <c:v>0</c:v>
                </c:pt>
                <c:pt idx="7883">
                  <c:v>0</c:v>
                </c:pt>
                <c:pt idx="7884">
                  <c:v>0</c:v>
                </c:pt>
                <c:pt idx="7885">
                  <c:v>0</c:v>
                </c:pt>
                <c:pt idx="7886">
                  <c:v>0</c:v>
                </c:pt>
                <c:pt idx="7887">
                  <c:v>0</c:v>
                </c:pt>
                <c:pt idx="7888">
                  <c:v>0</c:v>
                </c:pt>
                <c:pt idx="7889">
                  <c:v>0</c:v>
                </c:pt>
                <c:pt idx="7890">
                  <c:v>0</c:v>
                </c:pt>
                <c:pt idx="7891">
                  <c:v>0</c:v>
                </c:pt>
                <c:pt idx="7892">
                  <c:v>0</c:v>
                </c:pt>
                <c:pt idx="7893">
                  <c:v>0</c:v>
                </c:pt>
                <c:pt idx="7894">
                  <c:v>0</c:v>
                </c:pt>
                <c:pt idx="7895">
                  <c:v>0</c:v>
                </c:pt>
                <c:pt idx="7896">
                  <c:v>0</c:v>
                </c:pt>
                <c:pt idx="7897">
                  <c:v>0</c:v>
                </c:pt>
                <c:pt idx="7898">
                  <c:v>0</c:v>
                </c:pt>
                <c:pt idx="7899">
                  <c:v>0</c:v>
                </c:pt>
                <c:pt idx="7900">
                  <c:v>0</c:v>
                </c:pt>
                <c:pt idx="7901">
                  <c:v>0</c:v>
                </c:pt>
                <c:pt idx="7902">
                  <c:v>0</c:v>
                </c:pt>
                <c:pt idx="7903">
                  <c:v>0</c:v>
                </c:pt>
                <c:pt idx="7904">
                  <c:v>0</c:v>
                </c:pt>
                <c:pt idx="7905">
                  <c:v>0</c:v>
                </c:pt>
                <c:pt idx="7906">
                  <c:v>0</c:v>
                </c:pt>
                <c:pt idx="7907">
                  <c:v>0</c:v>
                </c:pt>
                <c:pt idx="7908">
                  <c:v>0</c:v>
                </c:pt>
                <c:pt idx="7909">
                  <c:v>0</c:v>
                </c:pt>
                <c:pt idx="7910">
                  <c:v>0</c:v>
                </c:pt>
                <c:pt idx="7911">
                  <c:v>0</c:v>
                </c:pt>
                <c:pt idx="7912">
                  <c:v>0</c:v>
                </c:pt>
                <c:pt idx="7913">
                  <c:v>0</c:v>
                </c:pt>
                <c:pt idx="7914">
                  <c:v>0</c:v>
                </c:pt>
                <c:pt idx="7915">
                  <c:v>0</c:v>
                </c:pt>
                <c:pt idx="7916">
                  <c:v>0</c:v>
                </c:pt>
                <c:pt idx="7917">
                  <c:v>0</c:v>
                </c:pt>
                <c:pt idx="7918">
                  <c:v>0</c:v>
                </c:pt>
                <c:pt idx="7919">
                  <c:v>0</c:v>
                </c:pt>
                <c:pt idx="7920">
                  <c:v>0</c:v>
                </c:pt>
                <c:pt idx="7921">
                  <c:v>0</c:v>
                </c:pt>
                <c:pt idx="7922">
                  <c:v>0</c:v>
                </c:pt>
                <c:pt idx="7923">
                  <c:v>0</c:v>
                </c:pt>
                <c:pt idx="7924">
                  <c:v>0</c:v>
                </c:pt>
              </c:numCache>
            </c:numRef>
          </c:val>
          <c:extLst>
            <c:ext xmlns:c16="http://schemas.microsoft.com/office/drawing/2014/chart" uri="{C3380CC4-5D6E-409C-BE32-E72D297353CC}">
              <c16:uniqueId val="{00000000-EE46-4F9F-8F6A-300996D698EA}"/>
            </c:ext>
          </c:extLst>
        </c:ser>
        <c:dLbls>
          <c:showLegendKey val="0"/>
          <c:showVal val="0"/>
          <c:showCatName val="0"/>
          <c:showSerName val="0"/>
          <c:showPercent val="0"/>
          <c:showBubbleSize val="0"/>
        </c:dLbls>
        <c:axId val="1799803327"/>
        <c:axId val="2063633311"/>
      </c:areaChart>
      <c:lineChart>
        <c:grouping val="standard"/>
        <c:varyColors val="0"/>
        <c:ser>
          <c:idx val="0"/>
          <c:order val="0"/>
          <c:tx>
            <c:strRef>
              <c:f>'[tmp0012.xlsx]Sheet4'!$B$1</c:f>
              <c:strCache>
                <c:ptCount val="1"/>
                <c:pt idx="0">
                  <c:v>US Federal Funds Target Rate %</c:v>
                </c:pt>
              </c:strCache>
            </c:strRef>
          </c:tx>
          <c:spPr>
            <a:ln w="28575" cap="rnd">
              <a:solidFill>
                <a:schemeClr val="accent1"/>
              </a:solidFill>
              <a:round/>
            </a:ln>
            <a:effectLst/>
          </c:spPr>
          <c:marker>
            <c:symbol val="none"/>
          </c:marker>
          <c:cat>
            <c:numRef>
              <c:f>'[tmp0012.xlsx]Sheet4'!$A$2:$A$7926</c:f>
              <c:numCache>
                <c:formatCode>m/d/yyyy</c:formatCode>
                <c:ptCount val="7925"/>
                <c:pt idx="0">
                  <c:v>34337</c:v>
                </c:pt>
                <c:pt idx="1">
                  <c:v>34338</c:v>
                </c:pt>
                <c:pt idx="2">
                  <c:v>34339</c:v>
                </c:pt>
                <c:pt idx="3">
                  <c:v>34340</c:v>
                </c:pt>
                <c:pt idx="4">
                  <c:v>34341</c:v>
                </c:pt>
                <c:pt idx="5">
                  <c:v>34344</c:v>
                </c:pt>
                <c:pt idx="6">
                  <c:v>34345</c:v>
                </c:pt>
                <c:pt idx="7">
                  <c:v>34346</c:v>
                </c:pt>
                <c:pt idx="8">
                  <c:v>34347</c:v>
                </c:pt>
                <c:pt idx="9">
                  <c:v>34348</c:v>
                </c:pt>
                <c:pt idx="10">
                  <c:v>34351</c:v>
                </c:pt>
                <c:pt idx="11">
                  <c:v>34352</c:v>
                </c:pt>
                <c:pt idx="12">
                  <c:v>34353</c:v>
                </c:pt>
                <c:pt idx="13">
                  <c:v>34354</c:v>
                </c:pt>
                <c:pt idx="14">
                  <c:v>34355</c:v>
                </c:pt>
                <c:pt idx="15">
                  <c:v>34358</c:v>
                </c:pt>
                <c:pt idx="16">
                  <c:v>34359</c:v>
                </c:pt>
                <c:pt idx="17">
                  <c:v>34360</c:v>
                </c:pt>
                <c:pt idx="18">
                  <c:v>34361</c:v>
                </c:pt>
                <c:pt idx="19">
                  <c:v>34362</c:v>
                </c:pt>
                <c:pt idx="20">
                  <c:v>34365</c:v>
                </c:pt>
                <c:pt idx="21">
                  <c:v>34366</c:v>
                </c:pt>
                <c:pt idx="22">
                  <c:v>34367</c:v>
                </c:pt>
                <c:pt idx="23">
                  <c:v>34368</c:v>
                </c:pt>
                <c:pt idx="24">
                  <c:v>34369</c:v>
                </c:pt>
                <c:pt idx="25">
                  <c:v>34372</c:v>
                </c:pt>
                <c:pt idx="26">
                  <c:v>34373</c:v>
                </c:pt>
                <c:pt idx="27">
                  <c:v>34374</c:v>
                </c:pt>
                <c:pt idx="28">
                  <c:v>34375</c:v>
                </c:pt>
                <c:pt idx="29">
                  <c:v>34376</c:v>
                </c:pt>
                <c:pt idx="30">
                  <c:v>34379</c:v>
                </c:pt>
                <c:pt idx="31">
                  <c:v>34380</c:v>
                </c:pt>
                <c:pt idx="32">
                  <c:v>34381</c:v>
                </c:pt>
                <c:pt idx="33">
                  <c:v>34382</c:v>
                </c:pt>
                <c:pt idx="34">
                  <c:v>34383</c:v>
                </c:pt>
                <c:pt idx="35">
                  <c:v>34386</c:v>
                </c:pt>
                <c:pt idx="36">
                  <c:v>34387</c:v>
                </c:pt>
                <c:pt idx="37">
                  <c:v>34388</c:v>
                </c:pt>
                <c:pt idx="38">
                  <c:v>34389</c:v>
                </c:pt>
                <c:pt idx="39">
                  <c:v>34390</c:v>
                </c:pt>
                <c:pt idx="40">
                  <c:v>34393</c:v>
                </c:pt>
                <c:pt idx="41">
                  <c:v>34394</c:v>
                </c:pt>
                <c:pt idx="42">
                  <c:v>34395</c:v>
                </c:pt>
                <c:pt idx="43">
                  <c:v>34396</c:v>
                </c:pt>
                <c:pt idx="44">
                  <c:v>34397</c:v>
                </c:pt>
                <c:pt idx="45">
                  <c:v>34400</c:v>
                </c:pt>
                <c:pt idx="46">
                  <c:v>34401</c:v>
                </c:pt>
                <c:pt idx="47">
                  <c:v>34402</c:v>
                </c:pt>
                <c:pt idx="48">
                  <c:v>34403</c:v>
                </c:pt>
                <c:pt idx="49">
                  <c:v>34404</c:v>
                </c:pt>
                <c:pt idx="50">
                  <c:v>34407</c:v>
                </c:pt>
                <c:pt idx="51">
                  <c:v>34408</c:v>
                </c:pt>
                <c:pt idx="52">
                  <c:v>34409</c:v>
                </c:pt>
                <c:pt idx="53">
                  <c:v>34410</c:v>
                </c:pt>
                <c:pt idx="54">
                  <c:v>34411</c:v>
                </c:pt>
                <c:pt idx="55">
                  <c:v>34414</c:v>
                </c:pt>
                <c:pt idx="56">
                  <c:v>34415</c:v>
                </c:pt>
                <c:pt idx="57">
                  <c:v>34416</c:v>
                </c:pt>
                <c:pt idx="58">
                  <c:v>34417</c:v>
                </c:pt>
                <c:pt idx="59">
                  <c:v>34418</c:v>
                </c:pt>
                <c:pt idx="60">
                  <c:v>34421</c:v>
                </c:pt>
                <c:pt idx="61">
                  <c:v>34422</c:v>
                </c:pt>
                <c:pt idx="62">
                  <c:v>34423</c:v>
                </c:pt>
                <c:pt idx="63">
                  <c:v>34424</c:v>
                </c:pt>
                <c:pt idx="64">
                  <c:v>34425</c:v>
                </c:pt>
                <c:pt idx="65">
                  <c:v>34428</c:v>
                </c:pt>
                <c:pt idx="66">
                  <c:v>34429</c:v>
                </c:pt>
                <c:pt idx="67">
                  <c:v>34430</c:v>
                </c:pt>
                <c:pt idx="68">
                  <c:v>34431</c:v>
                </c:pt>
                <c:pt idx="69">
                  <c:v>34432</c:v>
                </c:pt>
                <c:pt idx="70">
                  <c:v>34435</c:v>
                </c:pt>
                <c:pt idx="71">
                  <c:v>34436</c:v>
                </c:pt>
                <c:pt idx="72">
                  <c:v>34437</c:v>
                </c:pt>
                <c:pt idx="73">
                  <c:v>34438</c:v>
                </c:pt>
                <c:pt idx="74">
                  <c:v>34439</c:v>
                </c:pt>
                <c:pt idx="75">
                  <c:v>34442</c:v>
                </c:pt>
                <c:pt idx="76">
                  <c:v>34443</c:v>
                </c:pt>
                <c:pt idx="77">
                  <c:v>34444</c:v>
                </c:pt>
                <c:pt idx="78">
                  <c:v>34445</c:v>
                </c:pt>
                <c:pt idx="79">
                  <c:v>34446</c:v>
                </c:pt>
                <c:pt idx="80">
                  <c:v>34449</c:v>
                </c:pt>
                <c:pt idx="81">
                  <c:v>34450</c:v>
                </c:pt>
                <c:pt idx="82">
                  <c:v>34451</c:v>
                </c:pt>
                <c:pt idx="83">
                  <c:v>34452</c:v>
                </c:pt>
                <c:pt idx="84">
                  <c:v>34453</c:v>
                </c:pt>
                <c:pt idx="85">
                  <c:v>34456</c:v>
                </c:pt>
                <c:pt idx="86">
                  <c:v>34457</c:v>
                </c:pt>
                <c:pt idx="87">
                  <c:v>34458</c:v>
                </c:pt>
                <c:pt idx="88">
                  <c:v>34459</c:v>
                </c:pt>
                <c:pt idx="89">
                  <c:v>34460</c:v>
                </c:pt>
                <c:pt idx="90">
                  <c:v>34463</c:v>
                </c:pt>
                <c:pt idx="91">
                  <c:v>34464</c:v>
                </c:pt>
                <c:pt idx="92">
                  <c:v>34465</c:v>
                </c:pt>
                <c:pt idx="93">
                  <c:v>34466</c:v>
                </c:pt>
                <c:pt idx="94">
                  <c:v>34467</c:v>
                </c:pt>
                <c:pt idx="95">
                  <c:v>34470</c:v>
                </c:pt>
                <c:pt idx="96">
                  <c:v>34471</c:v>
                </c:pt>
                <c:pt idx="97">
                  <c:v>34472</c:v>
                </c:pt>
                <c:pt idx="98">
                  <c:v>34473</c:v>
                </c:pt>
                <c:pt idx="99">
                  <c:v>34474</c:v>
                </c:pt>
                <c:pt idx="100">
                  <c:v>34477</c:v>
                </c:pt>
                <c:pt idx="101">
                  <c:v>34478</c:v>
                </c:pt>
                <c:pt idx="102">
                  <c:v>34479</c:v>
                </c:pt>
                <c:pt idx="103">
                  <c:v>34480</c:v>
                </c:pt>
                <c:pt idx="104">
                  <c:v>34481</c:v>
                </c:pt>
                <c:pt idx="105">
                  <c:v>34484</c:v>
                </c:pt>
                <c:pt idx="106">
                  <c:v>34485</c:v>
                </c:pt>
                <c:pt idx="107">
                  <c:v>34486</c:v>
                </c:pt>
                <c:pt idx="108">
                  <c:v>34487</c:v>
                </c:pt>
                <c:pt idx="109">
                  <c:v>34488</c:v>
                </c:pt>
                <c:pt idx="110">
                  <c:v>34491</c:v>
                </c:pt>
                <c:pt idx="111">
                  <c:v>34492</c:v>
                </c:pt>
                <c:pt idx="112">
                  <c:v>34493</c:v>
                </c:pt>
                <c:pt idx="113">
                  <c:v>34494</c:v>
                </c:pt>
                <c:pt idx="114">
                  <c:v>34495</c:v>
                </c:pt>
                <c:pt idx="115">
                  <c:v>34498</c:v>
                </c:pt>
                <c:pt idx="116">
                  <c:v>34499</c:v>
                </c:pt>
                <c:pt idx="117">
                  <c:v>34500</c:v>
                </c:pt>
                <c:pt idx="118">
                  <c:v>34501</c:v>
                </c:pt>
                <c:pt idx="119">
                  <c:v>34502</c:v>
                </c:pt>
                <c:pt idx="120">
                  <c:v>34505</c:v>
                </c:pt>
                <c:pt idx="121">
                  <c:v>34506</c:v>
                </c:pt>
                <c:pt idx="122">
                  <c:v>34507</c:v>
                </c:pt>
                <c:pt idx="123">
                  <c:v>34508</c:v>
                </c:pt>
                <c:pt idx="124">
                  <c:v>34509</c:v>
                </c:pt>
                <c:pt idx="125">
                  <c:v>34512</c:v>
                </c:pt>
                <c:pt idx="126">
                  <c:v>34513</c:v>
                </c:pt>
                <c:pt idx="127">
                  <c:v>34514</c:v>
                </c:pt>
                <c:pt idx="128">
                  <c:v>34515</c:v>
                </c:pt>
                <c:pt idx="129">
                  <c:v>34516</c:v>
                </c:pt>
                <c:pt idx="130">
                  <c:v>34519</c:v>
                </c:pt>
                <c:pt idx="131">
                  <c:v>34520</c:v>
                </c:pt>
                <c:pt idx="132">
                  <c:v>34521</c:v>
                </c:pt>
                <c:pt idx="133">
                  <c:v>34522</c:v>
                </c:pt>
                <c:pt idx="134">
                  <c:v>34523</c:v>
                </c:pt>
                <c:pt idx="135">
                  <c:v>34526</c:v>
                </c:pt>
                <c:pt idx="136">
                  <c:v>34527</c:v>
                </c:pt>
                <c:pt idx="137">
                  <c:v>34528</c:v>
                </c:pt>
                <c:pt idx="138">
                  <c:v>34529</c:v>
                </c:pt>
                <c:pt idx="139">
                  <c:v>34530</c:v>
                </c:pt>
                <c:pt idx="140">
                  <c:v>34533</c:v>
                </c:pt>
                <c:pt idx="141">
                  <c:v>34534</c:v>
                </c:pt>
                <c:pt idx="142">
                  <c:v>34535</c:v>
                </c:pt>
                <c:pt idx="143">
                  <c:v>34536</c:v>
                </c:pt>
                <c:pt idx="144">
                  <c:v>34537</c:v>
                </c:pt>
                <c:pt idx="145">
                  <c:v>34540</c:v>
                </c:pt>
                <c:pt idx="146">
                  <c:v>34541</c:v>
                </c:pt>
                <c:pt idx="147">
                  <c:v>34542</c:v>
                </c:pt>
                <c:pt idx="148">
                  <c:v>34543</c:v>
                </c:pt>
                <c:pt idx="149">
                  <c:v>34544</c:v>
                </c:pt>
                <c:pt idx="150">
                  <c:v>34547</c:v>
                </c:pt>
                <c:pt idx="151">
                  <c:v>34548</c:v>
                </c:pt>
                <c:pt idx="152">
                  <c:v>34549</c:v>
                </c:pt>
                <c:pt idx="153">
                  <c:v>34550</c:v>
                </c:pt>
                <c:pt idx="154">
                  <c:v>34551</c:v>
                </c:pt>
                <c:pt idx="155">
                  <c:v>34554</c:v>
                </c:pt>
                <c:pt idx="156">
                  <c:v>34555</c:v>
                </c:pt>
                <c:pt idx="157">
                  <c:v>34556</c:v>
                </c:pt>
                <c:pt idx="158">
                  <c:v>34557</c:v>
                </c:pt>
                <c:pt idx="159">
                  <c:v>34558</c:v>
                </c:pt>
                <c:pt idx="160">
                  <c:v>34561</c:v>
                </c:pt>
                <c:pt idx="161">
                  <c:v>34562</c:v>
                </c:pt>
                <c:pt idx="162">
                  <c:v>34563</c:v>
                </c:pt>
                <c:pt idx="163">
                  <c:v>34564</c:v>
                </c:pt>
                <c:pt idx="164">
                  <c:v>34565</c:v>
                </c:pt>
                <c:pt idx="165">
                  <c:v>34568</c:v>
                </c:pt>
                <c:pt idx="166">
                  <c:v>34569</c:v>
                </c:pt>
                <c:pt idx="167">
                  <c:v>34570</c:v>
                </c:pt>
                <c:pt idx="168">
                  <c:v>34571</c:v>
                </c:pt>
                <c:pt idx="169">
                  <c:v>34572</c:v>
                </c:pt>
                <c:pt idx="170">
                  <c:v>34575</c:v>
                </c:pt>
                <c:pt idx="171">
                  <c:v>34576</c:v>
                </c:pt>
                <c:pt idx="172">
                  <c:v>34577</c:v>
                </c:pt>
                <c:pt idx="173">
                  <c:v>34578</c:v>
                </c:pt>
                <c:pt idx="174">
                  <c:v>34579</c:v>
                </c:pt>
                <c:pt idx="175">
                  <c:v>34582</c:v>
                </c:pt>
                <c:pt idx="176">
                  <c:v>34583</c:v>
                </c:pt>
                <c:pt idx="177">
                  <c:v>34584</c:v>
                </c:pt>
                <c:pt idx="178">
                  <c:v>34585</c:v>
                </c:pt>
                <c:pt idx="179">
                  <c:v>34586</c:v>
                </c:pt>
                <c:pt idx="180">
                  <c:v>34589</c:v>
                </c:pt>
                <c:pt idx="181">
                  <c:v>34590</c:v>
                </c:pt>
                <c:pt idx="182">
                  <c:v>34591</c:v>
                </c:pt>
                <c:pt idx="183">
                  <c:v>34592</c:v>
                </c:pt>
                <c:pt idx="184">
                  <c:v>34593</c:v>
                </c:pt>
                <c:pt idx="185">
                  <c:v>34596</c:v>
                </c:pt>
                <c:pt idx="186">
                  <c:v>34597</c:v>
                </c:pt>
                <c:pt idx="187">
                  <c:v>34598</c:v>
                </c:pt>
                <c:pt idx="188">
                  <c:v>34599</c:v>
                </c:pt>
                <c:pt idx="189">
                  <c:v>34600</c:v>
                </c:pt>
                <c:pt idx="190">
                  <c:v>34603</c:v>
                </c:pt>
                <c:pt idx="191">
                  <c:v>34604</c:v>
                </c:pt>
                <c:pt idx="192">
                  <c:v>34605</c:v>
                </c:pt>
                <c:pt idx="193">
                  <c:v>34606</c:v>
                </c:pt>
                <c:pt idx="194">
                  <c:v>34607</c:v>
                </c:pt>
                <c:pt idx="195">
                  <c:v>34610</c:v>
                </c:pt>
                <c:pt idx="196">
                  <c:v>34611</c:v>
                </c:pt>
                <c:pt idx="197">
                  <c:v>34612</c:v>
                </c:pt>
                <c:pt idx="198">
                  <c:v>34613</c:v>
                </c:pt>
                <c:pt idx="199">
                  <c:v>34614</c:v>
                </c:pt>
                <c:pt idx="200">
                  <c:v>34617</c:v>
                </c:pt>
                <c:pt idx="201">
                  <c:v>34618</c:v>
                </c:pt>
                <c:pt idx="202">
                  <c:v>34619</c:v>
                </c:pt>
                <c:pt idx="203">
                  <c:v>34620</c:v>
                </c:pt>
                <c:pt idx="204">
                  <c:v>34621</c:v>
                </c:pt>
                <c:pt idx="205">
                  <c:v>34624</c:v>
                </c:pt>
                <c:pt idx="206">
                  <c:v>34625</c:v>
                </c:pt>
                <c:pt idx="207">
                  <c:v>34626</c:v>
                </c:pt>
                <c:pt idx="208">
                  <c:v>34627</c:v>
                </c:pt>
                <c:pt idx="209">
                  <c:v>34628</c:v>
                </c:pt>
                <c:pt idx="210">
                  <c:v>34631</c:v>
                </c:pt>
                <c:pt idx="211">
                  <c:v>34632</c:v>
                </c:pt>
                <c:pt idx="212">
                  <c:v>34633</c:v>
                </c:pt>
                <c:pt idx="213">
                  <c:v>34634</c:v>
                </c:pt>
                <c:pt idx="214">
                  <c:v>34635</c:v>
                </c:pt>
                <c:pt idx="215">
                  <c:v>34638</c:v>
                </c:pt>
                <c:pt idx="216">
                  <c:v>34639</c:v>
                </c:pt>
                <c:pt idx="217">
                  <c:v>34640</c:v>
                </c:pt>
                <c:pt idx="218">
                  <c:v>34641</c:v>
                </c:pt>
                <c:pt idx="219">
                  <c:v>34642</c:v>
                </c:pt>
                <c:pt idx="220">
                  <c:v>34645</c:v>
                </c:pt>
                <c:pt idx="221">
                  <c:v>34646</c:v>
                </c:pt>
                <c:pt idx="222">
                  <c:v>34647</c:v>
                </c:pt>
                <c:pt idx="223">
                  <c:v>34648</c:v>
                </c:pt>
                <c:pt idx="224">
                  <c:v>34649</c:v>
                </c:pt>
                <c:pt idx="225">
                  <c:v>34652</c:v>
                </c:pt>
                <c:pt idx="226">
                  <c:v>34653</c:v>
                </c:pt>
                <c:pt idx="227">
                  <c:v>34654</c:v>
                </c:pt>
                <c:pt idx="228">
                  <c:v>34655</c:v>
                </c:pt>
                <c:pt idx="229">
                  <c:v>34656</c:v>
                </c:pt>
                <c:pt idx="230">
                  <c:v>34659</c:v>
                </c:pt>
                <c:pt idx="231">
                  <c:v>34660</c:v>
                </c:pt>
                <c:pt idx="232">
                  <c:v>34661</c:v>
                </c:pt>
                <c:pt idx="233">
                  <c:v>34662</c:v>
                </c:pt>
                <c:pt idx="234">
                  <c:v>34663</c:v>
                </c:pt>
                <c:pt idx="235">
                  <c:v>34666</c:v>
                </c:pt>
                <c:pt idx="236">
                  <c:v>34667</c:v>
                </c:pt>
                <c:pt idx="237">
                  <c:v>34668</c:v>
                </c:pt>
                <c:pt idx="238">
                  <c:v>34669</c:v>
                </c:pt>
                <c:pt idx="239">
                  <c:v>34670</c:v>
                </c:pt>
                <c:pt idx="240">
                  <c:v>34673</c:v>
                </c:pt>
                <c:pt idx="241">
                  <c:v>34674</c:v>
                </c:pt>
                <c:pt idx="242">
                  <c:v>34675</c:v>
                </c:pt>
                <c:pt idx="243">
                  <c:v>34676</c:v>
                </c:pt>
                <c:pt idx="244">
                  <c:v>34677</c:v>
                </c:pt>
                <c:pt idx="245">
                  <c:v>34680</c:v>
                </c:pt>
                <c:pt idx="246">
                  <c:v>34681</c:v>
                </c:pt>
                <c:pt idx="247">
                  <c:v>34682</c:v>
                </c:pt>
                <c:pt idx="248">
                  <c:v>34683</c:v>
                </c:pt>
                <c:pt idx="249">
                  <c:v>34684</c:v>
                </c:pt>
                <c:pt idx="250">
                  <c:v>34687</c:v>
                </c:pt>
                <c:pt idx="251">
                  <c:v>34688</c:v>
                </c:pt>
                <c:pt idx="252">
                  <c:v>34689</c:v>
                </c:pt>
                <c:pt idx="253">
                  <c:v>34690</c:v>
                </c:pt>
                <c:pt idx="254">
                  <c:v>34691</c:v>
                </c:pt>
                <c:pt idx="255">
                  <c:v>34694</c:v>
                </c:pt>
                <c:pt idx="256">
                  <c:v>34695</c:v>
                </c:pt>
                <c:pt idx="257">
                  <c:v>34696</c:v>
                </c:pt>
                <c:pt idx="258">
                  <c:v>34697</c:v>
                </c:pt>
                <c:pt idx="259">
                  <c:v>34698</c:v>
                </c:pt>
                <c:pt idx="260">
                  <c:v>34701</c:v>
                </c:pt>
                <c:pt idx="261">
                  <c:v>34702</c:v>
                </c:pt>
                <c:pt idx="262">
                  <c:v>34703</c:v>
                </c:pt>
                <c:pt idx="263">
                  <c:v>34704</c:v>
                </c:pt>
                <c:pt idx="264">
                  <c:v>34705</c:v>
                </c:pt>
                <c:pt idx="265">
                  <c:v>34708</c:v>
                </c:pt>
                <c:pt idx="266">
                  <c:v>34709</c:v>
                </c:pt>
                <c:pt idx="267">
                  <c:v>34710</c:v>
                </c:pt>
                <c:pt idx="268">
                  <c:v>34711</c:v>
                </c:pt>
                <c:pt idx="269">
                  <c:v>34712</c:v>
                </c:pt>
                <c:pt idx="270">
                  <c:v>34715</c:v>
                </c:pt>
                <c:pt idx="271">
                  <c:v>34716</c:v>
                </c:pt>
                <c:pt idx="272">
                  <c:v>34717</c:v>
                </c:pt>
                <c:pt idx="273">
                  <c:v>34718</c:v>
                </c:pt>
                <c:pt idx="274">
                  <c:v>34719</c:v>
                </c:pt>
                <c:pt idx="275">
                  <c:v>34722</c:v>
                </c:pt>
                <c:pt idx="276">
                  <c:v>34723</c:v>
                </c:pt>
                <c:pt idx="277">
                  <c:v>34724</c:v>
                </c:pt>
                <c:pt idx="278">
                  <c:v>34725</c:v>
                </c:pt>
                <c:pt idx="279">
                  <c:v>34726</c:v>
                </c:pt>
                <c:pt idx="280">
                  <c:v>34729</c:v>
                </c:pt>
                <c:pt idx="281">
                  <c:v>34730</c:v>
                </c:pt>
                <c:pt idx="282">
                  <c:v>34731</c:v>
                </c:pt>
                <c:pt idx="283">
                  <c:v>34732</c:v>
                </c:pt>
                <c:pt idx="284">
                  <c:v>34733</c:v>
                </c:pt>
                <c:pt idx="285">
                  <c:v>34736</c:v>
                </c:pt>
                <c:pt idx="286">
                  <c:v>34737</c:v>
                </c:pt>
                <c:pt idx="287">
                  <c:v>34738</c:v>
                </c:pt>
                <c:pt idx="288">
                  <c:v>34739</c:v>
                </c:pt>
                <c:pt idx="289">
                  <c:v>34740</c:v>
                </c:pt>
                <c:pt idx="290">
                  <c:v>34743</c:v>
                </c:pt>
                <c:pt idx="291">
                  <c:v>34744</c:v>
                </c:pt>
                <c:pt idx="292">
                  <c:v>34745</c:v>
                </c:pt>
                <c:pt idx="293">
                  <c:v>34746</c:v>
                </c:pt>
                <c:pt idx="294">
                  <c:v>34747</c:v>
                </c:pt>
                <c:pt idx="295">
                  <c:v>34750</c:v>
                </c:pt>
                <c:pt idx="296">
                  <c:v>34751</c:v>
                </c:pt>
                <c:pt idx="297">
                  <c:v>34752</c:v>
                </c:pt>
                <c:pt idx="298">
                  <c:v>34753</c:v>
                </c:pt>
                <c:pt idx="299">
                  <c:v>34754</c:v>
                </c:pt>
                <c:pt idx="300">
                  <c:v>34757</c:v>
                </c:pt>
                <c:pt idx="301">
                  <c:v>34758</c:v>
                </c:pt>
                <c:pt idx="302">
                  <c:v>34759</c:v>
                </c:pt>
                <c:pt idx="303">
                  <c:v>34760</c:v>
                </c:pt>
                <c:pt idx="304">
                  <c:v>34761</c:v>
                </c:pt>
                <c:pt idx="305">
                  <c:v>34764</c:v>
                </c:pt>
                <c:pt idx="306">
                  <c:v>34765</c:v>
                </c:pt>
                <c:pt idx="307">
                  <c:v>34766</c:v>
                </c:pt>
                <c:pt idx="308">
                  <c:v>34767</c:v>
                </c:pt>
                <c:pt idx="309">
                  <c:v>34768</c:v>
                </c:pt>
                <c:pt idx="310">
                  <c:v>34771</c:v>
                </c:pt>
                <c:pt idx="311">
                  <c:v>34772</c:v>
                </c:pt>
                <c:pt idx="312">
                  <c:v>34773</c:v>
                </c:pt>
                <c:pt idx="313">
                  <c:v>34774</c:v>
                </c:pt>
                <c:pt idx="314">
                  <c:v>34775</c:v>
                </c:pt>
                <c:pt idx="315">
                  <c:v>34778</c:v>
                </c:pt>
                <c:pt idx="316">
                  <c:v>34779</c:v>
                </c:pt>
                <c:pt idx="317">
                  <c:v>34780</c:v>
                </c:pt>
                <c:pt idx="318">
                  <c:v>34781</c:v>
                </c:pt>
                <c:pt idx="319">
                  <c:v>34782</c:v>
                </c:pt>
                <c:pt idx="320">
                  <c:v>34785</c:v>
                </c:pt>
                <c:pt idx="321">
                  <c:v>34786</c:v>
                </c:pt>
                <c:pt idx="322">
                  <c:v>34787</c:v>
                </c:pt>
                <c:pt idx="323">
                  <c:v>34788</c:v>
                </c:pt>
                <c:pt idx="324">
                  <c:v>34789</c:v>
                </c:pt>
                <c:pt idx="325">
                  <c:v>34792</c:v>
                </c:pt>
                <c:pt idx="326">
                  <c:v>34793</c:v>
                </c:pt>
                <c:pt idx="327">
                  <c:v>34794</c:v>
                </c:pt>
                <c:pt idx="328">
                  <c:v>34795</c:v>
                </c:pt>
                <c:pt idx="329">
                  <c:v>34796</c:v>
                </c:pt>
                <c:pt idx="330">
                  <c:v>34799</c:v>
                </c:pt>
                <c:pt idx="331">
                  <c:v>34800</c:v>
                </c:pt>
                <c:pt idx="332">
                  <c:v>34801</c:v>
                </c:pt>
                <c:pt idx="333">
                  <c:v>34802</c:v>
                </c:pt>
                <c:pt idx="334">
                  <c:v>34803</c:v>
                </c:pt>
                <c:pt idx="335">
                  <c:v>34806</c:v>
                </c:pt>
                <c:pt idx="336">
                  <c:v>34807</c:v>
                </c:pt>
                <c:pt idx="337">
                  <c:v>34808</c:v>
                </c:pt>
                <c:pt idx="338">
                  <c:v>34809</c:v>
                </c:pt>
                <c:pt idx="339">
                  <c:v>34810</c:v>
                </c:pt>
                <c:pt idx="340">
                  <c:v>34813</c:v>
                </c:pt>
                <c:pt idx="341">
                  <c:v>34814</c:v>
                </c:pt>
                <c:pt idx="342">
                  <c:v>34815</c:v>
                </c:pt>
                <c:pt idx="343">
                  <c:v>34816</c:v>
                </c:pt>
                <c:pt idx="344">
                  <c:v>34817</c:v>
                </c:pt>
                <c:pt idx="345">
                  <c:v>34820</c:v>
                </c:pt>
                <c:pt idx="346">
                  <c:v>34821</c:v>
                </c:pt>
                <c:pt idx="347">
                  <c:v>34822</c:v>
                </c:pt>
                <c:pt idx="348">
                  <c:v>34823</c:v>
                </c:pt>
                <c:pt idx="349">
                  <c:v>34824</c:v>
                </c:pt>
                <c:pt idx="350">
                  <c:v>34827</c:v>
                </c:pt>
                <c:pt idx="351">
                  <c:v>34828</c:v>
                </c:pt>
                <c:pt idx="352">
                  <c:v>34829</c:v>
                </c:pt>
                <c:pt idx="353">
                  <c:v>34830</c:v>
                </c:pt>
                <c:pt idx="354">
                  <c:v>34831</c:v>
                </c:pt>
                <c:pt idx="355">
                  <c:v>34834</c:v>
                </c:pt>
                <c:pt idx="356">
                  <c:v>34835</c:v>
                </c:pt>
                <c:pt idx="357">
                  <c:v>34836</c:v>
                </c:pt>
                <c:pt idx="358">
                  <c:v>34837</c:v>
                </c:pt>
                <c:pt idx="359">
                  <c:v>34838</c:v>
                </c:pt>
                <c:pt idx="360">
                  <c:v>34841</c:v>
                </c:pt>
                <c:pt idx="361">
                  <c:v>34842</c:v>
                </c:pt>
                <c:pt idx="362">
                  <c:v>34843</c:v>
                </c:pt>
                <c:pt idx="363">
                  <c:v>34844</c:v>
                </c:pt>
                <c:pt idx="364">
                  <c:v>34845</c:v>
                </c:pt>
                <c:pt idx="365">
                  <c:v>34848</c:v>
                </c:pt>
                <c:pt idx="366">
                  <c:v>34849</c:v>
                </c:pt>
                <c:pt idx="367">
                  <c:v>34850</c:v>
                </c:pt>
                <c:pt idx="368">
                  <c:v>34851</c:v>
                </c:pt>
                <c:pt idx="369">
                  <c:v>34852</c:v>
                </c:pt>
                <c:pt idx="370">
                  <c:v>34855</c:v>
                </c:pt>
                <c:pt idx="371">
                  <c:v>34856</c:v>
                </c:pt>
                <c:pt idx="372">
                  <c:v>34857</c:v>
                </c:pt>
                <c:pt idx="373">
                  <c:v>34858</c:v>
                </c:pt>
                <c:pt idx="374">
                  <c:v>34859</c:v>
                </c:pt>
                <c:pt idx="375">
                  <c:v>34862</c:v>
                </c:pt>
                <c:pt idx="376">
                  <c:v>34863</c:v>
                </c:pt>
                <c:pt idx="377">
                  <c:v>34864</c:v>
                </c:pt>
                <c:pt idx="378">
                  <c:v>34865</c:v>
                </c:pt>
                <c:pt idx="379">
                  <c:v>34866</c:v>
                </c:pt>
                <c:pt idx="380">
                  <c:v>34869</c:v>
                </c:pt>
                <c:pt idx="381">
                  <c:v>34870</c:v>
                </c:pt>
                <c:pt idx="382">
                  <c:v>34871</c:v>
                </c:pt>
                <c:pt idx="383">
                  <c:v>34872</c:v>
                </c:pt>
                <c:pt idx="384">
                  <c:v>34873</c:v>
                </c:pt>
                <c:pt idx="385">
                  <c:v>34876</c:v>
                </c:pt>
                <c:pt idx="386">
                  <c:v>34877</c:v>
                </c:pt>
                <c:pt idx="387">
                  <c:v>34878</c:v>
                </c:pt>
                <c:pt idx="388">
                  <c:v>34879</c:v>
                </c:pt>
                <c:pt idx="389">
                  <c:v>34880</c:v>
                </c:pt>
                <c:pt idx="390">
                  <c:v>34883</c:v>
                </c:pt>
                <c:pt idx="391">
                  <c:v>34884</c:v>
                </c:pt>
                <c:pt idx="392">
                  <c:v>34885</c:v>
                </c:pt>
                <c:pt idx="393">
                  <c:v>34886</c:v>
                </c:pt>
                <c:pt idx="394">
                  <c:v>34887</c:v>
                </c:pt>
                <c:pt idx="395">
                  <c:v>34890</c:v>
                </c:pt>
                <c:pt idx="396">
                  <c:v>34891</c:v>
                </c:pt>
                <c:pt idx="397">
                  <c:v>34892</c:v>
                </c:pt>
                <c:pt idx="398">
                  <c:v>34893</c:v>
                </c:pt>
                <c:pt idx="399">
                  <c:v>34894</c:v>
                </c:pt>
                <c:pt idx="400">
                  <c:v>34897</c:v>
                </c:pt>
                <c:pt idx="401">
                  <c:v>34898</c:v>
                </c:pt>
                <c:pt idx="402">
                  <c:v>34899</c:v>
                </c:pt>
                <c:pt idx="403">
                  <c:v>34900</c:v>
                </c:pt>
                <c:pt idx="404">
                  <c:v>34901</c:v>
                </c:pt>
                <c:pt idx="405">
                  <c:v>34904</c:v>
                </c:pt>
                <c:pt idx="406">
                  <c:v>34905</c:v>
                </c:pt>
                <c:pt idx="407">
                  <c:v>34906</c:v>
                </c:pt>
                <c:pt idx="408">
                  <c:v>34907</c:v>
                </c:pt>
                <c:pt idx="409">
                  <c:v>34908</c:v>
                </c:pt>
                <c:pt idx="410">
                  <c:v>34911</c:v>
                </c:pt>
                <c:pt idx="411">
                  <c:v>34912</c:v>
                </c:pt>
                <c:pt idx="412">
                  <c:v>34913</c:v>
                </c:pt>
                <c:pt idx="413">
                  <c:v>34914</c:v>
                </c:pt>
                <c:pt idx="414">
                  <c:v>34915</c:v>
                </c:pt>
                <c:pt idx="415">
                  <c:v>34918</c:v>
                </c:pt>
                <c:pt idx="416">
                  <c:v>34919</c:v>
                </c:pt>
                <c:pt idx="417">
                  <c:v>34920</c:v>
                </c:pt>
                <c:pt idx="418">
                  <c:v>34921</c:v>
                </c:pt>
                <c:pt idx="419">
                  <c:v>34922</c:v>
                </c:pt>
                <c:pt idx="420">
                  <c:v>34925</c:v>
                </c:pt>
                <c:pt idx="421">
                  <c:v>34926</c:v>
                </c:pt>
                <c:pt idx="422">
                  <c:v>34927</c:v>
                </c:pt>
                <c:pt idx="423">
                  <c:v>34928</c:v>
                </c:pt>
                <c:pt idx="424">
                  <c:v>34929</c:v>
                </c:pt>
                <c:pt idx="425">
                  <c:v>34932</c:v>
                </c:pt>
                <c:pt idx="426">
                  <c:v>34933</c:v>
                </c:pt>
                <c:pt idx="427">
                  <c:v>34934</c:v>
                </c:pt>
                <c:pt idx="428">
                  <c:v>34935</c:v>
                </c:pt>
                <c:pt idx="429">
                  <c:v>34936</c:v>
                </c:pt>
                <c:pt idx="430">
                  <c:v>34939</c:v>
                </c:pt>
                <c:pt idx="431">
                  <c:v>34940</c:v>
                </c:pt>
                <c:pt idx="432">
                  <c:v>34941</c:v>
                </c:pt>
                <c:pt idx="433">
                  <c:v>34942</c:v>
                </c:pt>
                <c:pt idx="434">
                  <c:v>34943</c:v>
                </c:pt>
                <c:pt idx="435">
                  <c:v>34946</c:v>
                </c:pt>
                <c:pt idx="436">
                  <c:v>34947</c:v>
                </c:pt>
                <c:pt idx="437">
                  <c:v>34948</c:v>
                </c:pt>
                <c:pt idx="438">
                  <c:v>34949</c:v>
                </c:pt>
                <c:pt idx="439">
                  <c:v>34950</c:v>
                </c:pt>
                <c:pt idx="440">
                  <c:v>34953</c:v>
                </c:pt>
                <c:pt idx="441">
                  <c:v>34954</c:v>
                </c:pt>
                <c:pt idx="442">
                  <c:v>34955</c:v>
                </c:pt>
                <c:pt idx="443">
                  <c:v>34956</c:v>
                </c:pt>
                <c:pt idx="444">
                  <c:v>34957</c:v>
                </c:pt>
                <c:pt idx="445">
                  <c:v>34960</c:v>
                </c:pt>
                <c:pt idx="446">
                  <c:v>34961</c:v>
                </c:pt>
                <c:pt idx="447">
                  <c:v>34962</c:v>
                </c:pt>
                <c:pt idx="448">
                  <c:v>34963</c:v>
                </c:pt>
                <c:pt idx="449">
                  <c:v>34964</c:v>
                </c:pt>
                <c:pt idx="450">
                  <c:v>34967</c:v>
                </c:pt>
                <c:pt idx="451">
                  <c:v>34968</c:v>
                </c:pt>
                <c:pt idx="452">
                  <c:v>34969</c:v>
                </c:pt>
                <c:pt idx="453">
                  <c:v>34970</c:v>
                </c:pt>
                <c:pt idx="454">
                  <c:v>34971</c:v>
                </c:pt>
                <c:pt idx="455">
                  <c:v>34974</c:v>
                </c:pt>
                <c:pt idx="456">
                  <c:v>34975</c:v>
                </c:pt>
                <c:pt idx="457">
                  <c:v>34976</c:v>
                </c:pt>
                <c:pt idx="458">
                  <c:v>34977</c:v>
                </c:pt>
                <c:pt idx="459">
                  <c:v>34978</c:v>
                </c:pt>
                <c:pt idx="460">
                  <c:v>34981</c:v>
                </c:pt>
                <c:pt idx="461">
                  <c:v>34982</c:v>
                </c:pt>
                <c:pt idx="462">
                  <c:v>34983</c:v>
                </c:pt>
                <c:pt idx="463">
                  <c:v>34984</c:v>
                </c:pt>
                <c:pt idx="464">
                  <c:v>34985</c:v>
                </c:pt>
                <c:pt idx="465">
                  <c:v>34988</c:v>
                </c:pt>
                <c:pt idx="466">
                  <c:v>34989</c:v>
                </c:pt>
                <c:pt idx="467">
                  <c:v>34990</c:v>
                </c:pt>
                <c:pt idx="468">
                  <c:v>34991</c:v>
                </c:pt>
                <c:pt idx="469">
                  <c:v>34992</c:v>
                </c:pt>
                <c:pt idx="470">
                  <c:v>34995</c:v>
                </c:pt>
                <c:pt idx="471">
                  <c:v>34996</c:v>
                </c:pt>
                <c:pt idx="472">
                  <c:v>34997</c:v>
                </c:pt>
                <c:pt idx="473">
                  <c:v>34998</c:v>
                </c:pt>
                <c:pt idx="474">
                  <c:v>34999</c:v>
                </c:pt>
                <c:pt idx="475">
                  <c:v>35002</c:v>
                </c:pt>
                <c:pt idx="476">
                  <c:v>35003</c:v>
                </c:pt>
                <c:pt idx="477">
                  <c:v>35004</c:v>
                </c:pt>
                <c:pt idx="478">
                  <c:v>35005</c:v>
                </c:pt>
                <c:pt idx="479">
                  <c:v>35006</c:v>
                </c:pt>
                <c:pt idx="480">
                  <c:v>35009</c:v>
                </c:pt>
                <c:pt idx="481">
                  <c:v>35010</c:v>
                </c:pt>
                <c:pt idx="482">
                  <c:v>35011</c:v>
                </c:pt>
                <c:pt idx="483">
                  <c:v>35012</c:v>
                </c:pt>
                <c:pt idx="484">
                  <c:v>35013</c:v>
                </c:pt>
                <c:pt idx="485">
                  <c:v>35016</c:v>
                </c:pt>
                <c:pt idx="486">
                  <c:v>35017</c:v>
                </c:pt>
                <c:pt idx="487">
                  <c:v>35018</c:v>
                </c:pt>
                <c:pt idx="488">
                  <c:v>35019</c:v>
                </c:pt>
                <c:pt idx="489">
                  <c:v>35020</c:v>
                </c:pt>
                <c:pt idx="490">
                  <c:v>35023</c:v>
                </c:pt>
                <c:pt idx="491">
                  <c:v>35024</c:v>
                </c:pt>
                <c:pt idx="492">
                  <c:v>35025</c:v>
                </c:pt>
                <c:pt idx="493">
                  <c:v>35026</c:v>
                </c:pt>
                <c:pt idx="494">
                  <c:v>35027</c:v>
                </c:pt>
                <c:pt idx="495">
                  <c:v>35030</c:v>
                </c:pt>
                <c:pt idx="496">
                  <c:v>35031</c:v>
                </c:pt>
                <c:pt idx="497">
                  <c:v>35032</c:v>
                </c:pt>
                <c:pt idx="498">
                  <c:v>35033</c:v>
                </c:pt>
                <c:pt idx="499">
                  <c:v>35034</c:v>
                </c:pt>
                <c:pt idx="500">
                  <c:v>35037</c:v>
                </c:pt>
                <c:pt idx="501">
                  <c:v>35038</c:v>
                </c:pt>
                <c:pt idx="502">
                  <c:v>35039</c:v>
                </c:pt>
                <c:pt idx="503">
                  <c:v>35040</c:v>
                </c:pt>
                <c:pt idx="504">
                  <c:v>35041</c:v>
                </c:pt>
                <c:pt idx="505">
                  <c:v>35044</c:v>
                </c:pt>
                <c:pt idx="506">
                  <c:v>35045</c:v>
                </c:pt>
                <c:pt idx="507">
                  <c:v>35046</c:v>
                </c:pt>
                <c:pt idx="508">
                  <c:v>35047</c:v>
                </c:pt>
                <c:pt idx="509">
                  <c:v>35048</c:v>
                </c:pt>
                <c:pt idx="510">
                  <c:v>35051</c:v>
                </c:pt>
                <c:pt idx="511">
                  <c:v>35052</c:v>
                </c:pt>
                <c:pt idx="512">
                  <c:v>35053</c:v>
                </c:pt>
                <c:pt idx="513">
                  <c:v>35054</c:v>
                </c:pt>
                <c:pt idx="514">
                  <c:v>35055</c:v>
                </c:pt>
                <c:pt idx="515">
                  <c:v>35058</c:v>
                </c:pt>
                <c:pt idx="516">
                  <c:v>35059</c:v>
                </c:pt>
                <c:pt idx="517">
                  <c:v>35060</c:v>
                </c:pt>
                <c:pt idx="518">
                  <c:v>35061</c:v>
                </c:pt>
                <c:pt idx="519">
                  <c:v>35062</c:v>
                </c:pt>
                <c:pt idx="520">
                  <c:v>35065</c:v>
                </c:pt>
                <c:pt idx="521">
                  <c:v>35066</c:v>
                </c:pt>
                <c:pt idx="522">
                  <c:v>35067</c:v>
                </c:pt>
                <c:pt idx="523">
                  <c:v>35068</c:v>
                </c:pt>
                <c:pt idx="524">
                  <c:v>35069</c:v>
                </c:pt>
                <c:pt idx="525">
                  <c:v>35072</c:v>
                </c:pt>
                <c:pt idx="526">
                  <c:v>35073</c:v>
                </c:pt>
                <c:pt idx="527">
                  <c:v>35074</c:v>
                </c:pt>
                <c:pt idx="528">
                  <c:v>35075</c:v>
                </c:pt>
                <c:pt idx="529">
                  <c:v>35076</c:v>
                </c:pt>
                <c:pt idx="530">
                  <c:v>35079</c:v>
                </c:pt>
                <c:pt idx="531">
                  <c:v>35080</c:v>
                </c:pt>
                <c:pt idx="532">
                  <c:v>35081</c:v>
                </c:pt>
                <c:pt idx="533">
                  <c:v>35082</c:v>
                </c:pt>
                <c:pt idx="534">
                  <c:v>35083</c:v>
                </c:pt>
                <c:pt idx="535">
                  <c:v>35086</c:v>
                </c:pt>
                <c:pt idx="536">
                  <c:v>35087</c:v>
                </c:pt>
                <c:pt idx="537">
                  <c:v>35088</c:v>
                </c:pt>
                <c:pt idx="538">
                  <c:v>35089</c:v>
                </c:pt>
                <c:pt idx="539">
                  <c:v>35090</c:v>
                </c:pt>
                <c:pt idx="540">
                  <c:v>35093</c:v>
                </c:pt>
                <c:pt idx="541">
                  <c:v>35094</c:v>
                </c:pt>
                <c:pt idx="542">
                  <c:v>35095</c:v>
                </c:pt>
                <c:pt idx="543">
                  <c:v>35096</c:v>
                </c:pt>
                <c:pt idx="544">
                  <c:v>35097</c:v>
                </c:pt>
                <c:pt idx="545">
                  <c:v>35100</c:v>
                </c:pt>
                <c:pt idx="546">
                  <c:v>35101</c:v>
                </c:pt>
                <c:pt idx="547">
                  <c:v>35102</c:v>
                </c:pt>
                <c:pt idx="548">
                  <c:v>35103</c:v>
                </c:pt>
                <c:pt idx="549">
                  <c:v>35104</c:v>
                </c:pt>
                <c:pt idx="550">
                  <c:v>35107</c:v>
                </c:pt>
                <c:pt idx="551">
                  <c:v>35108</c:v>
                </c:pt>
                <c:pt idx="552">
                  <c:v>35109</c:v>
                </c:pt>
                <c:pt idx="553">
                  <c:v>35110</c:v>
                </c:pt>
                <c:pt idx="554">
                  <c:v>35111</c:v>
                </c:pt>
                <c:pt idx="555">
                  <c:v>35114</c:v>
                </c:pt>
                <c:pt idx="556">
                  <c:v>35115</c:v>
                </c:pt>
                <c:pt idx="557">
                  <c:v>35116</c:v>
                </c:pt>
                <c:pt idx="558">
                  <c:v>35117</c:v>
                </c:pt>
                <c:pt idx="559">
                  <c:v>35118</c:v>
                </c:pt>
                <c:pt idx="560">
                  <c:v>35121</c:v>
                </c:pt>
                <c:pt idx="561">
                  <c:v>35122</c:v>
                </c:pt>
                <c:pt idx="562">
                  <c:v>35123</c:v>
                </c:pt>
                <c:pt idx="563">
                  <c:v>35124</c:v>
                </c:pt>
                <c:pt idx="564">
                  <c:v>35125</c:v>
                </c:pt>
                <c:pt idx="565">
                  <c:v>35128</c:v>
                </c:pt>
                <c:pt idx="566">
                  <c:v>35129</c:v>
                </c:pt>
                <c:pt idx="567">
                  <c:v>35130</c:v>
                </c:pt>
                <c:pt idx="568">
                  <c:v>35131</c:v>
                </c:pt>
                <c:pt idx="569">
                  <c:v>35132</c:v>
                </c:pt>
                <c:pt idx="570">
                  <c:v>35135</c:v>
                </c:pt>
                <c:pt idx="571">
                  <c:v>35136</c:v>
                </c:pt>
                <c:pt idx="572">
                  <c:v>35137</c:v>
                </c:pt>
                <c:pt idx="573">
                  <c:v>35138</c:v>
                </c:pt>
                <c:pt idx="574">
                  <c:v>35139</c:v>
                </c:pt>
                <c:pt idx="575">
                  <c:v>35142</c:v>
                </c:pt>
                <c:pt idx="576">
                  <c:v>35143</c:v>
                </c:pt>
                <c:pt idx="577">
                  <c:v>35144</c:v>
                </c:pt>
                <c:pt idx="578">
                  <c:v>35145</c:v>
                </c:pt>
                <c:pt idx="579">
                  <c:v>35146</c:v>
                </c:pt>
                <c:pt idx="580">
                  <c:v>35149</c:v>
                </c:pt>
                <c:pt idx="581">
                  <c:v>35150</c:v>
                </c:pt>
                <c:pt idx="582">
                  <c:v>35151</c:v>
                </c:pt>
                <c:pt idx="583">
                  <c:v>35152</c:v>
                </c:pt>
                <c:pt idx="584">
                  <c:v>35153</c:v>
                </c:pt>
                <c:pt idx="585">
                  <c:v>35156</c:v>
                </c:pt>
                <c:pt idx="586">
                  <c:v>35157</c:v>
                </c:pt>
                <c:pt idx="587">
                  <c:v>35158</c:v>
                </c:pt>
                <c:pt idx="588">
                  <c:v>35159</c:v>
                </c:pt>
                <c:pt idx="589">
                  <c:v>35160</c:v>
                </c:pt>
                <c:pt idx="590">
                  <c:v>35163</c:v>
                </c:pt>
                <c:pt idx="591">
                  <c:v>35164</c:v>
                </c:pt>
                <c:pt idx="592">
                  <c:v>35165</c:v>
                </c:pt>
                <c:pt idx="593">
                  <c:v>35166</c:v>
                </c:pt>
                <c:pt idx="594">
                  <c:v>35167</c:v>
                </c:pt>
                <c:pt idx="595">
                  <c:v>35170</c:v>
                </c:pt>
                <c:pt idx="596">
                  <c:v>35171</c:v>
                </c:pt>
                <c:pt idx="597">
                  <c:v>35172</c:v>
                </c:pt>
                <c:pt idx="598">
                  <c:v>35173</c:v>
                </c:pt>
                <c:pt idx="599">
                  <c:v>35174</c:v>
                </c:pt>
                <c:pt idx="600">
                  <c:v>35177</c:v>
                </c:pt>
                <c:pt idx="601">
                  <c:v>35178</c:v>
                </c:pt>
                <c:pt idx="602">
                  <c:v>35179</c:v>
                </c:pt>
                <c:pt idx="603">
                  <c:v>35180</c:v>
                </c:pt>
                <c:pt idx="604">
                  <c:v>35181</c:v>
                </c:pt>
                <c:pt idx="605">
                  <c:v>35184</c:v>
                </c:pt>
                <c:pt idx="606">
                  <c:v>35185</c:v>
                </c:pt>
                <c:pt idx="607">
                  <c:v>35186</c:v>
                </c:pt>
                <c:pt idx="608">
                  <c:v>35187</c:v>
                </c:pt>
                <c:pt idx="609">
                  <c:v>35188</c:v>
                </c:pt>
                <c:pt idx="610">
                  <c:v>35191</c:v>
                </c:pt>
                <c:pt idx="611">
                  <c:v>35192</c:v>
                </c:pt>
                <c:pt idx="612">
                  <c:v>35193</c:v>
                </c:pt>
                <c:pt idx="613">
                  <c:v>35194</c:v>
                </c:pt>
                <c:pt idx="614">
                  <c:v>35195</c:v>
                </c:pt>
                <c:pt idx="615">
                  <c:v>35198</c:v>
                </c:pt>
                <c:pt idx="616">
                  <c:v>35199</c:v>
                </c:pt>
                <c:pt idx="617">
                  <c:v>35200</c:v>
                </c:pt>
                <c:pt idx="618">
                  <c:v>35201</c:v>
                </c:pt>
                <c:pt idx="619">
                  <c:v>35202</c:v>
                </c:pt>
                <c:pt idx="620">
                  <c:v>35205</c:v>
                </c:pt>
                <c:pt idx="621">
                  <c:v>35206</c:v>
                </c:pt>
                <c:pt idx="622">
                  <c:v>35207</c:v>
                </c:pt>
                <c:pt idx="623">
                  <c:v>35208</c:v>
                </c:pt>
                <c:pt idx="624">
                  <c:v>35209</c:v>
                </c:pt>
                <c:pt idx="625">
                  <c:v>35212</c:v>
                </c:pt>
                <c:pt idx="626">
                  <c:v>35213</c:v>
                </c:pt>
                <c:pt idx="627">
                  <c:v>35214</c:v>
                </c:pt>
                <c:pt idx="628">
                  <c:v>35215</c:v>
                </c:pt>
                <c:pt idx="629">
                  <c:v>35216</c:v>
                </c:pt>
                <c:pt idx="630">
                  <c:v>35219</c:v>
                </c:pt>
                <c:pt idx="631">
                  <c:v>35220</c:v>
                </c:pt>
                <c:pt idx="632">
                  <c:v>35221</c:v>
                </c:pt>
                <c:pt idx="633">
                  <c:v>35222</c:v>
                </c:pt>
                <c:pt idx="634">
                  <c:v>35223</c:v>
                </c:pt>
                <c:pt idx="635">
                  <c:v>35226</c:v>
                </c:pt>
                <c:pt idx="636">
                  <c:v>35227</c:v>
                </c:pt>
                <c:pt idx="637">
                  <c:v>35228</c:v>
                </c:pt>
                <c:pt idx="638">
                  <c:v>35229</c:v>
                </c:pt>
                <c:pt idx="639">
                  <c:v>35230</c:v>
                </c:pt>
                <c:pt idx="640">
                  <c:v>35233</c:v>
                </c:pt>
                <c:pt idx="641">
                  <c:v>35234</c:v>
                </c:pt>
                <c:pt idx="642">
                  <c:v>35235</c:v>
                </c:pt>
                <c:pt idx="643">
                  <c:v>35236</c:v>
                </c:pt>
                <c:pt idx="644">
                  <c:v>35237</c:v>
                </c:pt>
                <c:pt idx="645">
                  <c:v>35240</c:v>
                </c:pt>
                <c:pt idx="646">
                  <c:v>35241</c:v>
                </c:pt>
                <c:pt idx="647">
                  <c:v>35242</c:v>
                </c:pt>
                <c:pt idx="648">
                  <c:v>35243</c:v>
                </c:pt>
                <c:pt idx="649">
                  <c:v>35244</c:v>
                </c:pt>
                <c:pt idx="650">
                  <c:v>35247</c:v>
                </c:pt>
                <c:pt idx="651">
                  <c:v>35248</c:v>
                </c:pt>
                <c:pt idx="652">
                  <c:v>35249</c:v>
                </c:pt>
                <c:pt idx="653">
                  <c:v>35250</c:v>
                </c:pt>
                <c:pt idx="654">
                  <c:v>35251</c:v>
                </c:pt>
                <c:pt idx="655">
                  <c:v>35254</c:v>
                </c:pt>
                <c:pt idx="656">
                  <c:v>35255</c:v>
                </c:pt>
                <c:pt idx="657">
                  <c:v>35256</c:v>
                </c:pt>
                <c:pt idx="658">
                  <c:v>35257</c:v>
                </c:pt>
                <c:pt idx="659">
                  <c:v>35258</c:v>
                </c:pt>
                <c:pt idx="660">
                  <c:v>35261</c:v>
                </c:pt>
                <c:pt idx="661">
                  <c:v>35262</c:v>
                </c:pt>
                <c:pt idx="662">
                  <c:v>35263</c:v>
                </c:pt>
                <c:pt idx="663">
                  <c:v>35264</c:v>
                </c:pt>
                <c:pt idx="664">
                  <c:v>35265</c:v>
                </c:pt>
                <c:pt idx="665">
                  <c:v>35268</c:v>
                </c:pt>
                <c:pt idx="666">
                  <c:v>35269</c:v>
                </c:pt>
                <c:pt idx="667">
                  <c:v>35270</c:v>
                </c:pt>
                <c:pt idx="668">
                  <c:v>35271</c:v>
                </c:pt>
                <c:pt idx="669">
                  <c:v>35272</c:v>
                </c:pt>
                <c:pt idx="670">
                  <c:v>35275</c:v>
                </c:pt>
                <c:pt idx="671">
                  <c:v>35276</c:v>
                </c:pt>
                <c:pt idx="672">
                  <c:v>35277</c:v>
                </c:pt>
                <c:pt idx="673">
                  <c:v>35278</c:v>
                </c:pt>
                <c:pt idx="674">
                  <c:v>35279</c:v>
                </c:pt>
                <c:pt idx="675">
                  <c:v>35282</c:v>
                </c:pt>
                <c:pt idx="676">
                  <c:v>35283</c:v>
                </c:pt>
                <c:pt idx="677">
                  <c:v>35284</c:v>
                </c:pt>
                <c:pt idx="678">
                  <c:v>35285</c:v>
                </c:pt>
                <c:pt idx="679">
                  <c:v>35286</c:v>
                </c:pt>
                <c:pt idx="680">
                  <c:v>35289</c:v>
                </c:pt>
                <c:pt idx="681">
                  <c:v>35290</c:v>
                </c:pt>
                <c:pt idx="682">
                  <c:v>35291</c:v>
                </c:pt>
                <c:pt idx="683">
                  <c:v>35292</c:v>
                </c:pt>
                <c:pt idx="684">
                  <c:v>35293</c:v>
                </c:pt>
                <c:pt idx="685">
                  <c:v>35296</c:v>
                </c:pt>
                <c:pt idx="686">
                  <c:v>35297</c:v>
                </c:pt>
                <c:pt idx="687">
                  <c:v>35298</c:v>
                </c:pt>
                <c:pt idx="688">
                  <c:v>35299</c:v>
                </c:pt>
                <c:pt idx="689">
                  <c:v>35300</c:v>
                </c:pt>
                <c:pt idx="690">
                  <c:v>35303</c:v>
                </c:pt>
                <c:pt idx="691">
                  <c:v>35304</c:v>
                </c:pt>
                <c:pt idx="692">
                  <c:v>35305</c:v>
                </c:pt>
                <c:pt idx="693">
                  <c:v>35306</c:v>
                </c:pt>
                <c:pt idx="694">
                  <c:v>35307</c:v>
                </c:pt>
                <c:pt idx="695">
                  <c:v>35310</c:v>
                </c:pt>
                <c:pt idx="696">
                  <c:v>35311</c:v>
                </c:pt>
                <c:pt idx="697">
                  <c:v>35312</c:v>
                </c:pt>
                <c:pt idx="698">
                  <c:v>35313</c:v>
                </c:pt>
                <c:pt idx="699">
                  <c:v>35314</c:v>
                </c:pt>
                <c:pt idx="700">
                  <c:v>35317</c:v>
                </c:pt>
                <c:pt idx="701">
                  <c:v>35318</c:v>
                </c:pt>
                <c:pt idx="702">
                  <c:v>35319</c:v>
                </c:pt>
                <c:pt idx="703">
                  <c:v>35320</c:v>
                </c:pt>
                <c:pt idx="704">
                  <c:v>35321</c:v>
                </c:pt>
                <c:pt idx="705">
                  <c:v>35324</c:v>
                </c:pt>
                <c:pt idx="706">
                  <c:v>35325</c:v>
                </c:pt>
                <c:pt idx="707">
                  <c:v>35326</c:v>
                </c:pt>
                <c:pt idx="708">
                  <c:v>35327</c:v>
                </c:pt>
                <c:pt idx="709">
                  <c:v>35328</c:v>
                </c:pt>
                <c:pt idx="710">
                  <c:v>35331</c:v>
                </c:pt>
                <c:pt idx="711">
                  <c:v>35332</c:v>
                </c:pt>
                <c:pt idx="712">
                  <c:v>35333</c:v>
                </c:pt>
                <c:pt idx="713">
                  <c:v>35334</c:v>
                </c:pt>
                <c:pt idx="714">
                  <c:v>35335</c:v>
                </c:pt>
                <c:pt idx="715">
                  <c:v>35338</c:v>
                </c:pt>
                <c:pt idx="716">
                  <c:v>35339</c:v>
                </c:pt>
                <c:pt idx="717">
                  <c:v>35340</c:v>
                </c:pt>
                <c:pt idx="718">
                  <c:v>35341</c:v>
                </c:pt>
                <c:pt idx="719">
                  <c:v>35342</c:v>
                </c:pt>
                <c:pt idx="720">
                  <c:v>35345</c:v>
                </c:pt>
                <c:pt idx="721">
                  <c:v>35346</c:v>
                </c:pt>
                <c:pt idx="722">
                  <c:v>35347</c:v>
                </c:pt>
                <c:pt idx="723">
                  <c:v>35348</c:v>
                </c:pt>
                <c:pt idx="724">
                  <c:v>35349</c:v>
                </c:pt>
                <c:pt idx="725">
                  <c:v>35352</c:v>
                </c:pt>
                <c:pt idx="726">
                  <c:v>35353</c:v>
                </c:pt>
                <c:pt idx="727">
                  <c:v>35354</c:v>
                </c:pt>
                <c:pt idx="728">
                  <c:v>35355</c:v>
                </c:pt>
                <c:pt idx="729">
                  <c:v>35356</c:v>
                </c:pt>
                <c:pt idx="730">
                  <c:v>35359</c:v>
                </c:pt>
                <c:pt idx="731">
                  <c:v>35360</c:v>
                </c:pt>
                <c:pt idx="732">
                  <c:v>35361</c:v>
                </c:pt>
                <c:pt idx="733">
                  <c:v>35362</c:v>
                </c:pt>
                <c:pt idx="734">
                  <c:v>35363</c:v>
                </c:pt>
                <c:pt idx="735">
                  <c:v>35366</c:v>
                </c:pt>
                <c:pt idx="736">
                  <c:v>35367</c:v>
                </c:pt>
                <c:pt idx="737">
                  <c:v>35368</c:v>
                </c:pt>
                <c:pt idx="738">
                  <c:v>35369</c:v>
                </c:pt>
                <c:pt idx="739">
                  <c:v>35370</c:v>
                </c:pt>
                <c:pt idx="740">
                  <c:v>35373</c:v>
                </c:pt>
                <c:pt idx="741">
                  <c:v>35374</c:v>
                </c:pt>
                <c:pt idx="742">
                  <c:v>35375</c:v>
                </c:pt>
                <c:pt idx="743">
                  <c:v>35376</c:v>
                </c:pt>
                <c:pt idx="744">
                  <c:v>35377</c:v>
                </c:pt>
                <c:pt idx="745">
                  <c:v>35380</c:v>
                </c:pt>
                <c:pt idx="746">
                  <c:v>35381</c:v>
                </c:pt>
                <c:pt idx="747">
                  <c:v>35382</c:v>
                </c:pt>
                <c:pt idx="748">
                  <c:v>35383</c:v>
                </c:pt>
                <c:pt idx="749">
                  <c:v>35384</c:v>
                </c:pt>
                <c:pt idx="750">
                  <c:v>35387</c:v>
                </c:pt>
                <c:pt idx="751">
                  <c:v>35388</c:v>
                </c:pt>
                <c:pt idx="752">
                  <c:v>35389</c:v>
                </c:pt>
                <c:pt idx="753">
                  <c:v>35390</c:v>
                </c:pt>
                <c:pt idx="754">
                  <c:v>35391</c:v>
                </c:pt>
                <c:pt idx="755">
                  <c:v>35394</c:v>
                </c:pt>
                <c:pt idx="756">
                  <c:v>35395</c:v>
                </c:pt>
                <c:pt idx="757">
                  <c:v>35396</c:v>
                </c:pt>
                <c:pt idx="758">
                  <c:v>35397</c:v>
                </c:pt>
                <c:pt idx="759">
                  <c:v>35398</c:v>
                </c:pt>
                <c:pt idx="760">
                  <c:v>35401</c:v>
                </c:pt>
                <c:pt idx="761">
                  <c:v>35402</c:v>
                </c:pt>
                <c:pt idx="762">
                  <c:v>35403</c:v>
                </c:pt>
                <c:pt idx="763">
                  <c:v>35404</c:v>
                </c:pt>
                <c:pt idx="764">
                  <c:v>35405</c:v>
                </c:pt>
                <c:pt idx="765">
                  <c:v>35408</c:v>
                </c:pt>
                <c:pt idx="766">
                  <c:v>35409</c:v>
                </c:pt>
                <c:pt idx="767">
                  <c:v>35410</c:v>
                </c:pt>
                <c:pt idx="768">
                  <c:v>35411</c:v>
                </c:pt>
                <c:pt idx="769">
                  <c:v>35412</c:v>
                </c:pt>
                <c:pt idx="770">
                  <c:v>35415</c:v>
                </c:pt>
                <c:pt idx="771">
                  <c:v>35416</c:v>
                </c:pt>
                <c:pt idx="772">
                  <c:v>35417</c:v>
                </c:pt>
                <c:pt idx="773">
                  <c:v>35418</c:v>
                </c:pt>
                <c:pt idx="774">
                  <c:v>35419</c:v>
                </c:pt>
                <c:pt idx="775">
                  <c:v>35422</c:v>
                </c:pt>
                <c:pt idx="776">
                  <c:v>35423</c:v>
                </c:pt>
                <c:pt idx="777">
                  <c:v>35424</c:v>
                </c:pt>
                <c:pt idx="778">
                  <c:v>35425</c:v>
                </c:pt>
                <c:pt idx="779">
                  <c:v>35426</c:v>
                </c:pt>
                <c:pt idx="780">
                  <c:v>35429</c:v>
                </c:pt>
                <c:pt idx="781">
                  <c:v>35430</c:v>
                </c:pt>
                <c:pt idx="782">
                  <c:v>35431</c:v>
                </c:pt>
                <c:pt idx="783">
                  <c:v>35432</c:v>
                </c:pt>
                <c:pt idx="784">
                  <c:v>35433</c:v>
                </c:pt>
                <c:pt idx="785">
                  <c:v>35436</c:v>
                </c:pt>
                <c:pt idx="786">
                  <c:v>35437</c:v>
                </c:pt>
                <c:pt idx="787">
                  <c:v>35438</c:v>
                </c:pt>
                <c:pt idx="788">
                  <c:v>35439</c:v>
                </c:pt>
                <c:pt idx="789">
                  <c:v>35440</c:v>
                </c:pt>
                <c:pt idx="790">
                  <c:v>35443</c:v>
                </c:pt>
                <c:pt idx="791">
                  <c:v>35444</c:v>
                </c:pt>
                <c:pt idx="792">
                  <c:v>35445</c:v>
                </c:pt>
                <c:pt idx="793">
                  <c:v>35446</c:v>
                </c:pt>
                <c:pt idx="794">
                  <c:v>35447</c:v>
                </c:pt>
                <c:pt idx="795">
                  <c:v>35450</c:v>
                </c:pt>
                <c:pt idx="796">
                  <c:v>35451</c:v>
                </c:pt>
                <c:pt idx="797">
                  <c:v>35452</c:v>
                </c:pt>
                <c:pt idx="798">
                  <c:v>35453</c:v>
                </c:pt>
                <c:pt idx="799">
                  <c:v>35454</c:v>
                </c:pt>
                <c:pt idx="800">
                  <c:v>35457</c:v>
                </c:pt>
                <c:pt idx="801">
                  <c:v>35458</c:v>
                </c:pt>
                <c:pt idx="802">
                  <c:v>35459</c:v>
                </c:pt>
                <c:pt idx="803">
                  <c:v>35460</c:v>
                </c:pt>
                <c:pt idx="804">
                  <c:v>35461</c:v>
                </c:pt>
                <c:pt idx="805">
                  <c:v>35464</c:v>
                </c:pt>
                <c:pt idx="806">
                  <c:v>35465</c:v>
                </c:pt>
                <c:pt idx="807">
                  <c:v>35466</c:v>
                </c:pt>
                <c:pt idx="808">
                  <c:v>35467</c:v>
                </c:pt>
                <c:pt idx="809">
                  <c:v>35468</c:v>
                </c:pt>
                <c:pt idx="810">
                  <c:v>35471</c:v>
                </c:pt>
                <c:pt idx="811">
                  <c:v>35472</c:v>
                </c:pt>
                <c:pt idx="812">
                  <c:v>35473</c:v>
                </c:pt>
                <c:pt idx="813">
                  <c:v>35474</c:v>
                </c:pt>
                <c:pt idx="814">
                  <c:v>35475</c:v>
                </c:pt>
                <c:pt idx="815">
                  <c:v>35478</c:v>
                </c:pt>
                <c:pt idx="816">
                  <c:v>35479</c:v>
                </c:pt>
                <c:pt idx="817">
                  <c:v>35480</c:v>
                </c:pt>
                <c:pt idx="818">
                  <c:v>35481</c:v>
                </c:pt>
                <c:pt idx="819">
                  <c:v>35482</c:v>
                </c:pt>
                <c:pt idx="820">
                  <c:v>35485</c:v>
                </c:pt>
                <c:pt idx="821">
                  <c:v>35486</c:v>
                </c:pt>
                <c:pt idx="822">
                  <c:v>35487</c:v>
                </c:pt>
                <c:pt idx="823">
                  <c:v>35488</c:v>
                </c:pt>
                <c:pt idx="824">
                  <c:v>35489</c:v>
                </c:pt>
                <c:pt idx="825">
                  <c:v>35492</c:v>
                </c:pt>
                <c:pt idx="826">
                  <c:v>35493</c:v>
                </c:pt>
                <c:pt idx="827">
                  <c:v>35494</c:v>
                </c:pt>
                <c:pt idx="828">
                  <c:v>35495</c:v>
                </c:pt>
                <c:pt idx="829">
                  <c:v>35496</c:v>
                </c:pt>
                <c:pt idx="830">
                  <c:v>35499</c:v>
                </c:pt>
                <c:pt idx="831">
                  <c:v>35500</c:v>
                </c:pt>
                <c:pt idx="832">
                  <c:v>35501</c:v>
                </c:pt>
                <c:pt idx="833">
                  <c:v>35502</c:v>
                </c:pt>
                <c:pt idx="834">
                  <c:v>35503</c:v>
                </c:pt>
                <c:pt idx="835">
                  <c:v>35506</c:v>
                </c:pt>
                <c:pt idx="836">
                  <c:v>35507</c:v>
                </c:pt>
                <c:pt idx="837">
                  <c:v>35508</c:v>
                </c:pt>
                <c:pt idx="838">
                  <c:v>35509</c:v>
                </c:pt>
                <c:pt idx="839">
                  <c:v>35510</c:v>
                </c:pt>
                <c:pt idx="840">
                  <c:v>35513</c:v>
                </c:pt>
                <c:pt idx="841">
                  <c:v>35514</c:v>
                </c:pt>
                <c:pt idx="842">
                  <c:v>35515</c:v>
                </c:pt>
                <c:pt idx="843">
                  <c:v>35516</c:v>
                </c:pt>
                <c:pt idx="844">
                  <c:v>35517</c:v>
                </c:pt>
                <c:pt idx="845">
                  <c:v>35520</c:v>
                </c:pt>
                <c:pt idx="846">
                  <c:v>35521</c:v>
                </c:pt>
                <c:pt idx="847">
                  <c:v>35522</c:v>
                </c:pt>
                <c:pt idx="848">
                  <c:v>35523</c:v>
                </c:pt>
                <c:pt idx="849">
                  <c:v>35524</c:v>
                </c:pt>
                <c:pt idx="850">
                  <c:v>35527</c:v>
                </c:pt>
                <c:pt idx="851">
                  <c:v>35528</c:v>
                </c:pt>
                <c:pt idx="852">
                  <c:v>35529</c:v>
                </c:pt>
                <c:pt idx="853">
                  <c:v>35530</c:v>
                </c:pt>
                <c:pt idx="854">
                  <c:v>35531</c:v>
                </c:pt>
                <c:pt idx="855">
                  <c:v>35534</c:v>
                </c:pt>
                <c:pt idx="856">
                  <c:v>35535</c:v>
                </c:pt>
                <c:pt idx="857">
                  <c:v>35536</c:v>
                </c:pt>
                <c:pt idx="858">
                  <c:v>35537</c:v>
                </c:pt>
                <c:pt idx="859">
                  <c:v>35538</c:v>
                </c:pt>
                <c:pt idx="860">
                  <c:v>35541</c:v>
                </c:pt>
                <c:pt idx="861">
                  <c:v>35542</c:v>
                </c:pt>
                <c:pt idx="862">
                  <c:v>35543</c:v>
                </c:pt>
                <c:pt idx="863">
                  <c:v>35544</c:v>
                </c:pt>
                <c:pt idx="864">
                  <c:v>35545</c:v>
                </c:pt>
                <c:pt idx="865">
                  <c:v>35548</c:v>
                </c:pt>
                <c:pt idx="866">
                  <c:v>35549</c:v>
                </c:pt>
                <c:pt idx="867">
                  <c:v>35550</c:v>
                </c:pt>
                <c:pt idx="868">
                  <c:v>35551</c:v>
                </c:pt>
                <c:pt idx="869">
                  <c:v>35552</c:v>
                </c:pt>
                <c:pt idx="870">
                  <c:v>35555</c:v>
                </c:pt>
                <c:pt idx="871">
                  <c:v>35556</c:v>
                </c:pt>
                <c:pt idx="872">
                  <c:v>35557</c:v>
                </c:pt>
                <c:pt idx="873">
                  <c:v>35558</c:v>
                </c:pt>
                <c:pt idx="874">
                  <c:v>35559</c:v>
                </c:pt>
                <c:pt idx="875">
                  <c:v>35562</c:v>
                </c:pt>
                <c:pt idx="876">
                  <c:v>35563</c:v>
                </c:pt>
                <c:pt idx="877">
                  <c:v>35564</c:v>
                </c:pt>
                <c:pt idx="878">
                  <c:v>35565</c:v>
                </c:pt>
                <c:pt idx="879">
                  <c:v>35566</c:v>
                </c:pt>
                <c:pt idx="880">
                  <c:v>35569</c:v>
                </c:pt>
                <c:pt idx="881">
                  <c:v>35570</c:v>
                </c:pt>
                <c:pt idx="882">
                  <c:v>35571</c:v>
                </c:pt>
                <c:pt idx="883">
                  <c:v>35572</c:v>
                </c:pt>
                <c:pt idx="884">
                  <c:v>35573</c:v>
                </c:pt>
                <c:pt idx="885">
                  <c:v>35576</c:v>
                </c:pt>
                <c:pt idx="886">
                  <c:v>35577</c:v>
                </c:pt>
                <c:pt idx="887">
                  <c:v>35578</c:v>
                </c:pt>
                <c:pt idx="888">
                  <c:v>35579</c:v>
                </c:pt>
                <c:pt idx="889">
                  <c:v>35580</c:v>
                </c:pt>
                <c:pt idx="890">
                  <c:v>35583</c:v>
                </c:pt>
                <c:pt idx="891">
                  <c:v>35584</c:v>
                </c:pt>
                <c:pt idx="892">
                  <c:v>35585</c:v>
                </c:pt>
                <c:pt idx="893">
                  <c:v>35586</c:v>
                </c:pt>
                <c:pt idx="894">
                  <c:v>35587</c:v>
                </c:pt>
                <c:pt idx="895">
                  <c:v>35590</c:v>
                </c:pt>
                <c:pt idx="896">
                  <c:v>35591</c:v>
                </c:pt>
                <c:pt idx="897">
                  <c:v>35592</c:v>
                </c:pt>
                <c:pt idx="898">
                  <c:v>35593</c:v>
                </c:pt>
                <c:pt idx="899">
                  <c:v>35594</c:v>
                </c:pt>
                <c:pt idx="900">
                  <c:v>35597</c:v>
                </c:pt>
                <c:pt idx="901">
                  <c:v>35598</c:v>
                </c:pt>
                <c:pt idx="902">
                  <c:v>35599</c:v>
                </c:pt>
                <c:pt idx="903">
                  <c:v>35600</c:v>
                </c:pt>
                <c:pt idx="904">
                  <c:v>35601</c:v>
                </c:pt>
                <c:pt idx="905">
                  <c:v>35604</c:v>
                </c:pt>
                <c:pt idx="906">
                  <c:v>35605</c:v>
                </c:pt>
                <c:pt idx="907">
                  <c:v>35606</c:v>
                </c:pt>
                <c:pt idx="908">
                  <c:v>35607</c:v>
                </c:pt>
                <c:pt idx="909">
                  <c:v>35608</c:v>
                </c:pt>
                <c:pt idx="910">
                  <c:v>35611</c:v>
                </c:pt>
                <c:pt idx="911">
                  <c:v>35612</c:v>
                </c:pt>
                <c:pt idx="912">
                  <c:v>35613</c:v>
                </c:pt>
                <c:pt idx="913">
                  <c:v>35614</c:v>
                </c:pt>
                <c:pt idx="914">
                  <c:v>35615</c:v>
                </c:pt>
                <c:pt idx="915">
                  <c:v>35618</c:v>
                </c:pt>
                <c:pt idx="916">
                  <c:v>35619</c:v>
                </c:pt>
                <c:pt idx="917">
                  <c:v>35620</c:v>
                </c:pt>
                <c:pt idx="918">
                  <c:v>35621</c:v>
                </c:pt>
                <c:pt idx="919">
                  <c:v>35622</c:v>
                </c:pt>
                <c:pt idx="920">
                  <c:v>35625</c:v>
                </c:pt>
                <c:pt idx="921">
                  <c:v>35626</c:v>
                </c:pt>
                <c:pt idx="922">
                  <c:v>35627</c:v>
                </c:pt>
                <c:pt idx="923">
                  <c:v>35628</c:v>
                </c:pt>
                <c:pt idx="924">
                  <c:v>35629</c:v>
                </c:pt>
                <c:pt idx="925">
                  <c:v>35632</c:v>
                </c:pt>
                <c:pt idx="926">
                  <c:v>35633</c:v>
                </c:pt>
                <c:pt idx="927">
                  <c:v>35634</c:v>
                </c:pt>
                <c:pt idx="928">
                  <c:v>35635</c:v>
                </c:pt>
                <c:pt idx="929">
                  <c:v>35636</c:v>
                </c:pt>
                <c:pt idx="930">
                  <c:v>35639</c:v>
                </c:pt>
                <c:pt idx="931">
                  <c:v>35640</c:v>
                </c:pt>
                <c:pt idx="932">
                  <c:v>35641</c:v>
                </c:pt>
                <c:pt idx="933">
                  <c:v>35642</c:v>
                </c:pt>
                <c:pt idx="934">
                  <c:v>35643</c:v>
                </c:pt>
                <c:pt idx="935">
                  <c:v>35646</c:v>
                </c:pt>
                <c:pt idx="936">
                  <c:v>35647</c:v>
                </c:pt>
                <c:pt idx="937">
                  <c:v>35648</c:v>
                </c:pt>
                <c:pt idx="938">
                  <c:v>35649</c:v>
                </c:pt>
                <c:pt idx="939">
                  <c:v>35650</c:v>
                </c:pt>
                <c:pt idx="940">
                  <c:v>35653</c:v>
                </c:pt>
                <c:pt idx="941">
                  <c:v>35654</c:v>
                </c:pt>
                <c:pt idx="942">
                  <c:v>35655</c:v>
                </c:pt>
                <c:pt idx="943">
                  <c:v>35656</c:v>
                </c:pt>
                <c:pt idx="944">
                  <c:v>35657</c:v>
                </c:pt>
                <c:pt idx="945">
                  <c:v>35660</c:v>
                </c:pt>
                <c:pt idx="946">
                  <c:v>35661</c:v>
                </c:pt>
                <c:pt idx="947">
                  <c:v>35662</c:v>
                </c:pt>
                <c:pt idx="948">
                  <c:v>35663</c:v>
                </c:pt>
                <c:pt idx="949">
                  <c:v>35664</c:v>
                </c:pt>
                <c:pt idx="950">
                  <c:v>35667</c:v>
                </c:pt>
                <c:pt idx="951">
                  <c:v>35668</c:v>
                </c:pt>
                <c:pt idx="952">
                  <c:v>35669</c:v>
                </c:pt>
                <c:pt idx="953">
                  <c:v>35670</c:v>
                </c:pt>
                <c:pt idx="954">
                  <c:v>35671</c:v>
                </c:pt>
                <c:pt idx="955">
                  <c:v>35674</c:v>
                </c:pt>
                <c:pt idx="956">
                  <c:v>35675</c:v>
                </c:pt>
                <c:pt idx="957">
                  <c:v>35676</c:v>
                </c:pt>
                <c:pt idx="958">
                  <c:v>35677</c:v>
                </c:pt>
                <c:pt idx="959">
                  <c:v>35678</c:v>
                </c:pt>
                <c:pt idx="960">
                  <c:v>35681</c:v>
                </c:pt>
                <c:pt idx="961">
                  <c:v>35682</c:v>
                </c:pt>
                <c:pt idx="962">
                  <c:v>35683</c:v>
                </c:pt>
                <c:pt idx="963">
                  <c:v>35684</c:v>
                </c:pt>
                <c:pt idx="964">
                  <c:v>35685</c:v>
                </c:pt>
                <c:pt idx="965">
                  <c:v>35688</c:v>
                </c:pt>
                <c:pt idx="966">
                  <c:v>35689</c:v>
                </c:pt>
                <c:pt idx="967">
                  <c:v>35690</c:v>
                </c:pt>
                <c:pt idx="968">
                  <c:v>35691</c:v>
                </c:pt>
                <c:pt idx="969">
                  <c:v>35692</c:v>
                </c:pt>
                <c:pt idx="970">
                  <c:v>35695</c:v>
                </c:pt>
                <c:pt idx="971">
                  <c:v>35696</c:v>
                </c:pt>
                <c:pt idx="972">
                  <c:v>35697</c:v>
                </c:pt>
                <c:pt idx="973">
                  <c:v>35698</c:v>
                </c:pt>
                <c:pt idx="974">
                  <c:v>35699</c:v>
                </c:pt>
                <c:pt idx="975">
                  <c:v>35702</c:v>
                </c:pt>
                <c:pt idx="976">
                  <c:v>35703</c:v>
                </c:pt>
                <c:pt idx="977">
                  <c:v>35704</c:v>
                </c:pt>
                <c:pt idx="978">
                  <c:v>35705</c:v>
                </c:pt>
                <c:pt idx="979">
                  <c:v>35706</c:v>
                </c:pt>
                <c:pt idx="980">
                  <c:v>35709</c:v>
                </c:pt>
                <c:pt idx="981">
                  <c:v>35710</c:v>
                </c:pt>
                <c:pt idx="982">
                  <c:v>35711</c:v>
                </c:pt>
                <c:pt idx="983">
                  <c:v>35712</c:v>
                </c:pt>
                <c:pt idx="984">
                  <c:v>35713</c:v>
                </c:pt>
                <c:pt idx="985">
                  <c:v>35716</c:v>
                </c:pt>
                <c:pt idx="986">
                  <c:v>35717</c:v>
                </c:pt>
                <c:pt idx="987">
                  <c:v>35718</c:v>
                </c:pt>
                <c:pt idx="988">
                  <c:v>35719</c:v>
                </c:pt>
                <c:pt idx="989">
                  <c:v>35720</c:v>
                </c:pt>
                <c:pt idx="990">
                  <c:v>35723</c:v>
                </c:pt>
                <c:pt idx="991">
                  <c:v>35724</c:v>
                </c:pt>
                <c:pt idx="992">
                  <c:v>35725</c:v>
                </c:pt>
                <c:pt idx="993">
                  <c:v>35726</c:v>
                </c:pt>
                <c:pt idx="994">
                  <c:v>35727</c:v>
                </c:pt>
                <c:pt idx="995">
                  <c:v>35730</c:v>
                </c:pt>
                <c:pt idx="996">
                  <c:v>35731</c:v>
                </c:pt>
                <c:pt idx="997">
                  <c:v>35732</c:v>
                </c:pt>
                <c:pt idx="998">
                  <c:v>35733</c:v>
                </c:pt>
                <c:pt idx="999">
                  <c:v>35734</c:v>
                </c:pt>
                <c:pt idx="1000">
                  <c:v>35737</c:v>
                </c:pt>
                <c:pt idx="1001">
                  <c:v>35738</c:v>
                </c:pt>
                <c:pt idx="1002">
                  <c:v>35739</c:v>
                </c:pt>
                <c:pt idx="1003">
                  <c:v>35740</c:v>
                </c:pt>
                <c:pt idx="1004">
                  <c:v>35741</c:v>
                </c:pt>
                <c:pt idx="1005">
                  <c:v>35744</c:v>
                </c:pt>
                <c:pt idx="1006">
                  <c:v>35745</c:v>
                </c:pt>
                <c:pt idx="1007">
                  <c:v>35746</c:v>
                </c:pt>
                <c:pt idx="1008">
                  <c:v>35747</c:v>
                </c:pt>
                <c:pt idx="1009">
                  <c:v>35748</c:v>
                </c:pt>
                <c:pt idx="1010">
                  <c:v>35751</c:v>
                </c:pt>
                <c:pt idx="1011">
                  <c:v>35752</c:v>
                </c:pt>
                <c:pt idx="1012">
                  <c:v>35753</c:v>
                </c:pt>
                <c:pt idx="1013">
                  <c:v>35754</c:v>
                </c:pt>
                <c:pt idx="1014">
                  <c:v>35755</c:v>
                </c:pt>
                <c:pt idx="1015">
                  <c:v>35758</c:v>
                </c:pt>
                <c:pt idx="1016">
                  <c:v>35759</c:v>
                </c:pt>
                <c:pt idx="1017">
                  <c:v>35760</c:v>
                </c:pt>
                <c:pt idx="1018">
                  <c:v>35761</c:v>
                </c:pt>
                <c:pt idx="1019">
                  <c:v>35762</c:v>
                </c:pt>
                <c:pt idx="1020">
                  <c:v>35765</c:v>
                </c:pt>
                <c:pt idx="1021">
                  <c:v>35766</c:v>
                </c:pt>
                <c:pt idx="1022">
                  <c:v>35767</c:v>
                </c:pt>
                <c:pt idx="1023">
                  <c:v>35768</c:v>
                </c:pt>
                <c:pt idx="1024">
                  <c:v>35769</c:v>
                </c:pt>
                <c:pt idx="1025">
                  <c:v>35772</c:v>
                </c:pt>
                <c:pt idx="1026">
                  <c:v>35773</c:v>
                </c:pt>
                <c:pt idx="1027">
                  <c:v>35774</c:v>
                </c:pt>
                <c:pt idx="1028">
                  <c:v>35775</c:v>
                </c:pt>
                <c:pt idx="1029">
                  <c:v>35776</c:v>
                </c:pt>
                <c:pt idx="1030">
                  <c:v>35779</c:v>
                </c:pt>
                <c:pt idx="1031">
                  <c:v>35780</c:v>
                </c:pt>
                <c:pt idx="1032">
                  <c:v>35781</c:v>
                </c:pt>
                <c:pt idx="1033">
                  <c:v>35782</c:v>
                </c:pt>
                <c:pt idx="1034">
                  <c:v>35783</c:v>
                </c:pt>
                <c:pt idx="1035">
                  <c:v>35786</c:v>
                </c:pt>
                <c:pt idx="1036">
                  <c:v>35787</c:v>
                </c:pt>
                <c:pt idx="1037">
                  <c:v>35788</c:v>
                </c:pt>
                <c:pt idx="1038">
                  <c:v>35789</c:v>
                </c:pt>
                <c:pt idx="1039">
                  <c:v>35790</c:v>
                </c:pt>
                <c:pt idx="1040">
                  <c:v>35793</c:v>
                </c:pt>
                <c:pt idx="1041">
                  <c:v>35794</c:v>
                </c:pt>
                <c:pt idx="1042">
                  <c:v>35795</c:v>
                </c:pt>
                <c:pt idx="1043">
                  <c:v>35796</c:v>
                </c:pt>
                <c:pt idx="1044">
                  <c:v>35797</c:v>
                </c:pt>
                <c:pt idx="1045">
                  <c:v>35800</c:v>
                </c:pt>
                <c:pt idx="1046">
                  <c:v>35801</c:v>
                </c:pt>
                <c:pt idx="1047">
                  <c:v>35802</c:v>
                </c:pt>
                <c:pt idx="1048">
                  <c:v>35803</c:v>
                </c:pt>
                <c:pt idx="1049">
                  <c:v>35804</c:v>
                </c:pt>
                <c:pt idx="1050">
                  <c:v>35807</c:v>
                </c:pt>
                <c:pt idx="1051">
                  <c:v>35808</c:v>
                </c:pt>
                <c:pt idx="1052">
                  <c:v>35809</c:v>
                </c:pt>
                <c:pt idx="1053">
                  <c:v>35810</c:v>
                </c:pt>
                <c:pt idx="1054">
                  <c:v>35811</c:v>
                </c:pt>
                <c:pt idx="1055">
                  <c:v>35814</c:v>
                </c:pt>
                <c:pt idx="1056">
                  <c:v>35815</c:v>
                </c:pt>
                <c:pt idx="1057">
                  <c:v>35816</c:v>
                </c:pt>
                <c:pt idx="1058">
                  <c:v>35817</c:v>
                </c:pt>
                <c:pt idx="1059">
                  <c:v>35818</c:v>
                </c:pt>
                <c:pt idx="1060">
                  <c:v>35821</c:v>
                </c:pt>
                <c:pt idx="1061">
                  <c:v>35822</c:v>
                </c:pt>
                <c:pt idx="1062">
                  <c:v>35823</c:v>
                </c:pt>
                <c:pt idx="1063">
                  <c:v>35824</c:v>
                </c:pt>
                <c:pt idx="1064">
                  <c:v>35825</c:v>
                </c:pt>
                <c:pt idx="1065">
                  <c:v>35828</c:v>
                </c:pt>
                <c:pt idx="1066">
                  <c:v>35829</c:v>
                </c:pt>
                <c:pt idx="1067">
                  <c:v>35830</c:v>
                </c:pt>
                <c:pt idx="1068">
                  <c:v>35831</c:v>
                </c:pt>
                <c:pt idx="1069">
                  <c:v>35832</c:v>
                </c:pt>
                <c:pt idx="1070">
                  <c:v>35835</c:v>
                </c:pt>
                <c:pt idx="1071">
                  <c:v>35836</c:v>
                </c:pt>
                <c:pt idx="1072">
                  <c:v>35837</c:v>
                </c:pt>
                <c:pt idx="1073">
                  <c:v>35838</c:v>
                </c:pt>
                <c:pt idx="1074">
                  <c:v>35839</c:v>
                </c:pt>
                <c:pt idx="1075">
                  <c:v>35842</c:v>
                </c:pt>
                <c:pt idx="1076">
                  <c:v>35843</c:v>
                </c:pt>
                <c:pt idx="1077">
                  <c:v>35844</c:v>
                </c:pt>
                <c:pt idx="1078">
                  <c:v>35845</c:v>
                </c:pt>
                <c:pt idx="1079">
                  <c:v>35846</c:v>
                </c:pt>
                <c:pt idx="1080">
                  <c:v>35849</c:v>
                </c:pt>
                <c:pt idx="1081">
                  <c:v>35850</c:v>
                </c:pt>
                <c:pt idx="1082">
                  <c:v>35851</c:v>
                </c:pt>
                <c:pt idx="1083">
                  <c:v>35852</c:v>
                </c:pt>
                <c:pt idx="1084">
                  <c:v>35853</c:v>
                </c:pt>
                <c:pt idx="1085">
                  <c:v>35856</c:v>
                </c:pt>
                <c:pt idx="1086">
                  <c:v>35857</c:v>
                </c:pt>
                <c:pt idx="1087">
                  <c:v>35858</c:v>
                </c:pt>
                <c:pt idx="1088">
                  <c:v>35859</c:v>
                </c:pt>
                <c:pt idx="1089">
                  <c:v>35860</c:v>
                </c:pt>
                <c:pt idx="1090">
                  <c:v>35863</c:v>
                </c:pt>
                <c:pt idx="1091">
                  <c:v>35864</c:v>
                </c:pt>
                <c:pt idx="1092">
                  <c:v>35865</c:v>
                </c:pt>
                <c:pt idx="1093">
                  <c:v>35866</c:v>
                </c:pt>
                <c:pt idx="1094">
                  <c:v>35867</c:v>
                </c:pt>
                <c:pt idx="1095">
                  <c:v>35870</c:v>
                </c:pt>
                <c:pt idx="1096">
                  <c:v>35871</c:v>
                </c:pt>
                <c:pt idx="1097">
                  <c:v>35872</c:v>
                </c:pt>
                <c:pt idx="1098">
                  <c:v>35873</c:v>
                </c:pt>
                <c:pt idx="1099">
                  <c:v>35874</c:v>
                </c:pt>
                <c:pt idx="1100">
                  <c:v>35877</c:v>
                </c:pt>
                <c:pt idx="1101">
                  <c:v>35878</c:v>
                </c:pt>
                <c:pt idx="1102">
                  <c:v>35879</c:v>
                </c:pt>
                <c:pt idx="1103">
                  <c:v>35880</c:v>
                </c:pt>
                <c:pt idx="1104">
                  <c:v>35881</c:v>
                </c:pt>
                <c:pt idx="1105">
                  <c:v>35884</c:v>
                </c:pt>
                <c:pt idx="1106">
                  <c:v>35885</c:v>
                </c:pt>
                <c:pt idx="1107">
                  <c:v>35886</c:v>
                </c:pt>
                <c:pt idx="1108">
                  <c:v>35887</c:v>
                </c:pt>
                <c:pt idx="1109">
                  <c:v>35888</c:v>
                </c:pt>
                <c:pt idx="1110">
                  <c:v>35891</c:v>
                </c:pt>
                <c:pt idx="1111">
                  <c:v>35892</c:v>
                </c:pt>
                <c:pt idx="1112">
                  <c:v>35893</c:v>
                </c:pt>
                <c:pt idx="1113">
                  <c:v>35894</c:v>
                </c:pt>
                <c:pt idx="1114">
                  <c:v>35895</c:v>
                </c:pt>
                <c:pt idx="1115">
                  <c:v>35898</c:v>
                </c:pt>
                <c:pt idx="1116">
                  <c:v>35899</c:v>
                </c:pt>
                <c:pt idx="1117">
                  <c:v>35900</c:v>
                </c:pt>
                <c:pt idx="1118">
                  <c:v>35901</c:v>
                </c:pt>
                <c:pt idx="1119">
                  <c:v>35902</c:v>
                </c:pt>
                <c:pt idx="1120">
                  <c:v>35905</c:v>
                </c:pt>
                <c:pt idx="1121">
                  <c:v>35906</c:v>
                </c:pt>
                <c:pt idx="1122">
                  <c:v>35907</c:v>
                </c:pt>
                <c:pt idx="1123">
                  <c:v>35908</c:v>
                </c:pt>
                <c:pt idx="1124">
                  <c:v>35909</c:v>
                </c:pt>
                <c:pt idx="1125">
                  <c:v>35912</c:v>
                </c:pt>
                <c:pt idx="1126">
                  <c:v>35913</c:v>
                </c:pt>
                <c:pt idx="1127">
                  <c:v>35914</c:v>
                </c:pt>
                <c:pt idx="1128">
                  <c:v>35915</c:v>
                </c:pt>
                <c:pt idx="1129">
                  <c:v>35916</c:v>
                </c:pt>
                <c:pt idx="1130">
                  <c:v>35919</c:v>
                </c:pt>
                <c:pt idx="1131">
                  <c:v>35920</c:v>
                </c:pt>
                <c:pt idx="1132">
                  <c:v>35921</c:v>
                </c:pt>
                <c:pt idx="1133">
                  <c:v>35922</c:v>
                </c:pt>
                <c:pt idx="1134">
                  <c:v>35923</c:v>
                </c:pt>
                <c:pt idx="1135">
                  <c:v>35926</c:v>
                </c:pt>
                <c:pt idx="1136">
                  <c:v>35927</c:v>
                </c:pt>
                <c:pt idx="1137">
                  <c:v>35928</c:v>
                </c:pt>
                <c:pt idx="1138">
                  <c:v>35929</c:v>
                </c:pt>
                <c:pt idx="1139">
                  <c:v>35930</c:v>
                </c:pt>
                <c:pt idx="1140">
                  <c:v>35933</c:v>
                </c:pt>
                <c:pt idx="1141">
                  <c:v>35934</c:v>
                </c:pt>
                <c:pt idx="1142">
                  <c:v>35935</c:v>
                </c:pt>
                <c:pt idx="1143">
                  <c:v>35936</c:v>
                </c:pt>
                <c:pt idx="1144">
                  <c:v>35937</c:v>
                </c:pt>
                <c:pt idx="1145">
                  <c:v>35940</c:v>
                </c:pt>
                <c:pt idx="1146">
                  <c:v>35941</c:v>
                </c:pt>
                <c:pt idx="1147">
                  <c:v>35942</c:v>
                </c:pt>
                <c:pt idx="1148">
                  <c:v>35943</c:v>
                </c:pt>
                <c:pt idx="1149">
                  <c:v>35944</c:v>
                </c:pt>
                <c:pt idx="1150">
                  <c:v>35947</c:v>
                </c:pt>
                <c:pt idx="1151">
                  <c:v>35948</c:v>
                </c:pt>
                <c:pt idx="1152">
                  <c:v>35949</c:v>
                </c:pt>
                <c:pt idx="1153">
                  <c:v>35950</c:v>
                </c:pt>
                <c:pt idx="1154">
                  <c:v>35951</c:v>
                </c:pt>
                <c:pt idx="1155">
                  <c:v>35954</c:v>
                </c:pt>
                <c:pt idx="1156">
                  <c:v>35955</c:v>
                </c:pt>
                <c:pt idx="1157">
                  <c:v>35956</c:v>
                </c:pt>
                <c:pt idx="1158">
                  <c:v>35957</c:v>
                </c:pt>
                <c:pt idx="1159">
                  <c:v>35958</c:v>
                </c:pt>
                <c:pt idx="1160">
                  <c:v>35961</c:v>
                </c:pt>
                <c:pt idx="1161">
                  <c:v>35962</c:v>
                </c:pt>
                <c:pt idx="1162">
                  <c:v>35963</c:v>
                </c:pt>
                <c:pt idx="1163">
                  <c:v>35964</c:v>
                </c:pt>
                <c:pt idx="1164">
                  <c:v>35965</c:v>
                </c:pt>
                <c:pt idx="1165">
                  <c:v>35968</c:v>
                </c:pt>
                <c:pt idx="1166">
                  <c:v>35969</c:v>
                </c:pt>
                <c:pt idx="1167">
                  <c:v>35970</c:v>
                </c:pt>
                <c:pt idx="1168">
                  <c:v>35971</c:v>
                </c:pt>
                <c:pt idx="1169">
                  <c:v>35972</c:v>
                </c:pt>
                <c:pt idx="1170">
                  <c:v>35975</c:v>
                </c:pt>
                <c:pt idx="1171">
                  <c:v>35976</c:v>
                </c:pt>
                <c:pt idx="1172">
                  <c:v>35977</c:v>
                </c:pt>
                <c:pt idx="1173">
                  <c:v>35978</c:v>
                </c:pt>
                <c:pt idx="1174">
                  <c:v>35979</c:v>
                </c:pt>
                <c:pt idx="1175">
                  <c:v>35982</c:v>
                </c:pt>
                <c:pt idx="1176">
                  <c:v>35983</c:v>
                </c:pt>
                <c:pt idx="1177">
                  <c:v>35984</c:v>
                </c:pt>
                <c:pt idx="1178">
                  <c:v>35985</c:v>
                </c:pt>
                <c:pt idx="1179">
                  <c:v>35986</c:v>
                </c:pt>
                <c:pt idx="1180">
                  <c:v>35989</c:v>
                </c:pt>
                <c:pt idx="1181">
                  <c:v>35990</c:v>
                </c:pt>
                <c:pt idx="1182">
                  <c:v>35991</c:v>
                </c:pt>
                <c:pt idx="1183">
                  <c:v>35992</c:v>
                </c:pt>
                <c:pt idx="1184">
                  <c:v>35993</c:v>
                </c:pt>
                <c:pt idx="1185">
                  <c:v>35996</c:v>
                </c:pt>
                <c:pt idx="1186">
                  <c:v>35997</c:v>
                </c:pt>
                <c:pt idx="1187">
                  <c:v>35998</c:v>
                </c:pt>
                <c:pt idx="1188">
                  <c:v>35999</c:v>
                </c:pt>
                <c:pt idx="1189">
                  <c:v>36000</c:v>
                </c:pt>
                <c:pt idx="1190">
                  <c:v>36003</c:v>
                </c:pt>
                <c:pt idx="1191">
                  <c:v>36004</c:v>
                </c:pt>
                <c:pt idx="1192">
                  <c:v>36005</c:v>
                </c:pt>
                <c:pt idx="1193">
                  <c:v>36006</c:v>
                </c:pt>
                <c:pt idx="1194">
                  <c:v>36007</c:v>
                </c:pt>
                <c:pt idx="1195">
                  <c:v>36010</c:v>
                </c:pt>
                <c:pt idx="1196">
                  <c:v>36011</c:v>
                </c:pt>
                <c:pt idx="1197">
                  <c:v>36012</c:v>
                </c:pt>
                <c:pt idx="1198">
                  <c:v>36013</c:v>
                </c:pt>
                <c:pt idx="1199">
                  <c:v>36014</c:v>
                </c:pt>
                <c:pt idx="1200">
                  <c:v>36017</c:v>
                </c:pt>
                <c:pt idx="1201">
                  <c:v>36018</c:v>
                </c:pt>
                <c:pt idx="1202">
                  <c:v>36019</c:v>
                </c:pt>
                <c:pt idx="1203">
                  <c:v>36020</c:v>
                </c:pt>
                <c:pt idx="1204">
                  <c:v>36021</c:v>
                </c:pt>
                <c:pt idx="1205">
                  <c:v>36024</c:v>
                </c:pt>
                <c:pt idx="1206">
                  <c:v>36025</c:v>
                </c:pt>
                <c:pt idx="1207">
                  <c:v>36026</c:v>
                </c:pt>
                <c:pt idx="1208">
                  <c:v>36027</c:v>
                </c:pt>
                <c:pt idx="1209">
                  <c:v>36028</c:v>
                </c:pt>
                <c:pt idx="1210">
                  <c:v>36031</c:v>
                </c:pt>
                <c:pt idx="1211">
                  <c:v>36032</c:v>
                </c:pt>
                <c:pt idx="1212">
                  <c:v>36033</c:v>
                </c:pt>
                <c:pt idx="1213">
                  <c:v>36034</c:v>
                </c:pt>
                <c:pt idx="1214">
                  <c:v>36035</c:v>
                </c:pt>
                <c:pt idx="1215">
                  <c:v>36038</c:v>
                </c:pt>
                <c:pt idx="1216">
                  <c:v>36039</c:v>
                </c:pt>
                <c:pt idx="1217">
                  <c:v>36040</c:v>
                </c:pt>
                <c:pt idx="1218">
                  <c:v>36041</c:v>
                </c:pt>
                <c:pt idx="1219">
                  <c:v>36042</c:v>
                </c:pt>
                <c:pt idx="1220">
                  <c:v>36045</c:v>
                </c:pt>
                <c:pt idx="1221">
                  <c:v>36046</c:v>
                </c:pt>
                <c:pt idx="1222">
                  <c:v>36047</c:v>
                </c:pt>
                <c:pt idx="1223">
                  <c:v>36048</c:v>
                </c:pt>
                <c:pt idx="1224">
                  <c:v>36049</c:v>
                </c:pt>
                <c:pt idx="1225">
                  <c:v>36052</c:v>
                </c:pt>
                <c:pt idx="1226">
                  <c:v>36053</c:v>
                </c:pt>
                <c:pt idx="1227">
                  <c:v>36054</c:v>
                </c:pt>
                <c:pt idx="1228">
                  <c:v>36055</c:v>
                </c:pt>
                <c:pt idx="1229">
                  <c:v>36056</c:v>
                </c:pt>
                <c:pt idx="1230">
                  <c:v>36059</c:v>
                </c:pt>
                <c:pt idx="1231">
                  <c:v>36060</c:v>
                </c:pt>
                <c:pt idx="1232">
                  <c:v>36061</c:v>
                </c:pt>
                <c:pt idx="1233">
                  <c:v>36062</c:v>
                </c:pt>
                <c:pt idx="1234">
                  <c:v>36063</c:v>
                </c:pt>
                <c:pt idx="1235">
                  <c:v>36066</c:v>
                </c:pt>
                <c:pt idx="1236">
                  <c:v>36067</c:v>
                </c:pt>
                <c:pt idx="1237">
                  <c:v>36068</c:v>
                </c:pt>
                <c:pt idx="1238">
                  <c:v>36069</c:v>
                </c:pt>
                <c:pt idx="1239">
                  <c:v>36070</c:v>
                </c:pt>
                <c:pt idx="1240">
                  <c:v>36073</c:v>
                </c:pt>
                <c:pt idx="1241">
                  <c:v>36074</c:v>
                </c:pt>
                <c:pt idx="1242">
                  <c:v>36075</c:v>
                </c:pt>
                <c:pt idx="1243">
                  <c:v>36076</c:v>
                </c:pt>
                <c:pt idx="1244">
                  <c:v>36077</c:v>
                </c:pt>
                <c:pt idx="1245">
                  <c:v>36080</c:v>
                </c:pt>
                <c:pt idx="1246">
                  <c:v>36081</c:v>
                </c:pt>
                <c:pt idx="1247">
                  <c:v>36082</c:v>
                </c:pt>
                <c:pt idx="1248">
                  <c:v>36083</c:v>
                </c:pt>
                <c:pt idx="1249">
                  <c:v>36084</c:v>
                </c:pt>
                <c:pt idx="1250">
                  <c:v>36087</c:v>
                </c:pt>
                <c:pt idx="1251">
                  <c:v>36088</c:v>
                </c:pt>
                <c:pt idx="1252">
                  <c:v>36089</c:v>
                </c:pt>
                <c:pt idx="1253">
                  <c:v>36090</c:v>
                </c:pt>
                <c:pt idx="1254">
                  <c:v>36091</c:v>
                </c:pt>
                <c:pt idx="1255">
                  <c:v>36094</c:v>
                </c:pt>
                <c:pt idx="1256">
                  <c:v>36095</c:v>
                </c:pt>
                <c:pt idx="1257">
                  <c:v>36096</c:v>
                </c:pt>
                <c:pt idx="1258">
                  <c:v>36097</c:v>
                </c:pt>
                <c:pt idx="1259">
                  <c:v>36098</c:v>
                </c:pt>
                <c:pt idx="1260">
                  <c:v>36101</c:v>
                </c:pt>
                <c:pt idx="1261">
                  <c:v>36102</c:v>
                </c:pt>
                <c:pt idx="1262">
                  <c:v>36103</c:v>
                </c:pt>
                <c:pt idx="1263">
                  <c:v>36104</c:v>
                </c:pt>
                <c:pt idx="1264">
                  <c:v>36105</c:v>
                </c:pt>
                <c:pt idx="1265">
                  <c:v>36108</c:v>
                </c:pt>
                <c:pt idx="1266">
                  <c:v>36109</c:v>
                </c:pt>
                <c:pt idx="1267">
                  <c:v>36110</c:v>
                </c:pt>
                <c:pt idx="1268">
                  <c:v>36111</c:v>
                </c:pt>
                <c:pt idx="1269">
                  <c:v>36112</c:v>
                </c:pt>
                <c:pt idx="1270">
                  <c:v>36115</c:v>
                </c:pt>
                <c:pt idx="1271">
                  <c:v>36116</c:v>
                </c:pt>
                <c:pt idx="1272">
                  <c:v>36117</c:v>
                </c:pt>
                <c:pt idx="1273">
                  <c:v>36118</c:v>
                </c:pt>
                <c:pt idx="1274">
                  <c:v>36119</c:v>
                </c:pt>
                <c:pt idx="1275">
                  <c:v>36122</c:v>
                </c:pt>
                <c:pt idx="1276">
                  <c:v>36123</c:v>
                </c:pt>
                <c:pt idx="1277">
                  <c:v>36124</c:v>
                </c:pt>
                <c:pt idx="1278">
                  <c:v>36125</c:v>
                </c:pt>
                <c:pt idx="1279">
                  <c:v>36126</c:v>
                </c:pt>
                <c:pt idx="1280">
                  <c:v>36129</c:v>
                </c:pt>
                <c:pt idx="1281">
                  <c:v>36130</c:v>
                </c:pt>
                <c:pt idx="1282">
                  <c:v>36131</c:v>
                </c:pt>
                <c:pt idx="1283">
                  <c:v>36132</c:v>
                </c:pt>
                <c:pt idx="1284">
                  <c:v>36133</c:v>
                </c:pt>
                <c:pt idx="1285">
                  <c:v>36136</c:v>
                </c:pt>
                <c:pt idx="1286">
                  <c:v>36137</c:v>
                </c:pt>
                <c:pt idx="1287">
                  <c:v>36138</c:v>
                </c:pt>
                <c:pt idx="1288">
                  <c:v>36139</c:v>
                </c:pt>
                <c:pt idx="1289">
                  <c:v>36140</c:v>
                </c:pt>
                <c:pt idx="1290">
                  <c:v>36143</c:v>
                </c:pt>
                <c:pt idx="1291">
                  <c:v>36144</c:v>
                </c:pt>
                <c:pt idx="1292">
                  <c:v>36145</c:v>
                </c:pt>
                <c:pt idx="1293">
                  <c:v>36146</c:v>
                </c:pt>
                <c:pt idx="1294">
                  <c:v>36147</c:v>
                </c:pt>
                <c:pt idx="1295">
                  <c:v>36150</c:v>
                </c:pt>
                <c:pt idx="1296">
                  <c:v>36151</c:v>
                </c:pt>
                <c:pt idx="1297">
                  <c:v>36152</c:v>
                </c:pt>
                <c:pt idx="1298">
                  <c:v>36153</c:v>
                </c:pt>
                <c:pt idx="1299">
                  <c:v>36154</c:v>
                </c:pt>
                <c:pt idx="1300">
                  <c:v>36157</c:v>
                </c:pt>
                <c:pt idx="1301">
                  <c:v>36158</c:v>
                </c:pt>
                <c:pt idx="1302">
                  <c:v>36159</c:v>
                </c:pt>
                <c:pt idx="1303">
                  <c:v>36160</c:v>
                </c:pt>
                <c:pt idx="1304">
                  <c:v>36161</c:v>
                </c:pt>
                <c:pt idx="1305">
                  <c:v>36164</c:v>
                </c:pt>
                <c:pt idx="1306">
                  <c:v>36165</c:v>
                </c:pt>
                <c:pt idx="1307">
                  <c:v>36166</c:v>
                </c:pt>
                <c:pt idx="1308">
                  <c:v>36167</c:v>
                </c:pt>
                <c:pt idx="1309">
                  <c:v>36168</c:v>
                </c:pt>
                <c:pt idx="1310">
                  <c:v>36171</c:v>
                </c:pt>
                <c:pt idx="1311">
                  <c:v>36172</c:v>
                </c:pt>
                <c:pt idx="1312">
                  <c:v>36173</c:v>
                </c:pt>
                <c:pt idx="1313">
                  <c:v>36174</c:v>
                </c:pt>
                <c:pt idx="1314">
                  <c:v>36175</c:v>
                </c:pt>
                <c:pt idx="1315">
                  <c:v>36178</c:v>
                </c:pt>
                <c:pt idx="1316">
                  <c:v>36179</c:v>
                </c:pt>
                <c:pt idx="1317">
                  <c:v>36180</c:v>
                </c:pt>
                <c:pt idx="1318">
                  <c:v>36181</c:v>
                </c:pt>
                <c:pt idx="1319">
                  <c:v>36182</c:v>
                </c:pt>
                <c:pt idx="1320">
                  <c:v>36185</c:v>
                </c:pt>
                <c:pt idx="1321">
                  <c:v>36186</c:v>
                </c:pt>
                <c:pt idx="1322">
                  <c:v>36187</c:v>
                </c:pt>
                <c:pt idx="1323">
                  <c:v>36188</c:v>
                </c:pt>
                <c:pt idx="1324">
                  <c:v>36189</c:v>
                </c:pt>
                <c:pt idx="1325">
                  <c:v>36192</c:v>
                </c:pt>
                <c:pt idx="1326">
                  <c:v>36193</c:v>
                </c:pt>
                <c:pt idx="1327">
                  <c:v>36194</c:v>
                </c:pt>
                <c:pt idx="1328">
                  <c:v>36195</c:v>
                </c:pt>
                <c:pt idx="1329">
                  <c:v>36196</c:v>
                </c:pt>
                <c:pt idx="1330">
                  <c:v>36199</c:v>
                </c:pt>
                <c:pt idx="1331">
                  <c:v>36200</c:v>
                </c:pt>
                <c:pt idx="1332">
                  <c:v>36201</c:v>
                </c:pt>
                <c:pt idx="1333">
                  <c:v>36202</c:v>
                </c:pt>
                <c:pt idx="1334">
                  <c:v>36203</c:v>
                </c:pt>
                <c:pt idx="1335">
                  <c:v>36206</c:v>
                </c:pt>
                <c:pt idx="1336">
                  <c:v>36207</c:v>
                </c:pt>
                <c:pt idx="1337">
                  <c:v>36208</c:v>
                </c:pt>
                <c:pt idx="1338">
                  <c:v>36209</c:v>
                </c:pt>
                <c:pt idx="1339">
                  <c:v>36210</c:v>
                </c:pt>
                <c:pt idx="1340">
                  <c:v>36213</c:v>
                </c:pt>
                <c:pt idx="1341">
                  <c:v>36214</c:v>
                </c:pt>
                <c:pt idx="1342">
                  <c:v>36215</c:v>
                </c:pt>
                <c:pt idx="1343">
                  <c:v>36216</c:v>
                </c:pt>
                <c:pt idx="1344">
                  <c:v>36217</c:v>
                </c:pt>
                <c:pt idx="1345">
                  <c:v>36220</c:v>
                </c:pt>
                <c:pt idx="1346">
                  <c:v>36221</c:v>
                </c:pt>
                <c:pt idx="1347">
                  <c:v>36222</c:v>
                </c:pt>
                <c:pt idx="1348">
                  <c:v>36223</c:v>
                </c:pt>
                <c:pt idx="1349">
                  <c:v>36224</c:v>
                </c:pt>
                <c:pt idx="1350">
                  <c:v>36227</c:v>
                </c:pt>
                <c:pt idx="1351">
                  <c:v>36228</c:v>
                </c:pt>
                <c:pt idx="1352">
                  <c:v>36229</c:v>
                </c:pt>
                <c:pt idx="1353">
                  <c:v>36230</c:v>
                </c:pt>
                <c:pt idx="1354">
                  <c:v>36231</c:v>
                </c:pt>
                <c:pt idx="1355">
                  <c:v>36234</c:v>
                </c:pt>
                <c:pt idx="1356">
                  <c:v>36235</c:v>
                </c:pt>
                <c:pt idx="1357">
                  <c:v>36236</c:v>
                </c:pt>
                <c:pt idx="1358">
                  <c:v>36237</c:v>
                </c:pt>
                <c:pt idx="1359">
                  <c:v>36238</c:v>
                </c:pt>
                <c:pt idx="1360">
                  <c:v>36241</c:v>
                </c:pt>
                <c:pt idx="1361">
                  <c:v>36242</c:v>
                </c:pt>
                <c:pt idx="1362">
                  <c:v>36243</c:v>
                </c:pt>
                <c:pt idx="1363">
                  <c:v>36244</c:v>
                </c:pt>
                <c:pt idx="1364">
                  <c:v>36245</c:v>
                </c:pt>
                <c:pt idx="1365">
                  <c:v>36248</c:v>
                </c:pt>
                <c:pt idx="1366">
                  <c:v>36249</c:v>
                </c:pt>
                <c:pt idx="1367">
                  <c:v>36250</c:v>
                </c:pt>
                <c:pt idx="1368">
                  <c:v>36251</c:v>
                </c:pt>
                <c:pt idx="1369">
                  <c:v>36252</c:v>
                </c:pt>
                <c:pt idx="1370">
                  <c:v>36255</c:v>
                </c:pt>
                <c:pt idx="1371">
                  <c:v>36256</c:v>
                </c:pt>
                <c:pt idx="1372">
                  <c:v>36257</c:v>
                </c:pt>
                <c:pt idx="1373">
                  <c:v>36258</c:v>
                </c:pt>
                <c:pt idx="1374">
                  <c:v>36259</c:v>
                </c:pt>
                <c:pt idx="1375">
                  <c:v>36262</c:v>
                </c:pt>
                <c:pt idx="1376">
                  <c:v>36263</c:v>
                </c:pt>
                <c:pt idx="1377">
                  <c:v>36264</c:v>
                </c:pt>
                <c:pt idx="1378">
                  <c:v>36265</c:v>
                </c:pt>
                <c:pt idx="1379">
                  <c:v>36266</c:v>
                </c:pt>
                <c:pt idx="1380">
                  <c:v>36269</c:v>
                </c:pt>
                <c:pt idx="1381">
                  <c:v>36270</c:v>
                </c:pt>
                <c:pt idx="1382">
                  <c:v>36271</c:v>
                </c:pt>
                <c:pt idx="1383">
                  <c:v>36272</c:v>
                </c:pt>
                <c:pt idx="1384">
                  <c:v>36273</c:v>
                </c:pt>
                <c:pt idx="1385">
                  <c:v>36276</c:v>
                </c:pt>
                <c:pt idx="1386">
                  <c:v>36277</c:v>
                </c:pt>
                <c:pt idx="1387">
                  <c:v>36278</c:v>
                </c:pt>
                <c:pt idx="1388">
                  <c:v>36279</c:v>
                </c:pt>
                <c:pt idx="1389">
                  <c:v>36280</c:v>
                </c:pt>
                <c:pt idx="1390">
                  <c:v>36283</c:v>
                </c:pt>
                <c:pt idx="1391">
                  <c:v>36284</c:v>
                </c:pt>
                <c:pt idx="1392">
                  <c:v>36285</c:v>
                </c:pt>
                <c:pt idx="1393">
                  <c:v>36286</c:v>
                </c:pt>
                <c:pt idx="1394">
                  <c:v>36287</c:v>
                </c:pt>
                <c:pt idx="1395">
                  <c:v>36290</c:v>
                </c:pt>
                <c:pt idx="1396">
                  <c:v>36291</c:v>
                </c:pt>
                <c:pt idx="1397">
                  <c:v>36292</c:v>
                </c:pt>
                <c:pt idx="1398">
                  <c:v>36293</c:v>
                </c:pt>
                <c:pt idx="1399">
                  <c:v>36294</c:v>
                </c:pt>
                <c:pt idx="1400">
                  <c:v>36297</c:v>
                </c:pt>
                <c:pt idx="1401">
                  <c:v>36298</c:v>
                </c:pt>
                <c:pt idx="1402">
                  <c:v>36299</c:v>
                </c:pt>
                <c:pt idx="1403">
                  <c:v>36300</c:v>
                </c:pt>
                <c:pt idx="1404">
                  <c:v>36301</c:v>
                </c:pt>
                <c:pt idx="1405">
                  <c:v>36304</c:v>
                </c:pt>
                <c:pt idx="1406">
                  <c:v>36305</c:v>
                </c:pt>
                <c:pt idx="1407">
                  <c:v>36306</c:v>
                </c:pt>
                <c:pt idx="1408">
                  <c:v>36307</c:v>
                </c:pt>
                <c:pt idx="1409">
                  <c:v>36308</c:v>
                </c:pt>
                <c:pt idx="1410">
                  <c:v>36311</c:v>
                </c:pt>
                <c:pt idx="1411">
                  <c:v>36312</c:v>
                </c:pt>
                <c:pt idx="1412">
                  <c:v>36313</c:v>
                </c:pt>
                <c:pt idx="1413">
                  <c:v>36314</c:v>
                </c:pt>
                <c:pt idx="1414">
                  <c:v>36315</c:v>
                </c:pt>
                <c:pt idx="1415">
                  <c:v>36318</c:v>
                </c:pt>
                <c:pt idx="1416">
                  <c:v>36319</c:v>
                </c:pt>
                <c:pt idx="1417">
                  <c:v>36320</c:v>
                </c:pt>
                <c:pt idx="1418">
                  <c:v>36321</c:v>
                </c:pt>
                <c:pt idx="1419">
                  <c:v>36322</c:v>
                </c:pt>
                <c:pt idx="1420">
                  <c:v>36325</c:v>
                </c:pt>
                <c:pt idx="1421">
                  <c:v>36326</c:v>
                </c:pt>
                <c:pt idx="1422">
                  <c:v>36327</c:v>
                </c:pt>
                <c:pt idx="1423">
                  <c:v>36328</c:v>
                </c:pt>
                <c:pt idx="1424">
                  <c:v>36329</c:v>
                </c:pt>
                <c:pt idx="1425">
                  <c:v>36332</c:v>
                </c:pt>
                <c:pt idx="1426">
                  <c:v>36333</c:v>
                </c:pt>
                <c:pt idx="1427">
                  <c:v>36334</c:v>
                </c:pt>
                <c:pt idx="1428">
                  <c:v>36335</c:v>
                </c:pt>
                <c:pt idx="1429">
                  <c:v>36336</c:v>
                </c:pt>
                <c:pt idx="1430">
                  <c:v>36339</c:v>
                </c:pt>
                <c:pt idx="1431">
                  <c:v>36340</c:v>
                </c:pt>
                <c:pt idx="1432">
                  <c:v>36341</c:v>
                </c:pt>
                <c:pt idx="1433">
                  <c:v>36342</c:v>
                </c:pt>
                <c:pt idx="1434">
                  <c:v>36343</c:v>
                </c:pt>
                <c:pt idx="1435">
                  <c:v>36346</c:v>
                </c:pt>
                <c:pt idx="1436">
                  <c:v>36347</c:v>
                </c:pt>
                <c:pt idx="1437">
                  <c:v>36348</c:v>
                </c:pt>
                <c:pt idx="1438">
                  <c:v>36349</c:v>
                </c:pt>
                <c:pt idx="1439">
                  <c:v>36350</c:v>
                </c:pt>
                <c:pt idx="1440">
                  <c:v>36353</c:v>
                </c:pt>
                <c:pt idx="1441">
                  <c:v>36354</c:v>
                </c:pt>
                <c:pt idx="1442">
                  <c:v>36355</c:v>
                </c:pt>
                <c:pt idx="1443">
                  <c:v>36356</c:v>
                </c:pt>
                <c:pt idx="1444">
                  <c:v>36357</c:v>
                </c:pt>
                <c:pt idx="1445">
                  <c:v>36360</c:v>
                </c:pt>
                <c:pt idx="1446">
                  <c:v>36361</c:v>
                </c:pt>
                <c:pt idx="1447">
                  <c:v>36362</c:v>
                </c:pt>
                <c:pt idx="1448">
                  <c:v>36363</c:v>
                </c:pt>
                <c:pt idx="1449">
                  <c:v>36364</c:v>
                </c:pt>
                <c:pt idx="1450">
                  <c:v>36367</c:v>
                </c:pt>
                <c:pt idx="1451">
                  <c:v>36368</c:v>
                </c:pt>
                <c:pt idx="1452">
                  <c:v>36369</c:v>
                </c:pt>
                <c:pt idx="1453">
                  <c:v>36370</c:v>
                </c:pt>
                <c:pt idx="1454">
                  <c:v>36371</c:v>
                </c:pt>
                <c:pt idx="1455">
                  <c:v>36374</c:v>
                </c:pt>
                <c:pt idx="1456">
                  <c:v>36375</c:v>
                </c:pt>
                <c:pt idx="1457">
                  <c:v>36376</c:v>
                </c:pt>
                <c:pt idx="1458">
                  <c:v>36377</c:v>
                </c:pt>
                <c:pt idx="1459">
                  <c:v>36378</c:v>
                </c:pt>
                <c:pt idx="1460">
                  <c:v>36381</c:v>
                </c:pt>
                <c:pt idx="1461">
                  <c:v>36382</c:v>
                </c:pt>
                <c:pt idx="1462">
                  <c:v>36383</c:v>
                </c:pt>
                <c:pt idx="1463">
                  <c:v>36384</c:v>
                </c:pt>
                <c:pt idx="1464">
                  <c:v>36385</c:v>
                </c:pt>
                <c:pt idx="1465">
                  <c:v>36388</c:v>
                </c:pt>
                <c:pt idx="1466">
                  <c:v>36389</c:v>
                </c:pt>
                <c:pt idx="1467">
                  <c:v>36390</c:v>
                </c:pt>
                <c:pt idx="1468">
                  <c:v>36391</c:v>
                </c:pt>
                <c:pt idx="1469">
                  <c:v>36392</c:v>
                </c:pt>
                <c:pt idx="1470">
                  <c:v>36395</c:v>
                </c:pt>
                <c:pt idx="1471">
                  <c:v>36396</c:v>
                </c:pt>
                <c:pt idx="1472">
                  <c:v>36397</c:v>
                </c:pt>
                <c:pt idx="1473">
                  <c:v>36398</c:v>
                </c:pt>
                <c:pt idx="1474">
                  <c:v>36399</c:v>
                </c:pt>
                <c:pt idx="1475">
                  <c:v>36402</c:v>
                </c:pt>
                <c:pt idx="1476">
                  <c:v>36403</c:v>
                </c:pt>
                <c:pt idx="1477">
                  <c:v>36404</c:v>
                </c:pt>
                <c:pt idx="1478">
                  <c:v>36405</c:v>
                </c:pt>
                <c:pt idx="1479">
                  <c:v>36406</c:v>
                </c:pt>
                <c:pt idx="1480">
                  <c:v>36409</c:v>
                </c:pt>
                <c:pt idx="1481">
                  <c:v>36410</c:v>
                </c:pt>
                <c:pt idx="1482">
                  <c:v>36411</c:v>
                </c:pt>
                <c:pt idx="1483">
                  <c:v>36412</c:v>
                </c:pt>
                <c:pt idx="1484">
                  <c:v>36413</c:v>
                </c:pt>
                <c:pt idx="1485">
                  <c:v>36416</c:v>
                </c:pt>
                <c:pt idx="1486">
                  <c:v>36417</c:v>
                </c:pt>
                <c:pt idx="1487">
                  <c:v>36418</c:v>
                </c:pt>
                <c:pt idx="1488">
                  <c:v>36419</c:v>
                </c:pt>
                <c:pt idx="1489">
                  <c:v>36420</c:v>
                </c:pt>
                <c:pt idx="1490">
                  <c:v>36423</c:v>
                </c:pt>
                <c:pt idx="1491">
                  <c:v>36424</c:v>
                </c:pt>
                <c:pt idx="1492">
                  <c:v>36425</c:v>
                </c:pt>
                <c:pt idx="1493">
                  <c:v>36426</c:v>
                </c:pt>
                <c:pt idx="1494">
                  <c:v>36427</c:v>
                </c:pt>
                <c:pt idx="1495">
                  <c:v>36430</c:v>
                </c:pt>
                <c:pt idx="1496">
                  <c:v>36431</c:v>
                </c:pt>
                <c:pt idx="1497">
                  <c:v>36432</c:v>
                </c:pt>
                <c:pt idx="1498">
                  <c:v>36433</c:v>
                </c:pt>
                <c:pt idx="1499">
                  <c:v>36434</c:v>
                </c:pt>
                <c:pt idx="1500">
                  <c:v>36437</c:v>
                </c:pt>
                <c:pt idx="1501">
                  <c:v>36438</c:v>
                </c:pt>
                <c:pt idx="1502">
                  <c:v>36439</c:v>
                </c:pt>
                <c:pt idx="1503">
                  <c:v>36440</c:v>
                </c:pt>
                <c:pt idx="1504">
                  <c:v>36441</c:v>
                </c:pt>
                <c:pt idx="1505">
                  <c:v>36444</c:v>
                </c:pt>
                <c:pt idx="1506">
                  <c:v>36445</c:v>
                </c:pt>
                <c:pt idx="1507">
                  <c:v>36446</c:v>
                </c:pt>
                <c:pt idx="1508">
                  <c:v>36447</c:v>
                </c:pt>
                <c:pt idx="1509">
                  <c:v>36448</c:v>
                </c:pt>
                <c:pt idx="1510">
                  <c:v>36451</c:v>
                </c:pt>
                <c:pt idx="1511">
                  <c:v>36452</c:v>
                </c:pt>
                <c:pt idx="1512">
                  <c:v>36453</c:v>
                </c:pt>
                <c:pt idx="1513">
                  <c:v>36454</c:v>
                </c:pt>
                <c:pt idx="1514">
                  <c:v>36455</c:v>
                </c:pt>
                <c:pt idx="1515">
                  <c:v>36458</c:v>
                </c:pt>
                <c:pt idx="1516">
                  <c:v>36459</c:v>
                </c:pt>
                <c:pt idx="1517">
                  <c:v>36460</c:v>
                </c:pt>
                <c:pt idx="1518">
                  <c:v>36461</c:v>
                </c:pt>
                <c:pt idx="1519">
                  <c:v>36462</c:v>
                </c:pt>
                <c:pt idx="1520">
                  <c:v>36465</c:v>
                </c:pt>
                <c:pt idx="1521">
                  <c:v>36466</c:v>
                </c:pt>
                <c:pt idx="1522">
                  <c:v>36467</c:v>
                </c:pt>
                <c:pt idx="1523">
                  <c:v>36468</c:v>
                </c:pt>
                <c:pt idx="1524">
                  <c:v>36469</c:v>
                </c:pt>
                <c:pt idx="1525">
                  <c:v>36472</c:v>
                </c:pt>
                <c:pt idx="1526">
                  <c:v>36473</c:v>
                </c:pt>
                <c:pt idx="1527">
                  <c:v>36474</c:v>
                </c:pt>
                <c:pt idx="1528">
                  <c:v>36475</c:v>
                </c:pt>
                <c:pt idx="1529">
                  <c:v>36476</c:v>
                </c:pt>
                <c:pt idx="1530">
                  <c:v>36479</c:v>
                </c:pt>
                <c:pt idx="1531">
                  <c:v>36480</c:v>
                </c:pt>
                <c:pt idx="1532">
                  <c:v>36481</c:v>
                </c:pt>
                <c:pt idx="1533">
                  <c:v>36482</c:v>
                </c:pt>
                <c:pt idx="1534">
                  <c:v>36483</c:v>
                </c:pt>
                <c:pt idx="1535">
                  <c:v>36486</c:v>
                </c:pt>
                <c:pt idx="1536">
                  <c:v>36487</c:v>
                </c:pt>
                <c:pt idx="1537">
                  <c:v>36488</c:v>
                </c:pt>
                <c:pt idx="1538">
                  <c:v>36489</c:v>
                </c:pt>
                <c:pt idx="1539">
                  <c:v>36490</c:v>
                </c:pt>
                <c:pt idx="1540">
                  <c:v>36493</c:v>
                </c:pt>
                <c:pt idx="1541">
                  <c:v>36494</c:v>
                </c:pt>
                <c:pt idx="1542">
                  <c:v>36495</c:v>
                </c:pt>
                <c:pt idx="1543">
                  <c:v>36496</c:v>
                </c:pt>
                <c:pt idx="1544">
                  <c:v>36497</c:v>
                </c:pt>
                <c:pt idx="1545">
                  <c:v>36500</c:v>
                </c:pt>
                <c:pt idx="1546">
                  <c:v>36501</c:v>
                </c:pt>
                <c:pt idx="1547">
                  <c:v>36502</c:v>
                </c:pt>
                <c:pt idx="1548">
                  <c:v>36503</c:v>
                </c:pt>
                <c:pt idx="1549">
                  <c:v>36504</c:v>
                </c:pt>
                <c:pt idx="1550">
                  <c:v>36507</c:v>
                </c:pt>
                <c:pt idx="1551">
                  <c:v>36508</c:v>
                </c:pt>
                <c:pt idx="1552">
                  <c:v>36509</c:v>
                </c:pt>
                <c:pt idx="1553">
                  <c:v>36510</c:v>
                </c:pt>
                <c:pt idx="1554">
                  <c:v>36511</c:v>
                </c:pt>
                <c:pt idx="1555">
                  <c:v>36514</c:v>
                </c:pt>
                <c:pt idx="1556">
                  <c:v>36515</c:v>
                </c:pt>
                <c:pt idx="1557">
                  <c:v>36516</c:v>
                </c:pt>
                <c:pt idx="1558">
                  <c:v>36517</c:v>
                </c:pt>
                <c:pt idx="1559">
                  <c:v>36518</c:v>
                </c:pt>
                <c:pt idx="1560">
                  <c:v>36521</c:v>
                </c:pt>
                <c:pt idx="1561">
                  <c:v>36522</c:v>
                </c:pt>
                <c:pt idx="1562">
                  <c:v>36523</c:v>
                </c:pt>
                <c:pt idx="1563">
                  <c:v>36524</c:v>
                </c:pt>
                <c:pt idx="1564">
                  <c:v>36525</c:v>
                </c:pt>
                <c:pt idx="1565">
                  <c:v>36528</c:v>
                </c:pt>
                <c:pt idx="1566">
                  <c:v>36529</c:v>
                </c:pt>
                <c:pt idx="1567">
                  <c:v>36530</c:v>
                </c:pt>
                <c:pt idx="1568">
                  <c:v>36531</c:v>
                </c:pt>
                <c:pt idx="1569">
                  <c:v>36532</c:v>
                </c:pt>
                <c:pt idx="1570">
                  <c:v>36535</c:v>
                </c:pt>
                <c:pt idx="1571">
                  <c:v>36536</c:v>
                </c:pt>
                <c:pt idx="1572">
                  <c:v>36537</c:v>
                </c:pt>
                <c:pt idx="1573">
                  <c:v>36538</c:v>
                </c:pt>
                <c:pt idx="1574">
                  <c:v>36539</c:v>
                </c:pt>
                <c:pt idx="1575">
                  <c:v>36542</c:v>
                </c:pt>
                <c:pt idx="1576">
                  <c:v>36543</c:v>
                </c:pt>
                <c:pt idx="1577">
                  <c:v>36544</c:v>
                </c:pt>
                <c:pt idx="1578">
                  <c:v>36545</c:v>
                </c:pt>
                <c:pt idx="1579">
                  <c:v>36546</c:v>
                </c:pt>
                <c:pt idx="1580">
                  <c:v>36549</c:v>
                </c:pt>
                <c:pt idx="1581">
                  <c:v>36550</c:v>
                </c:pt>
                <c:pt idx="1582">
                  <c:v>36551</c:v>
                </c:pt>
                <c:pt idx="1583">
                  <c:v>36552</c:v>
                </c:pt>
                <c:pt idx="1584">
                  <c:v>36553</c:v>
                </c:pt>
                <c:pt idx="1585">
                  <c:v>36556</c:v>
                </c:pt>
                <c:pt idx="1586">
                  <c:v>36557</c:v>
                </c:pt>
                <c:pt idx="1587">
                  <c:v>36558</c:v>
                </c:pt>
                <c:pt idx="1588">
                  <c:v>36559</c:v>
                </c:pt>
                <c:pt idx="1589">
                  <c:v>36560</c:v>
                </c:pt>
                <c:pt idx="1590">
                  <c:v>36563</c:v>
                </c:pt>
                <c:pt idx="1591">
                  <c:v>36564</c:v>
                </c:pt>
                <c:pt idx="1592">
                  <c:v>36565</c:v>
                </c:pt>
                <c:pt idx="1593">
                  <c:v>36566</c:v>
                </c:pt>
                <c:pt idx="1594">
                  <c:v>36567</c:v>
                </c:pt>
                <c:pt idx="1595">
                  <c:v>36570</c:v>
                </c:pt>
                <c:pt idx="1596">
                  <c:v>36571</c:v>
                </c:pt>
                <c:pt idx="1597">
                  <c:v>36572</c:v>
                </c:pt>
                <c:pt idx="1598">
                  <c:v>36573</c:v>
                </c:pt>
                <c:pt idx="1599">
                  <c:v>36574</c:v>
                </c:pt>
                <c:pt idx="1600">
                  <c:v>36577</c:v>
                </c:pt>
                <c:pt idx="1601">
                  <c:v>36578</c:v>
                </c:pt>
                <c:pt idx="1602">
                  <c:v>36579</c:v>
                </c:pt>
                <c:pt idx="1603">
                  <c:v>36580</c:v>
                </c:pt>
                <c:pt idx="1604">
                  <c:v>36581</c:v>
                </c:pt>
                <c:pt idx="1605">
                  <c:v>36584</c:v>
                </c:pt>
                <c:pt idx="1606">
                  <c:v>36585</c:v>
                </c:pt>
                <c:pt idx="1607">
                  <c:v>36586</c:v>
                </c:pt>
                <c:pt idx="1608">
                  <c:v>36587</c:v>
                </c:pt>
                <c:pt idx="1609">
                  <c:v>36588</c:v>
                </c:pt>
                <c:pt idx="1610">
                  <c:v>36591</c:v>
                </c:pt>
                <c:pt idx="1611">
                  <c:v>36592</c:v>
                </c:pt>
                <c:pt idx="1612">
                  <c:v>36593</c:v>
                </c:pt>
                <c:pt idx="1613">
                  <c:v>36594</c:v>
                </c:pt>
                <c:pt idx="1614">
                  <c:v>36595</c:v>
                </c:pt>
                <c:pt idx="1615">
                  <c:v>36598</c:v>
                </c:pt>
                <c:pt idx="1616">
                  <c:v>36599</c:v>
                </c:pt>
                <c:pt idx="1617">
                  <c:v>36600</c:v>
                </c:pt>
                <c:pt idx="1618">
                  <c:v>36601</c:v>
                </c:pt>
                <c:pt idx="1619">
                  <c:v>36602</c:v>
                </c:pt>
                <c:pt idx="1620">
                  <c:v>36605</c:v>
                </c:pt>
                <c:pt idx="1621">
                  <c:v>36606</c:v>
                </c:pt>
                <c:pt idx="1622">
                  <c:v>36607</c:v>
                </c:pt>
                <c:pt idx="1623">
                  <c:v>36608</c:v>
                </c:pt>
                <c:pt idx="1624">
                  <c:v>36609</c:v>
                </c:pt>
                <c:pt idx="1625">
                  <c:v>36612</c:v>
                </c:pt>
                <c:pt idx="1626">
                  <c:v>36613</c:v>
                </c:pt>
                <c:pt idx="1627">
                  <c:v>36614</c:v>
                </c:pt>
                <c:pt idx="1628">
                  <c:v>36615</c:v>
                </c:pt>
                <c:pt idx="1629">
                  <c:v>36616</c:v>
                </c:pt>
                <c:pt idx="1630">
                  <c:v>36619</c:v>
                </c:pt>
                <c:pt idx="1631">
                  <c:v>36620</c:v>
                </c:pt>
                <c:pt idx="1632">
                  <c:v>36621</c:v>
                </c:pt>
                <c:pt idx="1633">
                  <c:v>36622</c:v>
                </c:pt>
                <c:pt idx="1634">
                  <c:v>36623</c:v>
                </c:pt>
                <c:pt idx="1635">
                  <c:v>36626</c:v>
                </c:pt>
                <c:pt idx="1636">
                  <c:v>36627</c:v>
                </c:pt>
                <c:pt idx="1637">
                  <c:v>36628</c:v>
                </c:pt>
                <c:pt idx="1638">
                  <c:v>36629</c:v>
                </c:pt>
                <c:pt idx="1639">
                  <c:v>36630</c:v>
                </c:pt>
                <c:pt idx="1640">
                  <c:v>36633</c:v>
                </c:pt>
                <c:pt idx="1641">
                  <c:v>36634</c:v>
                </c:pt>
                <c:pt idx="1642">
                  <c:v>36635</c:v>
                </c:pt>
                <c:pt idx="1643">
                  <c:v>36636</c:v>
                </c:pt>
                <c:pt idx="1644">
                  <c:v>36637</c:v>
                </c:pt>
                <c:pt idx="1645">
                  <c:v>36640</c:v>
                </c:pt>
                <c:pt idx="1646">
                  <c:v>36641</c:v>
                </c:pt>
                <c:pt idx="1647">
                  <c:v>36642</c:v>
                </c:pt>
                <c:pt idx="1648">
                  <c:v>36643</c:v>
                </c:pt>
                <c:pt idx="1649">
                  <c:v>36644</c:v>
                </c:pt>
                <c:pt idx="1650">
                  <c:v>36647</c:v>
                </c:pt>
                <c:pt idx="1651">
                  <c:v>36648</c:v>
                </c:pt>
                <c:pt idx="1652">
                  <c:v>36649</c:v>
                </c:pt>
                <c:pt idx="1653">
                  <c:v>36650</c:v>
                </c:pt>
                <c:pt idx="1654">
                  <c:v>36651</c:v>
                </c:pt>
                <c:pt idx="1655">
                  <c:v>36654</c:v>
                </c:pt>
                <c:pt idx="1656">
                  <c:v>36655</c:v>
                </c:pt>
                <c:pt idx="1657">
                  <c:v>36656</c:v>
                </c:pt>
                <c:pt idx="1658">
                  <c:v>36657</c:v>
                </c:pt>
                <c:pt idx="1659">
                  <c:v>36658</c:v>
                </c:pt>
                <c:pt idx="1660">
                  <c:v>36661</c:v>
                </c:pt>
                <c:pt idx="1661">
                  <c:v>36662</c:v>
                </c:pt>
                <c:pt idx="1662">
                  <c:v>36663</c:v>
                </c:pt>
                <c:pt idx="1663">
                  <c:v>36664</c:v>
                </c:pt>
                <c:pt idx="1664">
                  <c:v>36665</c:v>
                </c:pt>
                <c:pt idx="1665">
                  <c:v>36668</c:v>
                </c:pt>
                <c:pt idx="1666">
                  <c:v>36669</c:v>
                </c:pt>
                <c:pt idx="1667">
                  <c:v>36670</c:v>
                </c:pt>
                <c:pt idx="1668">
                  <c:v>36671</c:v>
                </c:pt>
                <c:pt idx="1669">
                  <c:v>36672</c:v>
                </c:pt>
                <c:pt idx="1670">
                  <c:v>36675</c:v>
                </c:pt>
                <c:pt idx="1671">
                  <c:v>36676</c:v>
                </c:pt>
                <c:pt idx="1672">
                  <c:v>36677</c:v>
                </c:pt>
                <c:pt idx="1673">
                  <c:v>36678</c:v>
                </c:pt>
                <c:pt idx="1674">
                  <c:v>36679</c:v>
                </c:pt>
                <c:pt idx="1675">
                  <c:v>36682</c:v>
                </c:pt>
                <c:pt idx="1676">
                  <c:v>36683</c:v>
                </c:pt>
                <c:pt idx="1677">
                  <c:v>36684</c:v>
                </c:pt>
                <c:pt idx="1678">
                  <c:v>36685</c:v>
                </c:pt>
                <c:pt idx="1679">
                  <c:v>36686</c:v>
                </c:pt>
                <c:pt idx="1680">
                  <c:v>36689</c:v>
                </c:pt>
                <c:pt idx="1681">
                  <c:v>36690</c:v>
                </c:pt>
                <c:pt idx="1682">
                  <c:v>36691</c:v>
                </c:pt>
                <c:pt idx="1683">
                  <c:v>36692</c:v>
                </c:pt>
                <c:pt idx="1684">
                  <c:v>36693</c:v>
                </c:pt>
                <c:pt idx="1685">
                  <c:v>36696</c:v>
                </c:pt>
                <c:pt idx="1686">
                  <c:v>36697</c:v>
                </c:pt>
                <c:pt idx="1687">
                  <c:v>36698</c:v>
                </c:pt>
                <c:pt idx="1688">
                  <c:v>36699</c:v>
                </c:pt>
                <c:pt idx="1689">
                  <c:v>36700</c:v>
                </c:pt>
                <c:pt idx="1690">
                  <c:v>36703</c:v>
                </c:pt>
                <c:pt idx="1691">
                  <c:v>36704</c:v>
                </c:pt>
                <c:pt idx="1692">
                  <c:v>36705</c:v>
                </c:pt>
                <c:pt idx="1693">
                  <c:v>36706</c:v>
                </c:pt>
                <c:pt idx="1694">
                  <c:v>36707</c:v>
                </c:pt>
                <c:pt idx="1695">
                  <c:v>36710</c:v>
                </c:pt>
                <c:pt idx="1696">
                  <c:v>36711</c:v>
                </c:pt>
                <c:pt idx="1697">
                  <c:v>36712</c:v>
                </c:pt>
                <c:pt idx="1698">
                  <c:v>36713</c:v>
                </c:pt>
                <c:pt idx="1699">
                  <c:v>36714</c:v>
                </c:pt>
                <c:pt idx="1700">
                  <c:v>36717</c:v>
                </c:pt>
                <c:pt idx="1701">
                  <c:v>36718</c:v>
                </c:pt>
                <c:pt idx="1702">
                  <c:v>36719</c:v>
                </c:pt>
                <c:pt idx="1703">
                  <c:v>36720</c:v>
                </c:pt>
                <c:pt idx="1704">
                  <c:v>36721</c:v>
                </c:pt>
                <c:pt idx="1705">
                  <c:v>36724</c:v>
                </c:pt>
                <c:pt idx="1706">
                  <c:v>36725</c:v>
                </c:pt>
                <c:pt idx="1707">
                  <c:v>36726</c:v>
                </c:pt>
                <c:pt idx="1708">
                  <c:v>36727</c:v>
                </c:pt>
                <c:pt idx="1709">
                  <c:v>36728</c:v>
                </c:pt>
                <c:pt idx="1710">
                  <c:v>36731</c:v>
                </c:pt>
                <c:pt idx="1711">
                  <c:v>36732</c:v>
                </c:pt>
                <c:pt idx="1712">
                  <c:v>36733</c:v>
                </c:pt>
                <c:pt idx="1713">
                  <c:v>36734</c:v>
                </c:pt>
                <c:pt idx="1714">
                  <c:v>36735</c:v>
                </c:pt>
                <c:pt idx="1715">
                  <c:v>36738</c:v>
                </c:pt>
                <c:pt idx="1716">
                  <c:v>36739</c:v>
                </c:pt>
                <c:pt idx="1717">
                  <c:v>36740</c:v>
                </c:pt>
                <c:pt idx="1718">
                  <c:v>36741</c:v>
                </c:pt>
                <c:pt idx="1719">
                  <c:v>36742</c:v>
                </c:pt>
                <c:pt idx="1720">
                  <c:v>36745</c:v>
                </c:pt>
                <c:pt idx="1721">
                  <c:v>36746</c:v>
                </c:pt>
                <c:pt idx="1722">
                  <c:v>36747</c:v>
                </c:pt>
                <c:pt idx="1723">
                  <c:v>36748</c:v>
                </c:pt>
                <c:pt idx="1724">
                  <c:v>36749</c:v>
                </c:pt>
                <c:pt idx="1725">
                  <c:v>36752</c:v>
                </c:pt>
                <c:pt idx="1726">
                  <c:v>36753</c:v>
                </c:pt>
                <c:pt idx="1727">
                  <c:v>36754</c:v>
                </c:pt>
                <c:pt idx="1728">
                  <c:v>36755</c:v>
                </c:pt>
                <c:pt idx="1729">
                  <c:v>36756</c:v>
                </c:pt>
                <c:pt idx="1730">
                  <c:v>36759</c:v>
                </c:pt>
                <c:pt idx="1731">
                  <c:v>36760</c:v>
                </c:pt>
                <c:pt idx="1732">
                  <c:v>36761</c:v>
                </c:pt>
                <c:pt idx="1733">
                  <c:v>36762</c:v>
                </c:pt>
                <c:pt idx="1734">
                  <c:v>36763</c:v>
                </c:pt>
                <c:pt idx="1735">
                  <c:v>36766</c:v>
                </c:pt>
                <c:pt idx="1736">
                  <c:v>36767</c:v>
                </c:pt>
                <c:pt idx="1737">
                  <c:v>36768</c:v>
                </c:pt>
                <c:pt idx="1738">
                  <c:v>36769</c:v>
                </c:pt>
                <c:pt idx="1739">
                  <c:v>36770</c:v>
                </c:pt>
                <c:pt idx="1740">
                  <c:v>36773</c:v>
                </c:pt>
                <c:pt idx="1741">
                  <c:v>36774</c:v>
                </c:pt>
                <c:pt idx="1742">
                  <c:v>36775</c:v>
                </c:pt>
                <c:pt idx="1743">
                  <c:v>36776</c:v>
                </c:pt>
                <c:pt idx="1744">
                  <c:v>36777</c:v>
                </c:pt>
                <c:pt idx="1745">
                  <c:v>36780</c:v>
                </c:pt>
                <c:pt idx="1746">
                  <c:v>36781</c:v>
                </c:pt>
                <c:pt idx="1747">
                  <c:v>36782</c:v>
                </c:pt>
                <c:pt idx="1748">
                  <c:v>36783</c:v>
                </c:pt>
                <c:pt idx="1749">
                  <c:v>36784</c:v>
                </c:pt>
                <c:pt idx="1750">
                  <c:v>36787</c:v>
                </c:pt>
                <c:pt idx="1751">
                  <c:v>36788</c:v>
                </c:pt>
                <c:pt idx="1752">
                  <c:v>36789</c:v>
                </c:pt>
                <c:pt idx="1753">
                  <c:v>36790</c:v>
                </c:pt>
                <c:pt idx="1754">
                  <c:v>36791</c:v>
                </c:pt>
                <c:pt idx="1755">
                  <c:v>36794</c:v>
                </c:pt>
                <c:pt idx="1756">
                  <c:v>36795</c:v>
                </c:pt>
                <c:pt idx="1757">
                  <c:v>36796</c:v>
                </c:pt>
                <c:pt idx="1758">
                  <c:v>36797</c:v>
                </c:pt>
                <c:pt idx="1759">
                  <c:v>36798</c:v>
                </c:pt>
                <c:pt idx="1760">
                  <c:v>36801</c:v>
                </c:pt>
                <c:pt idx="1761">
                  <c:v>36802</c:v>
                </c:pt>
                <c:pt idx="1762">
                  <c:v>36803</c:v>
                </c:pt>
                <c:pt idx="1763">
                  <c:v>36804</c:v>
                </c:pt>
                <c:pt idx="1764">
                  <c:v>36805</c:v>
                </c:pt>
                <c:pt idx="1765">
                  <c:v>36808</c:v>
                </c:pt>
                <c:pt idx="1766">
                  <c:v>36809</c:v>
                </c:pt>
                <c:pt idx="1767">
                  <c:v>36810</c:v>
                </c:pt>
                <c:pt idx="1768">
                  <c:v>36811</c:v>
                </c:pt>
                <c:pt idx="1769">
                  <c:v>36812</c:v>
                </c:pt>
                <c:pt idx="1770">
                  <c:v>36815</c:v>
                </c:pt>
                <c:pt idx="1771">
                  <c:v>36816</c:v>
                </c:pt>
                <c:pt idx="1772">
                  <c:v>36817</c:v>
                </c:pt>
                <c:pt idx="1773">
                  <c:v>36818</c:v>
                </c:pt>
                <c:pt idx="1774">
                  <c:v>36819</c:v>
                </c:pt>
                <c:pt idx="1775">
                  <c:v>36822</c:v>
                </c:pt>
                <c:pt idx="1776">
                  <c:v>36823</c:v>
                </c:pt>
                <c:pt idx="1777">
                  <c:v>36824</c:v>
                </c:pt>
                <c:pt idx="1778">
                  <c:v>36825</c:v>
                </c:pt>
                <c:pt idx="1779">
                  <c:v>36826</c:v>
                </c:pt>
                <c:pt idx="1780">
                  <c:v>36829</c:v>
                </c:pt>
                <c:pt idx="1781">
                  <c:v>36830</c:v>
                </c:pt>
                <c:pt idx="1782">
                  <c:v>36831</c:v>
                </c:pt>
                <c:pt idx="1783">
                  <c:v>36832</c:v>
                </c:pt>
                <c:pt idx="1784">
                  <c:v>36833</c:v>
                </c:pt>
                <c:pt idx="1785">
                  <c:v>36836</c:v>
                </c:pt>
                <c:pt idx="1786">
                  <c:v>36837</c:v>
                </c:pt>
                <c:pt idx="1787">
                  <c:v>36838</c:v>
                </c:pt>
                <c:pt idx="1788">
                  <c:v>36839</c:v>
                </c:pt>
                <c:pt idx="1789">
                  <c:v>36840</c:v>
                </c:pt>
                <c:pt idx="1790">
                  <c:v>36843</c:v>
                </c:pt>
                <c:pt idx="1791">
                  <c:v>36844</c:v>
                </c:pt>
                <c:pt idx="1792">
                  <c:v>36845</c:v>
                </c:pt>
                <c:pt idx="1793">
                  <c:v>36846</c:v>
                </c:pt>
                <c:pt idx="1794">
                  <c:v>36847</c:v>
                </c:pt>
                <c:pt idx="1795">
                  <c:v>36850</c:v>
                </c:pt>
                <c:pt idx="1796">
                  <c:v>36851</c:v>
                </c:pt>
                <c:pt idx="1797">
                  <c:v>36852</c:v>
                </c:pt>
                <c:pt idx="1798">
                  <c:v>36853</c:v>
                </c:pt>
                <c:pt idx="1799">
                  <c:v>36854</c:v>
                </c:pt>
                <c:pt idx="1800">
                  <c:v>36857</c:v>
                </c:pt>
                <c:pt idx="1801">
                  <c:v>36858</c:v>
                </c:pt>
                <c:pt idx="1802">
                  <c:v>36859</c:v>
                </c:pt>
                <c:pt idx="1803">
                  <c:v>36860</c:v>
                </c:pt>
                <c:pt idx="1804">
                  <c:v>36861</c:v>
                </c:pt>
                <c:pt idx="1805">
                  <c:v>36864</c:v>
                </c:pt>
                <c:pt idx="1806">
                  <c:v>36865</c:v>
                </c:pt>
                <c:pt idx="1807">
                  <c:v>36866</c:v>
                </c:pt>
                <c:pt idx="1808">
                  <c:v>36867</c:v>
                </c:pt>
                <c:pt idx="1809">
                  <c:v>36868</c:v>
                </c:pt>
                <c:pt idx="1810">
                  <c:v>36871</c:v>
                </c:pt>
                <c:pt idx="1811">
                  <c:v>36872</c:v>
                </c:pt>
                <c:pt idx="1812">
                  <c:v>36873</c:v>
                </c:pt>
                <c:pt idx="1813">
                  <c:v>36874</c:v>
                </c:pt>
                <c:pt idx="1814">
                  <c:v>36875</c:v>
                </c:pt>
                <c:pt idx="1815">
                  <c:v>36878</c:v>
                </c:pt>
                <c:pt idx="1816">
                  <c:v>36879</c:v>
                </c:pt>
                <c:pt idx="1817">
                  <c:v>36880</c:v>
                </c:pt>
                <c:pt idx="1818">
                  <c:v>36881</c:v>
                </c:pt>
                <c:pt idx="1819">
                  <c:v>36882</c:v>
                </c:pt>
                <c:pt idx="1820">
                  <c:v>36885</c:v>
                </c:pt>
                <c:pt idx="1821">
                  <c:v>36886</c:v>
                </c:pt>
                <c:pt idx="1822">
                  <c:v>36887</c:v>
                </c:pt>
                <c:pt idx="1823">
                  <c:v>36888</c:v>
                </c:pt>
                <c:pt idx="1824">
                  <c:v>36889</c:v>
                </c:pt>
                <c:pt idx="1825">
                  <c:v>36892</c:v>
                </c:pt>
                <c:pt idx="1826">
                  <c:v>36893</c:v>
                </c:pt>
                <c:pt idx="1827">
                  <c:v>36894</c:v>
                </c:pt>
                <c:pt idx="1828">
                  <c:v>36895</c:v>
                </c:pt>
                <c:pt idx="1829">
                  <c:v>36896</c:v>
                </c:pt>
                <c:pt idx="1830">
                  <c:v>36899</c:v>
                </c:pt>
                <c:pt idx="1831">
                  <c:v>36900</c:v>
                </c:pt>
                <c:pt idx="1832">
                  <c:v>36901</c:v>
                </c:pt>
                <c:pt idx="1833">
                  <c:v>36902</c:v>
                </c:pt>
                <c:pt idx="1834">
                  <c:v>36903</c:v>
                </c:pt>
                <c:pt idx="1835">
                  <c:v>36906</c:v>
                </c:pt>
                <c:pt idx="1836">
                  <c:v>36907</c:v>
                </c:pt>
                <c:pt idx="1837">
                  <c:v>36908</c:v>
                </c:pt>
                <c:pt idx="1838">
                  <c:v>36909</c:v>
                </c:pt>
                <c:pt idx="1839">
                  <c:v>36910</c:v>
                </c:pt>
                <c:pt idx="1840">
                  <c:v>36913</c:v>
                </c:pt>
                <c:pt idx="1841">
                  <c:v>36914</c:v>
                </c:pt>
                <c:pt idx="1842">
                  <c:v>36915</c:v>
                </c:pt>
                <c:pt idx="1843">
                  <c:v>36916</c:v>
                </c:pt>
                <c:pt idx="1844">
                  <c:v>36917</c:v>
                </c:pt>
                <c:pt idx="1845">
                  <c:v>36920</c:v>
                </c:pt>
                <c:pt idx="1846">
                  <c:v>36921</c:v>
                </c:pt>
                <c:pt idx="1847">
                  <c:v>36922</c:v>
                </c:pt>
                <c:pt idx="1848">
                  <c:v>36923</c:v>
                </c:pt>
                <c:pt idx="1849">
                  <c:v>36924</c:v>
                </c:pt>
                <c:pt idx="1850">
                  <c:v>36927</c:v>
                </c:pt>
                <c:pt idx="1851">
                  <c:v>36928</c:v>
                </c:pt>
                <c:pt idx="1852">
                  <c:v>36929</c:v>
                </c:pt>
                <c:pt idx="1853">
                  <c:v>36930</c:v>
                </c:pt>
                <c:pt idx="1854">
                  <c:v>36931</c:v>
                </c:pt>
                <c:pt idx="1855">
                  <c:v>36934</c:v>
                </c:pt>
                <c:pt idx="1856">
                  <c:v>36935</c:v>
                </c:pt>
                <c:pt idx="1857">
                  <c:v>36936</c:v>
                </c:pt>
                <c:pt idx="1858">
                  <c:v>36937</c:v>
                </c:pt>
                <c:pt idx="1859">
                  <c:v>36938</c:v>
                </c:pt>
                <c:pt idx="1860">
                  <c:v>36941</c:v>
                </c:pt>
                <c:pt idx="1861">
                  <c:v>36942</c:v>
                </c:pt>
                <c:pt idx="1862">
                  <c:v>36943</c:v>
                </c:pt>
                <c:pt idx="1863">
                  <c:v>36944</c:v>
                </c:pt>
                <c:pt idx="1864">
                  <c:v>36945</c:v>
                </c:pt>
                <c:pt idx="1865">
                  <c:v>36948</c:v>
                </c:pt>
                <c:pt idx="1866">
                  <c:v>36949</c:v>
                </c:pt>
                <c:pt idx="1867">
                  <c:v>36950</c:v>
                </c:pt>
                <c:pt idx="1868">
                  <c:v>36951</c:v>
                </c:pt>
                <c:pt idx="1869">
                  <c:v>36952</c:v>
                </c:pt>
                <c:pt idx="1870">
                  <c:v>36955</c:v>
                </c:pt>
                <c:pt idx="1871">
                  <c:v>36956</c:v>
                </c:pt>
                <c:pt idx="1872">
                  <c:v>36957</c:v>
                </c:pt>
                <c:pt idx="1873">
                  <c:v>36958</c:v>
                </c:pt>
                <c:pt idx="1874">
                  <c:v>36959</c:v>
                </c:pt>
                <c:pt idx="1875">
                  <c:v>36962</c:v>
                </c:pt>
                <c:pt idx="1876">
                  <c:v>36963</c:v>
                </c:pt>
                <c:pt idx="1877">
                  <c:v>36964</c:v>
                </c:pt>
                <c:pt idx="1878">
                  <c:v>36965</c:v>
                </c:pt>
                <c:pt idx="1879">
                  <c:v>36966</c:v>
                </c:pt>
                <c:pt idx="1880">
                  <c:v>36969</c:v>
                </c:pt>
                <c:pt idx="1881">
                  <c:v>36970</c:v>
                </c:pt>
                <c:pt idx="1882">
                  <c:v>36971</c:v>
                </c:pt>
                <c:pt idx="1883">
                  <c:v>36972</c:v>
                </c:pt>
                <c:pt idx="1884">
                  <c:v>36973</c:v>
                </c:pt>
                <c:pt idx="1885">
                  <c:v>36976</c:v>
                </c:pt>
                <c:pt idx="1886">
                  <c:v>36977</c:v>
                </c:pt>
                <c:pt idx="1887">
                  <c:v>36978</c:v>
                </c:pt>
                <c:pt idx="1888">
                  <c:v>36979</c:v>
                </c:pt>
                <c:pt idx="1889">
                  <c:v>36980</c:v>
                </c:pt>
                <c:pt idx="1890">
                  <c:v>36983</c:v>
                </c:pt>
                <c:pt idx="1891">
                  <c:v>36984</c:v>
                </c:pt>
                <c:pt idx="1892">
                  <c:v>36985</c:v>
                </c:pt>
                <c:pt idx="1893">
                  <c:v>36986</c:v>
                </c:pt>
                <c:pt idx="1894">
                  <c:v>36987</c:v>
                </c:pt>
                <c:pt idx="1895">
                  <c:v>36990</c:v>
                </c:pt>
                <c:pt idx="1896">
                  <c:v>36991</c:v>
                </c:pt>
                <c:pt idx="1897">
                  <c:v>36992</c:v>
                </c:pt>
                <c:pt idx="1898">
                  <c:v>36993</c:v>
                </c:pt>
                <c:pt idx="1899">
                  <c:v>36994</c:v>
                </c:pt>
                <c:pt idx="1900">
                  <c:v>36997</c:v>
                </c:pt>
                <c:pt idx="1901">
                  <c:v>36998</c:v>
                </c:pt>
                <c:pt idx="1902">
                  <c:v>36999</c:v>
                </c:pt>
                <c:pt idx="1903">
                  <c:v>37000</c:v>
                </c:pt>
                <c:pt idx="1904">
                  <c:v>37001</c:v>
                </c:pt>
                <c:pt idx="1905">
                  <c:v>37004</c:v>
                </c:pt>
                <c:pt idx="1906">
                  <c:v>37005</c:v>
                </c:pt>
                <c:pt idx="1907">
                  <c:v>37006</c:v>
                </c:pt>
                <c:pt idx="1908">
                  <c:v>37007</c:v>
                </c:pt>
                <c:pt idx="1909">
                  <c:v>37008</c:v>
                </c:pt>
                <c:pt idx="1910">
                  <c:v>37011</c:v>
                </c:pt>
                <c:pt idx="1911">
                  <c:v>37012</c:v>
                </c:pt>
                <c:pt idx="1912">
                  <c:v>37013</c:v>
                </c:pt>
                <c:pt idx="1913">
                  <c:v>37014</c:v>
                </c:pt>
                <c:pt idx="1914">
                  <c:v>37015</c:v>
                </c:pt>
                <c:pt idx="1915">
                  <c:v>37018</c:v>
                </c:pt>
                <c:pt idx="1916">
                  <c:v>37019</c:v>
                </c:pt>
                <c:pt idx="1917">
                  <c:v>37020</c:v>
                </c:pt>
                <c:pt idx="1918">
                  <c:v>37021</c:v>
                </c:pt>
                <c:pt idx="1919">
                  <c:v>37022</c:v>
                </c:pt>
                <c:pt idx="1920">
                  <c:v>37025</c:v>
                </c:pt>
                <c:pt idx="1921">
                  <c:v>37026</c:v>
                </c:pt>
                <c:pt idx="1922">
                  <c:v>37027</c:v>
                </c:pt>
                <c:pt idx="1923">
                  <c:v>37028</c:v>
                </c:pt>
                <c:pt idx="1924">
                  <c:v>37029</c:v>
                </c:pt>
                <c:pt idx="1925">
                  <c:v>37032</c:v>
                </c:pt>
                <c:pt idx="1926">
                  <c:v>37033</c:v>
                </c:pt>
                <c:pt idx="1927">
                  <c:v>37034</c:v>
                </c:pt>
                <c:pt idx="1928">
                  <c:v>37035</c:v>
                </c:pt>
                <c:pt idx="1929">
                  <c:v>37036</c:v>
                </c:pt>
                <c:pt idx="1930">
                  <c:v>37039</c:v>
                </c:pt>
                <c:pt idx="1931">
                  <c:v>37040</c:v>
                </c:pt>
                <c:pt idx="1932">
                  <c:v>37041</c:v>
                </c:pt>
                <c:pt idx="1933">
                  <c:v>37042</c:v>
                </c:pt>
                <c:pt idx="1934">
                  <c:v>37043</c:v>
                </c:pt>
                <c:pt idx="1935">
                  <c:v>37046</c:v>
                </c:pt>
                <c:pt idx="1936">
                  <c:v>37047</c:v>
                </c:pt>
                <c:pt idx="1937">
                  <c:v>37048</c:v>
                </c:pt>
                <c:pt idx="1938">
                  <c:v>37049</c:v>
                </c:pt>
                <c:pt idx="1939">
                  <c:v>37050</c:v>
                </c:pt>
                <c:pt idx="1940">
                  <c:v>37053</c:v>
                </c:pt>
                <c:pt idx="1941">
                  <c:v>37054</c:v>
                </c:pt>
                <c:pt idx="1942">
                  <c:v>37055</c:v>
                </c:pt>
                <c:pt idx="1943">
                  <c:v>37056</c:v>
                </c:pt>
                <c:pt idx="1944">
                  <c:v>37057</c:v>
                </c:pt>
                <c:pt idx="1945">
                  <c:v>37060</c:v>
                </c:pt>
                <c:pt idx="1946">
                  <c:v>37061</c:v>
                </c:pt>
                <c:pt idx="1947">
                  <c:v>37062</c:v>
                </c:pt>
                <c:pt idx="1948">
                  <c:v>37063</c:v>
                </c:pt>
                <c:pt idx="1949">
                  <c:v>37064</c:v>
                </c:pt>
                <c:pt idx="1950">
                  <c:v>37067</c:v>
                </c:pt>
                <c:pt idx="1951">
                  <c:v>37068</c:v>
                </c:pt>
                <c:pt idx="1952">
                  <c:v>37069</c:v>
                </c:pt>
                <c:pt idx="1953">
                  <c:v>37070</c:v>
                </c:pt>
                <c:pt idx="1954">
                  <c:v>37071</c:v>
                </c:pt>
                <c:pt idx="1955">
                  <c:v>37074</c:v>
                </c:pt>
                <c:pt idx="1956">
                  <c:v>37075</c:v>
                </c:pt>
                <c:pt idx="1957">
                  <c:v>37076</c:v>
                </c:pt>
                <c:pt idx="1958">
                  <c:v>37077</c:v>
                </c:pt>
                <c:pt idx="1959">
                  <c:v>37078</c:v>
                </c:pt>
                <c:pt idx="1960">
                  <c:v>37081</c:v>
                </c:pt>
                <c:pt idx="1961">
                  <c:v>37082</c:v>
                </c:pt>
                <c:pt idx="1962">
                  <c:v>37083</c:v>
                </c:pt>
                <c:pt idx="1963">
                  <c:v>37084</c:v>
                </c:pt>
                <c:pt idx="1964">
                  <c:v>37085</c:v>
                </c:pt>
                <c:pt idx="1965">
                  <c:v>37088</c:v>
                </c:pt>
                <c:pt idx="1966">
                  <c:v>37089</c:v>
                </c:pt>
                <c:pt idx="1967">
                  <c:v>37090</c:v>
                </c:pt>
                <c:pt idx="1968">
                  <c:v>37091</c:v>
                </c:pt>
                <c:pt idx="1969">
                  <c:v>37092</c:v>
                </c:pt>
                <c:pt idx="1970">
                  <c:v>37095</c:v>
                </c:pt>
                <c:pt idx="1971">
                  <c:v>37096</c:v>
                </c:pt>
                <c:pt idx="1972">
                  <c:v>37097</c:v>
                </c:pt>
                <c:pt idx="1973">
                  <c:v>37098</c:v>
                </c:pt>
                <c:pt idx="1974">
                  <c:v>37099</c:v>
                </c:pt>
                <c:pt idx="1975">
                  <c:v>37102</c:v>
                </c:pt>
                <c:pt idx="1976">
                  <c:v>37103</c:v>
                </c:pt>
                <c:pt idx="1977">
                  <c:v>37104</c:v>
                </c:pt>
                <c:pt idx="1978">
                  <c:v>37105</c:v>
                </c:pt>
                <c:pt idx="1979">
                  <c:v>37106</c:v>
                </c:pt>
                <c:pt idx="1980">
                  <c:v>37109</c:v>
                </c:pt>
                <c:pt idx="1981">
                  <c:v>37110</c:v>
                </c:pt>
                <c:pt idx="1982">
                  <c:v>37111</c:v>
                </c:pt>
                <c:pt idx="1983">
                  <c:v>37112</c:v>
                </c:pt>
                <c:pt idx="1984">
                  <c:v>37113</c:v>
                </c:pt>
                <c:pt idx="1985">
                  <c:v>37116</c:v>
                </c:pt>
                <c:pt idx="1986">
                  <c:v>37117</c:v>
                </c:pt>
                <c:pt idx="1987">
                  <c:v>37118</c:v>
                </c:pt>
                <c:pt idx="1988">
                  <c:v>37119</c:v>
                </c:pt>
                <c:pt idx="1989">
                  <c:v>37120</c:v>
                </c:pt>
                <c:pt idx="1990">
                  <c:v>37123</c:v>
                </c:pt>
                <c:pt idx="1991">
                  <c:v>37124</c:v>
                </c:pt>
                <c:pt idx="1992">
                  <c:v>37125</c:v>
                </c:pt>
                <c:pt idx="1993">
                  <c:v>37126</c:v>
                </c:pt>
                <c:pt idx="1994">
                  <c:v>37127</c:v>
                </c:pt>
                <c:pt idx="1995">
                  <c:v>37130</c:v>
                </c:pt>
                <c:pt idx="1996">
                  <c:v>37131</c:v>
                </c:pt>
                <c:pt idx="1997">
                  <c:v>37132</c:v>
                </c:pt>
                <c:pt idx="1998">
                  <c:v>37133</c:v>
                </c:pt>
                <c:pt idx="1999">
                  <c:v>37134</c:v>
                </c:pt>
                <c:pt idx="2000">
                  <c:v>37137</c:v>
                </c:pt>
                <c:pt idx="2001">
                  <c:v>37138</c:v>
                </c:pt>
                <c:pt idx="2002">
                  <c:v>37139</c:v>
                </c:pt>
                <c:pt idx="2003">
                  <c:v>37140</c:v>
                </c:pt>
                <c:pt idx="2004">
                  <c:v>37141</c:v>
                </c:pt>
                <c:pt idx="2005">
                  <c:v>37144</c:v>
                </c:pt>
                <c:pt idx="2006">
                  <c:v>37145</c:v>
                </c:pt>
                <c:pt idx="2007">
                  <c:v>37146</c:v>
                </c:pt>
                <c:pt idx="2008">
                  <c:v>37147</c:v>
                </c:pt>
                <c:pt idx="2009">
                  <c:v>37148</c:v>
                </c:pt>
                <c:pt idx="2010">
                  <c:v>37151</c:v>
                </c:pt>
                <c:pt idx="2011">
                  <c:v>37152</c:v>
                </c:pt>
                <c:pt idx="2012">
                  <c:v>37153</c:v>
                </c:pt>
                <c:pt idx="2013">
                  <c:v>37154</c:v>
                </c:pt>
                <c:pt idx="2014">
                  <c:v>37155</c:v>
                </c:pt>
                <c:pt idx="2015">
                  <c:v>37158</c:v>
                </c:pt>
                <c:pt idx="2016">
                  <c:v>37159</c:v>
                </c:pt>
                <c:pt idx="2017">
                  <c:v>37160</c:v>
                </c:pt>
                <c:pt idx="2018">
                  <c:v>37161</c:v>
                </c:pt>
                <c:pt idx="2019">
                  <c:v>37162</c:v>
                </c:pt>
                <c:pt idx="2020">
                  <c:v>37165</c:v>
                </c:pt>
                <c:pt idx="2021">
                  <c:v>37166</c:v>
                </c:pt>
                <c:pt idx="2022">
                  <c:v>37167</c:v>
                </c:pt>
                <c:pt idx="2023">
                  <c:v>37168</c:v>
                </c:pt>
                <c:pt idx="2024">
                  <c:v>37169</c:v>
                </c:pt>
                <c:pt idx="2025">
                  <c:v>37172</c:v>
                </c:pt>
                <c:pt idx="2026">
                  <c:v>37173</c:v>
                </c:pt>
                <c:pt idx="2027">
                  <c:v>37174</c:v>
                </c:pt>
                <c:pt idx="2028">
                  <c:v>37175</c:v>
                </c:pt>
                <c:pt idx="2029">
                  <c:v>37176</c:v>
                </c:pt>
                <c:pt idx="2030">
                  <c:v>37179</c:v>
                </c:pt>
                <c:pt idx="2031">
                  <c:v>37180</c:v>
                </c:pt>
                <c:pt idx="2032">
                  <c:v>37181</c:v>
                </c:pt>
                <c:pt idx="2033">
                  <c:v>37182</c:v>
                </c:pt>
                <c:pt idx="2034">
                  <c:v>37183</c:v>
                </c:pt>
                <c:pt idx="2035">
                  <c:v>37186</c:v>
                </c:pt>
                <c:pt idx="2036">
                  <c:v>37187</c:v>
                </c:pt>
                <c:pt idx="2037">
                  <c:v>37188</c:v>
                </c:pt>
                <c:pt idx="2038">
                  <c:v>37189</c:v>
                </c:pt>
                <c:pt idx="2039">
                  <c:v>37190</c:v>
                </c:pt>
                <c:pt idx="2040">
                  <c:v>37193</c:v>
                </c:pt>
                <c:pt idx="2041">
                  <c:v>37194</c:v>
                </c:pt>
                <c:pt idx="2042">
                  <c:v>37195</c:v>
                </c:pt>
                <c:pt idx="2043">
                  <c:v>37196</c:v>
                </c:pt>
                <c:pt idx="2044">
                  <c:v>37197</c:v>
                </c:pt>
                <c:pt idx="2045">
                  <c:v>37200</c:v>
                </c:pt>
                <c:pt idx="2046">
                  <c:v>37201</c:v>
                </c:pt>
                <c:pt idx="2047">
                  <c:v>37202</c:v>
                </c:pt>
                <c:pt idx="2048">
                  <c:v>37203</c:v>
                </c:pt>
                <c:pt idx="2049">
                  <c:v>37204</c:v>
                </c:pt>
                <c:pt idx="2050">
                  <c:v>37207</c:v>
                </c:pt>
                <c:pt idx="2051">
                  <c:v>37208</c:v>
                </c:pt>
                <c:pt idx="2052">
                  <c:v>37209</c:v>
                </c:pt>
                <c:pt idx="2053">
                  <c:v>37210</c:v>
                </c:pt>
                <c:pt idx="2054">
                  <c:v>37211</c:v>
                </c:pt>
                <c:pt idx="2055">
                  <c:v>37214</c:v>
                </c:pt>
                <c:pt idx="2056">
                  <c:v>37215</c:v>
                </c:pt>
                <c:pt idx="2057">
                  <c:v>37216</c:v>
                </c:pt>
                <c:pt idx="2058">
                  <c:v>37217</c:v>
                </c:pt>
                <c:pt idx="2059">
                  <c:v>37218</c:v>
                </c:pt>
                <c:pt idx="2060">
                  <c:v>37221</c:v>
                </c:pt>
                <c:pt idx="2061">
                  <c:v>37222</c:v>
                </c:pt>
                <c:pt idx="2062">
                  <c:v>37223</c:v>
                </c:pt>
                <c:pt idx="2063">
                  <c:v>37224</c:v>
                </c:pt>
                <c:pt idx="2064">
                  <c:v>37225</c:v>
                </c:pt>
                <c:pt idx="2065">
                  <c:v>37228</c:v>
                </c:pt>
                <c:pt idx="2066">
                  <c:v>37229</c:v>
                </c:pt>
                <c:pt idx="2067">
                  <c:v>37230</c:v>
                </c:pt>
                <c:pt idx="2068">
                  <c:v>37231</c:v>
                </c:pt>
                <c:pt idx="2069">
                  <c:v>37232</c:v>
                </c:pt>
                <c:pt idx="2070">
                  <c:v>37235</c:v>
                </c:pt>
                <c:pt idx="2071">
                  <c:v>37236</c:v>
                </c:pt>
                <c:pt idx="2072">
                  <c:v>37237</c:v>
                </c:pt>
                <c:pt idx="2073">
                  <c:v>37238</c:v>
                </c:pt>
                <c:pt idx="2074">
                  <c:v>37239</c:v>
                </c:pt>
                <c:pt idx="2075">
                  <c:v>37242</c:v>
                </c:pt>
                <c:pt idx="2076">
                  <c:v>37243</c:v>
                </c:pt>
                <c:pt idx="2077">
                  <c:v>37244</c:v>
                </c:pt>
                <c:pt idx="2078">
                  <c:v>37245</c:v>
                </c:pt>
                <c:pt idx="2079">
                  <c:v>37246</c:v>
                </c:pt>
                <c:pt idx="2080">
                  <c:v>37249</c:v>
                </c:pt>
                <c:pt idx="2081">
                  <c:v>37250</c:v>
                </c:pt>
                <c:pt idx="2082">
                  <c:v>37251</c:v>
                </c:pt>
                <c:pt idx="2083">
                  <c:v>37252</c:v>
                </c:pt>
                <c:pt idx="2084">
                  <c:v>37253</c:v>
                </c:pt>
                <c:pt idx="2085">
                  <c:v>37256</c:v>
                </c:pt>
                <c:pt idx="2086">
                  <c:v>37257</c:v>
                </c:pt>
                <c:pt idx="2087">
                  <c:v>37258</c:v>
                </c:pt>
                <c:pt idx="2088">
                  <c:v>37259</c:v>
                </c:pt>
                <c:pt idx="2089">
                  <c:v>37260</c:v>
                </c:pt>
                <c:pt idx="2090">
                  <c:v>37263</c:v>
                </c:pt>
                <c:pt idx="2091">
                  <c:v>37264</c:v>
                </c:pt>
                <c:pt idx="2092">
                  <c:v>37265</c:v>
                </c:pt>
                <c:pt idx="2093">
                  <c:v>37266</c:v>
                </c:pt>
                <c:pt idx="2094">
                  <c:v>37267</c:v>
                </c:pt>
                <c:pt idx="2095">
                  <c:v>37270</c:v>
                </c:pt>
                <c:pt idx="2096">
                  <c:v>37271</c:v>
                </c:pt>
                <c:pt idx="2097">
                  <c:v>37272</c:v>
                </c:pt>
                <c:pt idx="2098">
                  <c:v>37273</c:v>
                </c:pt>
                <c:pt idx="2099">
                  <c:v>37274</c:v>
                </c:pt>
                <c:pt idx="2100">
                  <c:v>37277</c:v>
                </c:pt>
                <c:pt idx="2101">
                  <c:v>37278</c:v>
                </c:pt>
                <c:pt idx="2102">
                  <c:v>37279</c:v>
                </c:pt>
                <c:pt idx="2103">
                  <c:v>37280</c:v>
                </c:pt>
                <c:pt idx="2104">
                  <c:v>37281</c:v>
                </c:pt>
                <c:pt idx="2105">
                  <c:v>37284</c:v>
                </c:pt>
                <c:pt idx="2106">
                  <c:v>37285</c:v>
                </c:pt>
                <c:pt idx="2107">
                  <c:v>37286</c:v>
                </c:pt>
                <c:pt idx="2108">
                  <c:v>37287</c:v>
                </c:pt>
                <c:pt idx="2109">
                  <c:v>37288</c:v>
                </c:pt>
                <c:pt idx="2110">
                  <c:v>37291</c:v>
                </c:pt>
                <c:pt idx="2111">
                  <c:v>37292</c:v>
                </c:pt>
                <c:pt idx="2112">
                  <c:v>37293</c:v>
                </c:pt>
                <c:pt idx="2113">
                  <c:v>37294</c:v>
                </c:pt>
                <c:pt idx="2114">
                  <c:v>37295</c:v>
                </c:pt>
                <c:pt idx="2115">
                  <c:v>37298</c:v>
                </c:pt>
                <c:pt idx="2116">
                  <c:v>37299</c:v>
                </c:pt>
                <c:pt idx="2117">
                  <c:v>37300</c:v>
                </c:pt>
                <c:pt idx="2118">
                  <c:v>37301</c:v>
                </c:pt>
                <c:pt idx="2119">
                  <c:v>37302</c:v>
                </c:pt>
                <c:pt idx="2120">
                  <c:v>37305</c:v>
                </c:pt>
                <c:pt idx="2121">
                  <c:v>37306</c:v>
                </c:pt>
                <c:pt idx="2122">
                  <c:v>37307</c:v>
                </c:pt>
                <c:pt idx="2123">
                  <c:v>37308</c:v>
                </c:pt>
                <c:pt idx="2124">
                  <c:v>37309</c:v>
                </c:pt>
                <c:pt idx="2125">
                  <c:v>37312</c:v>
                </c:pt>
                <c:pt idx="2126">
                  <c:v>37313</c:v>
                </c:pt>
                <c:pt idx="2127">
                  <c:v>37314</c:v>
                </c:pt>
                <c:pt idx="2128">
                  <c:v>37315</c:v>
                </c:pt>
                <c:pt idx="2129">
                  <c:v>37316</c:v>
                </c:pt>
                <c:pt idx="2130">
                  <c:v>37319</c:v>
                </c:pt>
                <c:pt idx="2131">
                  <c:v>37320</c:v>
                </c:pt>
                <c:pt idx="2132">
                  <c:v>37321</c:v>
                </c:pt>
                <c:pt idx="2133">
                  <c:v>37322</c:v>
                </c:pt>
                <c:pt idx="2134">
                  <c:v>37323</c:v>
                </c:pt>
                <c:pt idx="2135">
                  <c:v>37326</c:v>
                </c:pt>
                <c:pt idx="2136">
                  <c:v>37327</c:v>
                </c:pt>
                <c:pt idx="2137">
                  <c:v>37328</c:v>
                </c:pt>
                <c:pt idx="2138">
                  <c:v>37329</c:v>
                </c:pt>
                <c:pt idx="2139">
                  <c:v>37330</c:v>
                </c:pt>
                <c:pt idx="2140">
                  <c:v>37333</c:v>
                </c:pt>
                <c:pt idx="2141">
                  <c:v>37334</c:v>
                </c:pt>
                <c:pt idx="2142">
                  <c:v>37335</c:v>
                </c:pt>
                <c:pt idx="2143">
                  <c:v>37336</c:v>
                </c:pt>
                <c:pt idx="2144">
                  <c:v>37337</c:v>
                </c:pt>
                <c:pt idx="2145">
                  <c:v>37340</c:v>
                </c:pt>
                <c:pt idx="2146">
                  <c:v>37341</c:v>
                </c:pt>
                <c:pt idx="2147">
                  <c:v>37342</c:v>
                </c:pt>
                <c:pt idx="2148">
                  <c:v>37343</c:v>
                </c:pt>
                <c:pt idx="2149">
                  <c:v>37344</c:v>
                </c:pt>
                <c:pt idx="2150">
                  <c:v>37347</c:v>
                </c:pt>
                <c:pt idx="2151">
                  <c:v>37348</c:v>
                </c:pt>
                <c:pt idx="2152">
                  <c:v>37349</c:v>
                </c:pt>
                <c:pt idx="2153">
                  <c:v>37350</c:v>
                </c:pt>
                <c:pt idx="2154">
                  <c:v>37351</c:v>
                </c:pt>
                <c:pt idx="2155">
                  <c:v>37354</c:v>
                </c:pt>
                <c:pt idx="2156">
                  <c:v>37355</c:v>
                </c:pt>
                <c:pt idx="2157">
                  <c:v>37356</c:v>
                </c:pt>
                <c:pt idx="2158">
                  <c:v>37357</c:v>
                </c:pt>
                <c:pt idx="2159">
                  <c:v>37358</c:v>
                </c:pt>
                <c:pt idx="2160">
                  <c:v>37361</c:v>
                </c:pt>
                <c:pt idx="2161">
                  <c:v>37362</c:v>
                </c:pt>
                <c:pt idx="2162">
                  <c:v>37363</c:v>
                </c:pt>
                <c:pt idx="2163">
                  <c:v>37364</c:v>
                </c:pt>
                <c:pt idx="2164">
                  <c:v>37365</c:v>
                </c:pt>
                <c:pt idx="2165">
                  <c:v>37368</c:v>
                </c:pt>
                <c:pt idx="2166">
                  <c:v>37369</c:v>
                </c:pt>
                <c:pt idx="2167">
                  <c:v>37370</c:v>
                </c:pt>
                <c:pt idx="2168">
                  <c:v>37371</c:v>
                </c:pt>
                <c:pt idx="2169">
                  <c:v>37372</c:v>
                </c:pt>
                <c:pt idx="2170">
                  <c:v>37375</c:v>
                </c:pt>
                <c:pt idx="2171">
                  <c:v>37376</c:v>
                </c:pt>
                <c:pt idx="2172">
                  <c:v>37377</c:v>
                </c:pt>
                <c:pt idx="2173">
                  <c:v>37378</c:v>
                </c:pt>
                <c:pt idx="2174">
                  <c:v>37379</c:v>
                </c:pt>
                <c:pt idx="2175">
                  <c:v>37382</c:v>
                </c:pt>
                <c:pt idx="2176">
                  <c:v>37383</c:v>
                </c:pt>
                <c:pt idx="2177">
                  <c:v>37384</c:v>
                </c:pt>
                <c:pt idx="2178">
                  <c:v>37385</c:v>
                </c:pt>
                <c:pt idx="2179">
                  <c:v>37386</c:v>
                </c:pt>
                <c:pt idx="2180">
                  <c:v>37389</c:v>
                </c:pt>
                <c:pt idx="2181">
                  <c:v>37390</c:v>
                </c:pt>
                <c:pt idx="2182">
                  <c:v>37391</c:v>
                </c:pt>
                <c:pt idx="2183">
                  <c:v>37392</c:v>
                </c:pt>
                <c:pt idx="2184">
                  <c:v>37393</c:v>
                </c:pt>
                <c:pt idx="2185">
                  <c:v>37396</c:v>
                </c:pt>
                <c:pt idx="2186">
                  <c:v>37397</c:v>
                </c:pt>
                <c:pt idx="2187">
                  <c:v>37398</c:v>
                </c:pt>
                <c:pt idx="2188">
                  <c:v>37399</c:v>
                </c:pt>
                <c:pt idx="2189">
                  <c:v>37400</c:v>
                </c:pt>
                <c:pt idx="2190">
                  <c:v>37403</c:v>
                </c:pt>
                <c:pt idx="2191">
                  <c:v>37404</c:v>
                </c:pt>
                <c:pt idx="2192">
                  <c:v>37405</c:v>
                </c:pt>
                <c:pt idx="2193">
                  <c:v>37406</c:v>
                </c:pt>
                <c:pt idx="2194">
                  <c:v>37407</c:v>
                </c:pt>
                <c:pt idx="2195">
                  <c:v>37410</c:v>
                </c:pt>
                <c:pt idx="2196">
                  <c:v>37411</c:v>
                </c:pt>
                <c:pt idx="2197">
                  <c:v>37412</c:v>
                </c:pt>
                <c:pt idx="2198">
                  <c:v>37413</c:v>
                </c:pt>
                <c:pt idx="2199">
                  <c:v>37414</c:v>
                </c:pt>
                <c:pt idx="2200">
                  <c:v>37417</c:v>
                </c:pt>
                <c:pt idx="2201">
                  <c:v>37418</c:v>
                </c:pt>
                <c:pt idx="2202">
                  <c:v>37419</c:v>
                </c:pt>
                <c:pt idx="2203">
                  <c:v>37420</c:v>
                </c:pt>
                <c:pt idx="2204">
                  <c:v>37421</c:v>
                </c:pt>
                <c:pt idx="2205">
                  <c:v>37424</c:v>
                </c:pt>
                <c:pt idx="2206">
                  <c:v>37425</c:v>
                </c:pt>
                <c:pt idx="2207">
                  <c:v>37426</c:v>
                </c:pt>
                <c:pt idx="2208">
                  <c:v>37427</c:v>
                </c:pt>
                <c:pt idx="2209">
                  <c:v>37428</c:v>
                </c:pt>
                <c:pt idx="2210">
                  <c:v>37431</c:v>
                </c:pt>
                <c:pt idx="2211">
                  <c:v>37432</c:v>
                </c:pt>
                <c:pt idx="2212">
                  <c:v>37433</c:v>
                </c:pt>
                <c:pt idx="2213">
                  <c:v>37434</c:v>
                </c:pt>
                <c:pt idx="2214">
                  <c:v>37435</c:v>
                </c:pt>
                <c:pt idx="2215">
                  <c:v>37438</c:v>
                </c:pt>
                <c:pt idx="2216">
                  <c:v>37439</c:v>
                </c:pt>
                <c:pt idx="2217">
                  <c:v>37440</c:v>
                </c:pt>
                <c:pt idx="2218">
                  <c:v>37441</c:v>
                </c:pt>
                <c:pt idx="2219">
                  <c:v>37442</c:v>
                </c:pt>
                <c:pt idx="2220">
                  <c:v>37445</c:v>
                </c:pt>
                <c:pt idx="2221">
                  <c:v>37446</c:v>
                </c:pt>
                <c:pt idx="2222">
                  <c:v>37447</c:v>
                </c:pt>
                <c:pt idx="2223">
                  <c:v>37448</c:v>
                </c:pt>
                <c:pt idx="2224">
                  <c:v>37449</c:v>
                </c:pt>
                <c:pt idx="2225">
                  <c:v>37452</c:v>
                </c:pt>
                <c:pt idx="2226">
                  <c:v>37453</c:v>
                </c:pt>
                <c:pt idx="2227">
                  <c:v>37454</c:v>
                </c:pt>
                <c:pt idx="2228">
                  <c:v>37455</c:v>
                </c:pt>
                <c:pt idx="2229">
                  <c:v>37456</c:v>
                </c:pt>
                <c:pt idx="2230">
                  <c:v>37459</c:v>
                </c:pt>
                <c:pt idx="2231">
                  <c:v>37460</c:v>
                </c:pt>
                <c:pt idx="2232">
                  <c:v>37461</c:v>
                </c:pt>
                <c:pt idx="2233">
                  <c:v>37462</c:v>
                </c:pt>
                <c:pt idx="2234">
                  <c:v>37463</c:v>
                </c:pt>
                <c:pt idx="2235">
                  <c:v>37466</c:v>
                </c:pt>
                <c:pt idx="2236">
                  <c:v>37467</c:v>
                </c:pt>
                <c:pt idx="2237">
                  <c:v>37468</c:v>
                </c:pt>
                <c:pt idx="2238">
                  <c:v>37469</c:v>
                </c:pt>
                <c:pt idx="2239">
                  <c:v>37470</c:v>
                </c:pt>
                <c:pt idx="2240">
                  <c:v>37473</c:v>
                </c:pt>
                <c:pt idx="2241">
                  <c:v>37474</c:v>
                </c:pt>
                <c:pt idx="2242">
                  <c:v>37475</c:v>
                </c:pt>
                <c:pt idx="2243">
                  <c:v>37476</c:v>
                </c:pt>
                <c:pt idx="2244">
                  <c:v>37477</c:v>
                </c:pt>
                <c:pt idx="2245">
                  <c:v>37480</c:v>
                </c:pt>
                <c:pt idx="2246">
                  <c:v>37481</c:v>
                </c:pt>
                <c:pt idx="2247">
                  <c:v>37482</c:v>
                </c:pt>
                <c:pt idx="2248">
                  <c:v>37483</c:v>
                </c:pt>
                <c:pt idx="2249">
                  <c:v>37484</c:v>
                </c:pt>
                <c:pt idx="2250">
                  <c:v>37487</c:v>
                </c:pt>
                <c:pt idx="2251">
                  <c:v>37488</c:v>
                </c:pt>
                <c:pt idx="2252">
                  <c:v>37489</c:v>
                </c:pt>
                <c:pt idx="2253">
                  <c:v>37490</c:v>
                </c:pt>
                <c:pt idx="2254">
                  <c:v>37491</c:v>
                </c:pt>
                <c:pt idx="2255">
                  <c:v>37494</c:v>
                </c:pt>
                <c:pt idx="2256">
                  <c:v>37495</c:v>
                </c:pt>
                <c:pt idx="2257">
                  <c:v>37496</c:v>
                </c:pt>
                <c:pt idx="2258">
                  <c:v>37497</c:v>
                </c:pt>
                <c:pt idx="2259">
                  <c:v>37498</c:v>
                </c:pt>
                <c:pt idx="2260">
                  <c:v>37501</c:v>
                </c:pt>
                <c:pt idx="2261">
                  <c:v>37502</c:v>
                </c:pt>
                <c:pt idx="2262">
                  <c:v>37503</c:v>
                </c:pt>
                <c:pt idx="2263">
                  <c:v>37504</c:v>
                </c:pt>
                <c:pt idx="2264">
                  <c:v>37505</c:v>
                </c:pt>
                <c:pt idx="2265">
                  <c:v>37508</c:v>
                </c:pt>
                <c:pt idx="2266">
                  <c:v>37509</c:v>
                </c:pt>
                <c:pt idx="2267">
                  <c:v>37510</c:v>
                </c:pt>
                <c:pt idx="2268">
                  <c:v>37511</c:v>
                </c:pt>
                <c:pt idx="2269">
                  <c:v>37512</c:v>
                </c:pt>
                <c:pt idx="2270">
                  <c:v>37515</c:v>
                </c:pt>
                <c:pt idx="2271">
                  <c:v>37516</c:v>
                </c:pt>
                <c:pt idx="2272">
                  <c:v>37517</c:v>
                </c:pt>
                <c:pt idx="2273">
                  <c:v>37518</c:v>
                </c:pt>
                <c:pt idx="2274">
                  <c:v>37519</c:v>
                </c:pt>
                <c:pt idx="2275">
                  <c:v>37522</c:v>
                </c:pt>
                <c:pt idx="2276">
                  <c:v>37523</c:v>
                </c:pt>
                <c:pt idx="2277">
                  <c:v>37524</c:v>
                </c:pt>
                <c:pt idx="2278">
                  <c:v>37525</c:v>
                </c:pt>
                <c:pt idx="2279">
                  <c:v>37526</c:v>
                </c:pt>
                <c:pt idx="2280">
                  <c:v>37529</c:v>
                </c:pt>
                <c:pt idx="2281">
                  <c:v>37530</c:v>
                </c:pt>
                <c:pt idx="2282">
                  <c:v>37531</c:v>
                </c:pt>
                <c:pt idx="2283">
                  <c:v>37532</c:v>
                </c:pt>
                <c:pt idx="2284">
                  <c:v>37533</c:v>
                </c:pt>
                <c:pt idx="2285">
                  <c:v>37536</c:v>
                </c:pt>
                <c:pt idx="2286">
                  <c:v>37537</c:v>
                </c:pt>
                <c:pt idx="2287">
                  <c:v>37538</c:v>
                </c:pt>
                <c:pt idx="2288">
                  <c:v>37539</c:v>
                </c:pt>
                <c:pt idx="2289">
                  <c:v>37540</c:v>
                </c:pt>
                <c:pt idx="2290">
                  <c:v>37543</c:v>
                </c:pt>
                <c:pt idx="2291">
                  <c:v>37544</c:v>
                </c:pt>
                <c:pt idx="2292">
                  <c:v>37545</c:v>
                </c:pt>
                <c:pt idx="2293">
                  <c:v>37546</c:v>
                </c:pt>
                <c:pt idx="2294">
                  <c:v>37547</c:v>
                </c:pt>
                <c:pt idx="2295">
                  <c:v>37550</c:v>
                </c:pt>
                <c:pt idx="2296">
                  <c:v>37551</c:v>
                </c:pt>
                <c:pt idx="2297">
                  <c:v>37552</c:v>
                </c:pt>
                <c:pt idx="2298">
                  <c:v>37553</c:v>
                </c:pt>
                <c:pt idx="2299">
                  <c:v>37554</c:v>
                </c:pt>
                <c:pt idx="2300">
                  <c:v>37557</c:v>
                </c:pt>
                <c:pt idx="2301">
                  <c:v>37558</c:v>
                </c:pt>
                <c:pt idx="2302">
                  <c:v>37559</c:v>
                </c:pt>
                <c:pt idx="2303">
                  <c:v>37560</c:v>
                </c:pt>
                <c:pt idx="2304">
                  <c:v>37561</c:v>
                </c:pt>
                <c:pt idx="2305">
                  <c:v>37564</c:v>
                </c:pt>
                <c:pt idx="2306">
                  <c:v>37565</c:v>
                </c:pt>
                <c:pt idx="2307">
                  <c:v>37566</c:v>
                </c:pt>
                <c:pt idx="2308">
                  <c:v>37567</c:v>
                </c:pt>
                <c:pt idx="2309">
                  <c:v>37568</c:v>
                </c:pt>
                <c:pt idx="2310">
                  <c:v>37571</c:v>
                </c:pt>
                <c:pt idx="2311">
                  <c:v>37572</c:v>
                </c:pt>
                <c:pt idx="2312">
                  <c:v>37573</c:v>
                </c:pt>
                <c:pt idx="2313">
                  <c:v>37574</c:v>
                </c:pt>
                <c:pt idx="2314">
                  <c:v>37575</c:v>
                </c:pt>
                <c:pt idx="2315">
                  <c:v>37578</c:v>
                </c:pt>
                <c:pt idx="2316">
                  <c:v>37579</c:v>
                </c:pt>
                <c:pt idx="2317">
                  <c:v>37580</c:v>
                </c:pt>
                <c:pt idx="2318">
                  <c:v>37581</c:v>
                </c:pt>
                <c:pt idx="2319">
                  <c:v>37582</c:v>
                </c:pt>
                <c:pt idx="2320">
                  <c:v>37585</c:v>
                </c:pt>
                <c:pt idx="2321">
                  <c:v>37586</c:v>
                </c:pt>
                <c:pt idx="2322">
                  <c:v>37587</c:v>
                </c:pt>
                <c:pt idx="2323">
                  <c:v>37588</c:v>
                </c:pt>
                <c:pt idx="2324">
                  <c:v>37589</c:v>
                </c:pt>
                <c:pt idx="2325">
                  <c:v>37592</c:v>
                </c:pt>
                <c:pt idx="2326">
                  <c:v>37593</c:v>
                </c:pt>
                <c:pt idx="2327">
                  <c:v>37594</c:v>
                </c:pt>
                <c:pt idx="2328">
                  <c:v>37595</c:v>
                </c:pt>
                <c:pt idx="2329">
                  <c:v>37596</c:v>
                </c:pt>
                <c:pt idx="2330">
                  <c:v>37599</c:v>
                </c:pt>
                <c:pt idx="2331">
                  <c:v>37600</c:v>
                </c:pt>
                <c:pt idx="2332">
                  <c:v>37601</c:v>
                </c:pt>
                <c:pt idx="2333">
                  <c:v>37602</c:v>
                </c:pt>
                <c:pt idx="2334">
                  <c:v>37603</c:v>
                </c:pt>
                <c:pt idx="2335">
                  <c:v>37606</c:v>
                </c:pt>
                <c:pt idx="2336">
                  <c:v>37607</c:v>
                </c:pt>
                <c:pt idx="2337">
                  <c:v>37608</c:v>
                </c:pt>
                <c:pt idx="2338">
                  <c:v>37609</c:v>
                </c:pt>
                <c:pt idx="2339">
                  <c:v>37610</c:v>
                </c:pt>
                <c:pt idx="2340">
                  <c:v>37613</c:v>
                </c:pt>
                <c:pt idx="2341">
                  <c:v>37614</c:v>
                </c:pt>
                <c:pt idx="2342">
                  <c:v>37615</c:v>
                </c:pt>
                <c:pt idx="2343">
                  <c:v>37616</c:v>
                </c:pt>
                <c:pt idx="2344">
                  <c:v>37617</c:v>
                </c:pt>
                <c:pt idx="2345">
                  <c:v>37620</c:v>
                </c:pt>
                <c:pt idx="2346">
                  <c:v>37621</c:v>
                </c:pt>
                <c:pt idx="2347">
                  <c:v>37622</c:v>
                </c:pt>
                <c:pt idx="2348">
                  <c:v>37623</c:v>
                </c:pt>
                <c:pt idx="2349">
                  <c:v>37624</c:v>
                </c:pt>
                <c:pt idx="2350">
                  <c:v>37627</c:v>
                </c:pt>
                <c:pt idx="2351">
                  <c:v>37628</c:v>
                </c:pt>
                <c:pt idx="2352">
                  <c:v>37629</c:v>
                </c:pt>
                <c:pt idx="2353">
                  <c:v>37630</c:v>
                </c:pt>
                <c:pt idx="2354">
                  <c:v>37631</c:v>
                </c:pt>
                <c:pt idx="2355">
                  <c:v>37634</c:v>
                </c:pt>
                <c:pt idx="2356">
                  <c:v>37635</c:v>
                </c:pt>
                <c:pt idx="2357">
                  <c:v>37636</c:v>
                </c:pt>
                <c:pt idx="2358">
                  <c:v>37637</c:v>
                </c:pt>
                <c:pt idx="2359">
                  <c:v>37638</c:v>
                </c:pt>
                <c:pt idx="2360">
                  <c:v>37641</c:v>
                </c:pt>
                <c:pt idx="2361">
                  <c:v>37642</c:v>
                </c:pt>
                <c:pt idx="2362">
                  <c:v>37643</c:v>
                </c:pt>
                <c:pt idx="2363">
                  <c:v>37644</c:v>
                </c:pt>
                <c:pt idx="2364">
                  <c:v>37645</c:v>
                </c:pt>
                <c:pt idx="2365">
                  <c:v>37648</c:v>
                </c:pt>
                <c:pt idx="2366">
                  <c:v>37649</c:v>
                </c:pt>
                <c:pt idx="2367">
                  <c:v>37650</c:v>
                </c:pt>
                <c:pt idx="2368">
                  <c:v>37651</c:v>
                </c:pt>
                <c:pt idx="2369">
                  <c:v>37652</c:v>
                </c:pt>
                <c:pt idx="2370">
                  <c:v>37655</c:v>
                </c:pt>
                <c:pt idx="2371">
                  <c:v>37656</c:v>
                </c:pt>
                <c:pt idx="2372">
                  <c:v>37657</c:v>
                </c:pt>
                <c:pt idx="2373">
                  <c:v>37658</c:v>
                </c:pt>
                <c:pt idx="2374">
                  <c:v>37659</c:v>
                </c:pt>
                <c:pt idx="2375">
                  <c:v>37662</c:v>
                </c:pt>
                <c:pt idx="2376">
                  <c:v>37663</c:v>
                </c:pt>
                <c:pt idx="2377">
                  <c:v>37664</c:v>
                </c:pt>
                <c:pt idx="2378">
                  <c:v>37665</c:v>
                </c:pt>
                <c:pt idx="2379">
                  <c:v>37666</c:v>
                </c:pt>
                <c:pt idx="2380">
                  <c:v>37669</c:v>
                </c:pt>
                <c:pt idx="2381">
                  <c:v>37670</c:v>
                </c:pt>
                <c:pt idx="2382">
                  <c:v>37671</c:v>
                </c:pt>
                <c:pt idx="2383">
                  <c:v>37672</c:v>
                </c:pt>
                <c:pt idx="2384">
                  <c:v>37673</c:v>
                </c:pt>
                <c:pt idx="2385">
                  <c:v>37676</c:v>
                </c:pt>
                <c:pt idx="2386">
                  <c:v>37677</c:v>
                </c:pt>
                <c:pt idx="2387">
                  <c:v>37678</c:v>
                </c:pt>
                <c:pt idx="2388">
                  <c:v>37679</c:v>
                </c:pt>
                <c:pt idx="2389">
                  <c:v>37680</c:v>
                </c:pt>
                <c:pt idx="2390">
                  <c:v>37683</c:v>
                </c:pt>
                <c:pt idx="2391">
                  <c:v>37684</c:v>
                </c:pt>
                <c:pt idx="2392">
                  <c:v>37685</c:v>
                </c:pt>
                <c:pt idx="2393">
                  <c:v>37686</c:v>
                </c:pt>
                <c:pt idx="2394">
                  <c:v>37687</c:v>
                </c:pt>
                <c:pt idx="2395">
                  <c:v>37690</c:v>
                </c:pt>
                <c:pt idx="2396">
                  <c:v>37691</c:v>
                </c:pt>
                <c:pt idx="2397">
                  <c:v>37692</c:v>
                </c:pt>
                <c:pt idx="2398">
                  <c:v>37693</c:v>
                </c:pt>
                <c:pt idx="2399">
                  <c:v>37694</c:v>
                </c:pt>
                <c:pt idx="2400">
                  <c:v>37697</c:v>
                </c:pt>
                <c:pt idx="2401">
                  <c:v>37698</c:v>
                </c:pt>
                <c:pt idx="2402">
                  <c:v>37699</c:v>
                </c:pt>
                <c:pt idx="2403">
                  <c:v>37700</c:v>
                </c:pt>
                <c:pt idx="2404">
                  <c:v>37701</c:v>
                </c:pt>
                <c:pt idx="2405">
                  <c:v>37704</c:v>
                </c:pt>
                <c:pt idx="2406">
                  <c:v>37705</c:v>
                </c:pt>
                <c:pt idx="2407">
                  <c:v>37706</c:v>
                </c:pt>
                <c:pt idx="2408">
                  <c:v>37707</c:v>
                </c:pt>
                <c:pt idx="2409">
                  <c:v>37708</c:v>
                </c:pt>
                <c:pt idx="2410">
                  <c:v>37711</c:v>
                </c:pt>
                <c:pt idx="2411">
                  <c:v>37712</c:v>
                </c:pt>
                <c:pt idx="2412">
                  <c:v>37713</c:v>
                </c:pt>
                <c:pt idx="2413">
                  <c:v>37714</c:v>
                </c:pt>
                <c:pt idx="2414">
                  <c:v>37715</c:v>
                </c:pt>
                <c:pt idx="2415">
                  <c:v>37718</c:v>
                </c:pt>
                <c:pt idx="2416">
                  <c:v>37719</c:v>
                </c:pt>
                <c:pt idx="2417">
                  <c:v>37720</c:v>
                </c:pt>
                <c:pt idx="2418">
                  <c:v>37721</c:v>
                </c:pt>
                <c:pt idx="2419">
                  <c:v>37722</c:v>
                </c:pt>
                <c:pt idx="2420">
                  <c:v>37725</c:v>
                </c:pt>
                <c:pt idx="2421">
                  <c:v>37726</c:v>
                </c:pt>
                <c:pt idx="2422">
                  <c:v>37727</c:v>
                </c:pt>
                <c:pt idx="2423">
                  <c:v>37728</c:v>
                </c:pt>
                <c:pt idx="2424">
                  <c:v>37729</c:v>
                </c:pt>
                <c:pt idx="2425">
                  <c:v>37732</c:v>
                </c:pt>
                <c:pt idx="2426">
                  <c:v>37733</c:v>
                </c:pt>
                <c:pt idx="2427">
                  <c:v>37734</c:v>
                </c:pt>
                <c:pt idx="2428">
                  <c:v>37735</c:v>
                </c:pt>
                <c:pt idx="2429">
                  <c:v>37736</c:v>
                </c:pt>
                <c:pt idx="2430">
                  <c:v>37739</c:v>
                </c:pt>
                <c:pt idx="2431">
                  <c:v>37740</c:v>
                </c:pt>
                <c:pt idx="2432">
                  <c:v>37741</c:v>
                </c:pt>
                <c:pt idx="2433">
                  <c:v>37742</c:v>
                </c:pt>
                <c:pt idx="2434">
                  <c:v>37743</c:v>
                </c:pt>
                <c:pt idx="2435">
                  <c:v>37746</c:v>
                </c:pt>
                <c:pt idx="2436">
                  <c:v>37747</c:v>
                </c:pt>
                <c:pt idx="2437">
                  <c:v>37748</c:v>
                </c:pt>
                <c:pt idx="2438">
                  <c:v>37749</c:v>
                </c:pt>
                <c:pt idx="2439">
                  <c:v>37750</c:v>
                </c:pt>
                <c:pt idx="2440">
                  <c:v>37753</c:v>
                </c:pt>
                <c:pt idx="2441">
                  <c:v>37754</c:v>
                </c:pt>
                <c:pt idx="2442">
                  <c:v>37755</c:v>
                </c:pt>
                <c:pt idx="2443">
                  <c:v>37756</c:v>
                </c:pt>
                <c:pt idx="2444">
                  <c:v>37757</c:v>
                </c:pt>
                <c:pt idx="2445">
                  <c:v>37760</c:v>
                </c:pt>
                <c:pt idx="2446">
                  <c:v>37761</c:v>
                </c:pt>
                <c:pt idx="2447">
                  <c:v>37762</c:v>
                </c:pt>
                <c:pt idx="2448">
                  <c:v>37763</c:v>
                </c:pt>
                <c:pt idx="2449">
                  <c:v>37764</c:v>
                </c:pt>
                <c:pt idx="2450">
                  <c:v>37767</c:v>
                </c:pt>
                <c:pt idx="2451">
                  <c:v>37768</c:v>
                </c:pt>
                <c:pt idx="2452">
                  <c:v>37769</c:v>
                </c:pt>
                <c:pt idx="2453">
                  <c:v>37770</c:v>
                </c:pt>
                <c:pt idx="2454">
                  <c:v>37771</c:v>
                </c:pt>
                <c:pt idx="2455">
                  <c:v>37774</c:v>
                </c:pt>
                <c:pt idx="2456">
                  <c:v>37775</c:v>
                </c:pt>
                <c:pt idx="2457">
                  <c:v>37776</c:v>
                </c:pt>
                <c:pt idx="2458">
                  <c:v>37777</c:v>
                </c:pt>
                <c:pt idx="2459">
                  <c:v>37778</c:v>
                </c:pt>
                <c:pt idx="2460">
                  <c:v>37781</c:v>
                </c:pt>
                <c:pt idx="2461">
                  <c:v>37782</c:v>
                </c:pt>
                <c:pt idx="2462">
                  <c:v>37783</c:v>
                </c:pt>
                <c:pt idx="2463">
                  <c:v>37784</c:v>
                </c:pt>
                <c:pt idx="2464">
                  <c:v>37785</c:v>
                </c:pt>
                <c:pt idx="2465">
                  <c:v>37788</c:v>
                </c:pt>
                <c:pt idx="2466">
                  <c:v>37789</c:v>
                </c:pt>
                <c:pt idx="2467">
                  <c:v>37790</c:v>
                </c:pt>
                <c:pt idx="2468">
                  <c:v>37791</c:v>
                </c:pt>
                <c:pt idx="2469">
                  <c:v>37792</c:v>
                </c:pt>
                <c:pt idx="2470">
                  <c:v>37795</c:v>
                </c:pt>
                <c:pt idx="2471">
                  <c:v>37796</c:v>
                </c:pt>
                <c:pt idx="2472">
                  <c:v>37797</c:v>
                </c:pt>
                <c:pt idx="2473">
                  <c:v>37798</c:v>
                </c:pt>
                <c:pt idx="2474">
                  <c:v>37799</c:v>
                </c:pt>
                <c:pt idx="2475">
                  <c:v>37802</c:v>
                </c:pt>
                <c:pt idx="2476">
                  <c:v>37803</c:v>
                </c:pt>
                <c:pt idx="2477">
                  <c:v>37804</c:v>
                </c:pt>
                <c:pt idx="2478">
                  <c:v>37805</c:v>
                </c:pt>
                <c:pt idx="2479">
                  <c:v>37806</c:v>
                </c:pt>
                <c:pt idx="2480">
                  <c:v>37809</c:v>
                </c:pt>
                <c:pt idx="2481">
                  <c:v>37810</c:v>
                </c:pt>
                <c:pt idx="2482">
                  <c:v>37811</c:v>
                </c:pt>
                <c:pt idx="2483">
                  <c:v>37812</c:v>
                </c:pt>
                <c:pt idx="2484">
                  <c:v>37813</c:v>
                </c:pt>
                <c:pt idx="2485">
                  <c:v>37816</c:v>
                </c:pt>
                <c:pt idx="2486">
                  <c:v>37817</c:v>
                </c:pt>
                <c:pt idx="2487">
                  <c:v>37818</c:v>
                </c:pt>
                <c:pt idx="2488">
                  <c:v>37819</c:v>
                </c:pt>
                <c:pt idx="2489">
                  <c:v>37820</c:v>
                </c:pt>
                <c:pt idx="2490">
                  <c:v>37823</c:v>
                </c:pt>
                <c:pt idx="2491">
                  <c:v>37824</c:v>
                </c:pt>
                <c:pt idx="2492">
                  <c:v>37825</c:v>
                </c:pt>
                <c:pt idx="2493">
                  <c:v>37826</c:v>
                </c:pt>
                <c:pt idx="2494">
                  <c:v>37827</c:v>
                </c:pt>
                <c:pt idx="2495">
                  <c:v>37830</c:v>
                </c:pt>
                <c:pt idx="2496">
                  <c:v>37831</c:v>
                </c:pt>
                <c:pt idx="2497">
                  <c:v>37832</c:v>
                </c:pt>
                <c:pt idx="2498">
                  <c:v>37833</c:v>
                </c:pt>
                <c:pt idx="2499">
                  <c:v>37834</c:v>
                </c:pt>
                <c:pt idx="2500">
                  <c:v>37837</c:v>
                </c:pt>
                <c:pt idx="2501">
                  <c:v>37838</c:v>
                </c:pt>
                <c:pt idx="2502">
                  <c:v>37839</c:v>
                </c:pt>
                <c:pt idx="2503">
                  <c:v>37840</c:v>
                </c:pt>
                <c:pt idx="2504">
                  <c:v>37841</c:v>
                </c:pt>
                <c:pt idx="2505">
                  <c:v>37844</c:v>
                </c:pt>
                <c:pt idx="2506">
                  <c:v>37845</c:v>
                </c:pt>
                <c:pt idx="2507">
                  <c:v>37846</c:v>
                </c:pt>
                <c:pt idx="2508">
                  <c:v>37847</c:v>
                </c:pt>
                <c:pt idx="2509">
                  <c:v>37848</c:v>
                </c:pt>
                <c:pt idx="2510">
                  <c:v>37851</c:v>
                </c:pt>
                <c:pt idx="2511">
                  <c:v>37852</c:v>
                </c:pt>
                <c:pt idx="2512">
                  <c:v>37853</c:v>
                </c:pt>
                <c:pt idx="2513">
                  <c:v>37854</c:v>
                </c:pt>
                <c:pt idx="2514">
                  <c:v>37855</c:v>
                </c:pt>
                <c:pt idx="2515">
                  <c:v>37858</c:v>
                </c:pt>
                <c:pt idx="2516">
                  <c:v>37859</c:v>
                </c:pt>
                <c:pt idx="2517">
                  <c:v>37860</c:v>
                </c:pt>
                <c:pt idx="2518">
                  <c:v>37861</c:v>
                </c:pt>
                <c:pt idx="2519">
                  <c:v>37862</c:v>
                </c:pt>
                <c:pt idx="2520">
                  <c:v>37865</c:v>
                </c:pt>
                <c:pt idx="2521">
                  <c:v>37866</c:v>
                </c:pt>
                <c:pt idx="2522">
                  <c:v>37867</c:v>
                </c:pt>
                <c:pt idx="2523">
                  <c:v>37868</c:v>
                </c:pt>
                <c:pt idx="2524">
                  <c:v>37869</c:v>
                </c:pt>
                <c:pt idx="2525">
                  <c:v>37872</c:v>
                </c:pt>
                <c:pt idx="2526">
                  <c:v>37873</c:v>
                </c:pt>
                <c:pt idx="2527">
                  <c:v>37874</c:v>
                </c:pt>
                <c:pt idx="2528">
                  <c:v>37875</c:v>
                </c:pt>
                <c:pt idx="2529">
                  <c:v>37876</c:v>
                </c:pt>
                <c:pt idx="2530">
                  <c:v>37879</c:v>
                </c:pt>
                <c:pt idx="2531">
                  <c:v>37880</c:v>
                </c:pt>
                <c:pt idx="2532">
                  <c:v>37881</c:v>
                </c:pt>
                <c:pt idx="2533">
                  <c:v>37882</c:v>
                </c:pt>
                <c:pt idx="2534">
                  <c:v>37883</c:v>
                </c:pt>
                <c:pt idx="2535">
                  <c:v>37886</c:v>
                </c:pt>
                <c:pt idx="2536">
                  <c:v>37887</c:v>
                </c:pt>
                <c:pt idx="2537">
                  <c:v>37888</c:v>
                </c:pt>
                <c:pt idx="2538">
                  <c:v>37889</c:v>
                </c:pt>
                <c:pt idx="2539">
                  <c:v>37890</c:v>
                </c:pt>
                <c:pt idx="2540">
                  <c:v>37893</c:v>
                </c:pt>
                <c:pt idx="2541">
                  <c:v>37894</c:v>
                </c:pt>
                <c:pt idx="2542">
                  <c:v>37895</c:v>
                </c:pt>
                <c:pt idx="2543">
                  <c:v>37896</c:v>
                </c:pt>
                <c:pt idx="2544">
                  <c:v>37897</c:v>
                </c:pt>
                <c:pt idx="2545">
                  <c:v>37900</c:v>
                </c:pt>
                <c:pt idx="2546">
                  <c:v>37901</c:v>
                </c:pt>
                <c:pt idx="2547">
                  <c:v>37902</c:v>
                </c:pt>
                <c:pt idx="2548">
                  <c:v>37903</c:v>
                </c:pt>
                <c:pt idx="2549">
                  <c:v>37904</c:v>
                </c:pt>
                <c:pt idx="2550">
                  <c:v>37907</c:v>
                </c:pt>
                <c:pt idx="2551">
                  <c:v>37908</c:v>
                </c:pt>
                <c:pt idx="2552">
                  <c:v>37909</c:v>
                </c:pt>
                <c:pt idx="2553">
                  <c:v>37910</c:v>
                </c:pt>
                <c:pt idx="2554">
                  <c:v>37911</c:v>
                </c:pt>
                <c:pt idx="2555">
                  <c:v>37914</c:v>
                </c:pt>
                <c:pt idx="2556">
                  <c:v>37915</c:v>
                </c:pt>
                <c:pt idx="2557">
                  <c:v>37916</c:v>
                </c:pt>
                <c:pt idx="2558">
                  <c:v>37917</c:v>
                </c:pt>
                <c:pt idx="2559">
                  <c:v>37918</c:v>
                </c:pt>
                <c:pt idx="2560">
                  <c:v>37921</c:v>
                </c:pt>
                <c:pt idx="2561">
                  <c:v>37922</c:v>
                </c:pt>
                <c:pt idx="2562">
                  <c:v>37923</c:v>
                </c:pt>
                <c:pt idx="2563">
                  <c:v>37924</c:v>
                </c:pt>
                <c:pt idx="2564">
                  <c:v>37925</c:v>
                </c:pt>
                <c:pt idx="2565">
                  <c:v>37928</c:v>
                </c:pt>
                <c:pt idx="2566">
                  <c:v>37929</c:v>
                </c:pt>
                <c:pt idx="2567">
                  <c:v>37930</c:v>
                </c:pt>
                <c:pt idx="2568">
                  <c:v>37931</c:v>
                </c:pt>
                <c:pt idx="2569">
                  <c:v>37932</c:v>
                </c:pt>
                <c:pt idx="2570">
                  <c:v>37935</c:v>
                </c:pt>
                <c:pt idx="2571">
                  <c:v>37936</c:v>
                </c:pt>
                <c:pt idx="2572">
                  <c:v>37937</c:v>
                </c:pt>
                <c:pt idx="2573">
                  <c:v>37938</c:v>
                </c:pt>
                <c:pt idx="2574">
                  <c:v>37939</c:v>
                </c:pt>
                <c:pt idx="2575">
                  <c:v>37942</c:v>
                </c:pt>
                <c:pt idx="2576">
                  <c:v>37943</c:v>
                </c:pt>
                <c:pt idx="2577">
                  <c:v>37944</c:v>
                </c:pt>
                <c:pt idx="2578">
                  <c:v>37945</c:v>
                </c:pt>
                <c:pt idx="2579">
                  <c:v>37946</c:v>
                </c:pt>
                <c:pt idx="2580">
                  <c:v>37949</c:v>
                </c:pt>
                <c:pt idx="2581">
                  <c:v>37950</c:v>
                </c:pt>
                <c:pt idx="2582">
                  <c:v>37951</c:v>
                </c:pt>
                <c:pt idx="2583">
                  <c:v>37952</c:v>
                </c:pt>
                <c:pt idx="2584">
                  <c:v>37953</c:v>
                </c:pt>
                <c:pt idx="2585">
                  <c:v>37956</c:v>
                </c:pt>
                <c:pt idx="2586">
                  <c:v>37957</c:v>
                </c:pt>
                <c:pt idx="2587">
                  <c:v>37958</c:v>
                </c:pt>
                <c:pt idx="2588">
                  <c:v>37959</c:v>
                </c:pt>
                <c:pt idx="2589">
                  <c:v>37960</c:v>
                </c:pt>
                <c:pt idx="2590">
                  <c:v>37963</c:v>
                </c:pt>
                <c:pt idx="2591">
                  <c:v>37964</c:v>
                </c:pt>
                <c:pt idx="2592">
                  <c:v>37965</c:v>
                </c:pt>
                <c:pt idx="2593">
                  <c:v>37966</c:v>
                </c:pt>
                <c:pt idx="2594">
                  <c:v>37967</c:v>
                </c:pt>
                <c:pt idx="2595">
                  <c:v>37970</c:v>
                </c:pt>
                <c:pt idx="2596">
                  <c:v>37971</c:v>
                </c:pt>
                <c:pt idx="2597">
                  <c:v>37972</c:v>
                </c:pt>
                <c:pt idx="2598">
                  <c:v>37973</c:v>
                </c:pt>
                <c:pt idx="2599">
                  <c:v>37974</c:v>
                </c:pt>
                <c:pt idx="2600">
                  <c:v>37977</c:v>
                </c:pt>
                <c:pt idx="2601">
                  <c:v>37978</c:v>
                </c:pt>
                <c:pt idx="2602">
                  <c:v>37979</c:v>
                </c:pt>
                <c:pt idx="2603">
                  <c:v>37980</c:v>
                </c:pt>
                <c:pt idx="2604">
                  <c:v>37981</c:v>
                </c:pt>
                <c:pt idx="2605">
                  <c:v>37984</c:v>
                </c:pt>
                <c:pt idx="2606">
                  <c:v>37985</c:v>
                </c:pt>
                <c:pt idx="2607">
                  <c:v>37986</c:v>
                </c:pt>
                <c:pt idx="2608">
                  <c:v>37987</c:v>
                </c:pt>
                <c:pt idx="2609">
                  <c:v>37988</c:v>
                </c:pt>
                <c:pt idx="2610">
                  <c:v>37991</c:v>
                </c:pt>
                <c:pt idx="2611">
                  <c:v>37992</c:v>
                </c:pt>
                <c:pt idx="2612">
                  <c:v>37993</c:v>
                </c:pt>
                <c:pt idx="2613">
                  <c:v>37994</c:v>
                </c:pt>
                <c:pt idx="2614">
                  <c:v>37995</c:v>
                </c:pt>
                <c:pt idx="2615">
                  <c:v>37998</c:v>
                </c:pt>
                <c:pt idx="2616">
                  <c:v>37999</c:v>
                </c:pt>
                <c:pt idx="2617">
                  <c:v>38000</c:v>
                </c:pt>
                <c:pt idx="2618">
                  <c:v>38001</c:v>
                </c:pt>
                <c:pt idx="2619">
                  <c:v>38002</c:v>
                </c:pt>
                <c:pt idx="2620">
                  <c:v>38005</c:v>
                </c:pt>
                <c:pt idx="2621">
                  <c:v>38006</c:v>
                </c:pt>
                <c:pt idx="2622">
                  <c:v>38007</c:v>
                </c:pt>
                <c:pt idx="2623">
                  <c:v>38008</c:v>
                </c:pt>
                <c:pt idx="2624">
                  <c:v>38009</c:v>
                </c:pt>
                <c:pt idx="2625">
                  <c:v>38012</c:v>
                </c:pt>
                <c:pt idx="2626">
                  <c:v>38013</c:v>
                </c:pt>
                <c:pt idx="2627">
                  <c:v>38014</c:v>
                </c:pt>
                <c:pt idx="2628">
                  <c:v>38015</c:v>
                </c:pt>
                <c:pt idx="2629">
                  <c:v>38016</c:v>
                </c:pt>
                <c:pt idx="2630">
                  <c:v>38019</c:v>
                </c:pt>
                <c:pt idx="2631">
                  <c:v>38020</c:v>
                </c:pt>
                <c:pt idx="2632">
                  <c:v>38021</c:v>
                </c:pt>
                <c:pt idx="2633">
                  <c:v>38022</c:v>
                </c:pt>
                <c:pt idx="2634">
                  <c:v>38023</c:v>
                </c:pt>
                <c:pt idx="2635">
                  <c:v>38026</c:v>
                </c:pt>
                <c:pt idx="2636">
                  <c:v>38027</c:v>
                </c:pt>
                <c:pt idx="2637">
                  <c:v>38028</c:v>
                </c:pt>
                <c:pt idx="2638">
                  <c:v>38029</c:v>
                </c:pt>
                <c:pt idx="2639">
                  <c:v>38030</c:v>
                </c:pt>
                <c:pt idx="2640">
                  <c:v>38033</c:v>
                </c:pt>
                <c:pt idx="2641">
                  <c:v>38034</c:v>
                </c:pt>
                <c:pt idx="2642">
                  <c:v>38035</c:v>
                </c:pt>
                <c:pt idx="2643">
                  <c:v>38036</c:v>
                </c:pt>
                <c:pt idx="2644">
                  <c:v>38037</c:v>
                </c:pt>
                <c:pt idx="2645">
                  <c:v>38040</c:v>
                </c:pt>
                <c:pt idx="2646">
                  <c:v>38041</c:v>
                </c:pt>
                <c:pt idx="2647">
                  <c:v>38042</c:v>
                </c:pt>
                <c:pt idx="2648">
                  <c:v>38043</c:v>
                </c:pt>
                <c:pt idx="2649">
                  <c:v>38044</c:v>
                </c:pt>
                <c:pt idx="2650">
                  <c:v>38047</c:v>
                </c:pt>
                <c:pt idx="2651">
                  <c:v>38048</c:v>
                </c:pt>
                <c:pt idx="2652">
                  <c:v>38049</c:v>
                </c:pt>
                <c:pt idx="2653">
                  <c:v>38050</c:v>
                </c:pt>
                <c:pt idx="2654">
                  <c:v>38051</c:v>
                </c:pt>
                <c:pt idx="2655">
                  <c:v>38054</c:v>
                </c:pt>
                <c:pt idx="2656">
                  <c:v>38055</c:v>
                </c:pt>
                <c:pt idx="2657">
                  <c:v>38056</c:v>
                </c:pt>
                <c:pt idx="2658">
                  <c:v>38057</c:v>
                </c:pt>
                <c:pt idx="2659">
                  <c:v>38058</c:v>
                </c:pt>
                <c:pt idx="2660">
                  <c:v>38061</c:v>
                </c:pt>
                <c:pt idx="2661">
                  <c:v>38062</c:v>
                </c:pt>
                <c:pt idx="2662">
                  <c:v>38063</c:v>
                </c:pt>
                <c:pt idx="2663">
                  <c:v>38064</c:v>
                </c:pt>
                <c:pt idx="2664">
                  <c:v>38065</c:v>
                </c:pt>
                <c:pt idx="2665">
                  <c:v>38068</c:v>
                </c:pt>
                <c:pt idx="2666">
                  <c:v>38069</c:v>
                </c:pt>
                <c:pt idx="2667">
                  <c:v>38070</c:v>
                </c:pt>
                <c:pt idx="2668">
                  <c:v>38071</c:v>
                </c:pt>
                <c:pt idx="2669">
                  <c:v>38072</c:v>
                </c:pt>
                <c:pt idx="2670">
                  <c:v>38075</c:v>
                </c:pt>
                <c:pt idx="2671">
                  <c:v>38076</c:v>
                </c:pt>
                <c:pt idx="2672">
                  <c:v>38077</c:v>
                </c:pt>
                <c:pt idx="2673">
                  <c:v>38078</c:v>
                </c:pt>
                <c:pt idx="2674">
                  <c:v>38079</c:v>
                </c:pt>
                <c:pt idx="2675">
                  <c:v>38082</c:v>
                </c:pt>
                <c:pt idx="2676">
                  <c:v>38083</c:v>
                </c:pt>
                <c:pt idx="2677">
                  <c:v>38084</c:v>
                </c:pt>
                <c:pt idx="2678">
                  <c:v>38085</c:v>
                </c:pt>
                <c:pt idx="2679">
                  <c:v>38086</c:v>
                </c:pt>
                <c:pt idx="2680">
                  <c:v>38089</c:v>
                </c:pt>
                <c:pt idx="2681">
                  <c:v>38090</c:v>
                </c:pt>
                <c:pt idx="2682">
                  <c:v>38091</c:v>
                </c:pt>
                <c:pt idx="2683">
                  <c:v>38092</c:v>
                </c:pt>
                <c:pt idx="2684">
                  <c:v>38093</c:v>
                </c:pt>
                <c:pt idx="2685">
                  <c:v>38096</c:v>
                </c:pt>
                <c:pt idx="2686">
                  <c:v>38097</c:v>
                </c:pt>
                <c:pt idx="2687">
                  <c:v>38098</c:v>
                </c:pt>
                <c:pt idx="2688">
                  <c:v>38099</c:v>
                </c:pt>
                <c:pt idx="2689">
                  <c:v>38100</c:v>
                </c:pt>
                <c:pt idx="2690">
                  <c:v>38103</c:v>
                </c:pt>
                <c:pt idx="2691">
                  <c:v>38104</c:v>
                </c:pt>
                <c:pt idx="2692">
                  <c:v>38105</c:v>
                </c:pt>
                <c:pt idx="2693">
                  <c:v>38106</c:v>
                </c:pt>
                <c:pt idx="2694">
                  <c:v>38107</c:v>
                </c:pt>
                <c:pt idx="2695">
                  <c:v>38110</c:v>
                </c:pt>
                <c:pt idx="2696">
                  <c:v>38111</c:v>
                </c:pt>
                <c:pt idx="2697">
                  <c:v>38112</c:v>
                </c:pt>
                <c:pt idx="2698">
                  <c:v>38113</c:v>
                </c:pt>
                <c:pt idx="2699">
                  <c:v>38114</c:v>
                </c:pt>
                <c:pt idx="2700">
                  <c:v>38117</c:v>
                </c:pt>
                <c:pt idx="2701">
                  <c:v>38118</c:v>
                </c:pt>
                <c:pt idx="2702">
                  <c:v>38119</c:v>
                </c:pt>
                <c:pt idx="2703">
                  <c:v>38120</c:v>
                </c:pt>
                <c:pt idx="2704">
                  <c:v>38121</c:v>
                </c:pt>
                <c:pt idx="2705">
                  <c:v>38124</c:v>
                </c:pt>
                <c:pt idx="2706">
                  <c:v>38125</c:v>
                </c:pt>
                <c:pt idx="2707">
                  <c:v>38126</c:v>
                </c:pt>
                <c:pt idx="2708">
                  <c:v>38127</c:v>
                </c:pt>
                <c:pt idx="2709">
                  <c:v>38128</c:v>
                </c:pt>
                <c:pt idx="2710">
                  <c:v>38131</c:v>
                </c:pt>
                <c:pt idx="2711">
                  <c:v>38132</c:v>
                </c:pt>
                <c:pt idx="2712">
                  <c:v>38133</c:v>
                </c:pt>
                <c:pt idx="2713">
                  <c:v>38134</c:v>
                </c:pt>
                <c:pt idx="2714">
                  <c:v>38135</c:v>
                </c:pt>
                <c:pt idx="2715">
                  <c:v>38138</c:v>
                </c:pt>
                <c:pt idx="2716">
                  <c:v>38139</c:v>
                </c:pt>
                <c:pt idx="2717">
                  <c:v>38140</c:v>
                </c:pt>
                <c:pt idx="2718">
                  <c:v>38141</c:v>
                </c:pt>
                <c:pt idx="2719">
                  <c:v>38142</c:v>
                </c:pt>
                <c:pt idx="2720">
                  <c:v>38145</c:v>
                </c:pt>
                <c:pt idx="2721">
                  <c:v>38146</c:v>
                </c:pt>
                <c:pt idx="2722">
                  <c:v>38147</c:v>
                </c:pt>
                <c:pt idx="2723">
                  <c:v>38148</c:v>
                </c:pt>
                <c:pt idx="2724">
                  <c:v>38149</c:v>
                </c:pt>
                <c:pt idx="2725">
                  <c:v>38152</c:v>
                </c:pt>
                <c:pt idx="2726">
                  <c:v>38153</c:v>
                </c:pt>
                <c:pt idx="2727">
                  <c:v>38154</c:v>
                </c:pt>
                <c:pt idx="2728">
                  <c:v>38155</c:v>
                </c:pt>
                <c:pt idx="2729">
                  <c:v>38156</c:v>
                </c:pt>
                <c:pt idx="2730">
                  <c:v>38159</c:v>
                </c:pt>
                <c:pt idx="2731">
                  <c:v>38160</c:v>
                </c:pt>
                <c:pt idx="2732">
                  <c:v>38161</c:v>
                </c:pt>
                <c:pt idx="2733">
                  <c:v>38162</c:v>
                </c:pt>
                <c:pt idx="2734">
                  <c:v>38163</c:v>
                </c:pt>
                <c:pt idx="2735">
                  <c:v>38166</c:v>
                </c:pt>
                <c:pt idx="2736">
                  <c:v>38167</c:v>
                </c:pt>
                <c:pt idx="2737">
                  <c:v>38168</c:v>
                </c:pt>
                <c:pt idx="2738">
                  <c:v>38169</c:v>
                </c:pt>
                <c:pt idx="2739">
                  <c:v>38170</c:v>
                </c:pt>
                <c:pt idx="2740">
                  <c:v>38173</c:v>
                </c:pt>
                <c:pt idx="2741">
                  <c:v>38174</c:v>
                </c:pt>
                <c:pt idx="2742">
                  <c:v>38175</c:v>
                </c:pt>
                <c:pt idx="2743">
                  <c:v>38176</c:v>
                </c:pt>
                <c:pt idx="2744">
                  <c:v>38177</c:v>
                </c:pt>
                <c:pt idx="2745">
                  <c:v>38180</c:v>
                </c:pt>
                <c:pt idx="2746">
                  <c:v>38181</c:v>
                </c:pt>
                <c:pt idx="2747">
                  <c:v>38182</c:v>
                </c:pt>
                <c:pt idx="2748">
                  <c:v>38183</c:v>
                </c:pt>
                <c:pt idx="2749">
                  <c:v>38184</c:v>
                </c:pt>
                <c:pt idx="2750">
                  <c:v>38187</c:v>
                </c:pt>
                <c:pt idx="2751">
                  <c:v>38188</c:v>
                </c:pt>
                <c:pt idx="2752">
                  <c:v>38189</c:v>
                </c:pt>
                <c:pt idx="2753">
                  <c:v>38190</c:v>
                </c:pt>
                <c:pt idx="2754">
                  <c:v>38191</c:v>
                </c:pt>
                <c:pt idx="2755">
                  <c:v>38194</c:v>
                </c:pt>
                <c:pt idx="2756">
                  <c:v>38195</c:v>
                </c:pt>
                <c:pt idx="2757">
                  <c:v>38196</c:v>
                </c:pt>
                <c:pt idx="2758">
                  <c:v>38197</c:v>
                </c:pt>
                <c:pt idx="2759">
                  <c:v>38198</c:v>
                </c:pt>
                <c:pt idx="2760">
                  <c:v>38201</c:v>
                </c:pt>
                <c:pt idx="2761">
                  <c:v>38202</c:v>
                </c:pt>
                <c:pt idx="2762">
                  <c:v>38203</c:v>
                </c:pt>
                <c:pt idx="2763">
                  <c:v>38204</c:v>
                </c:pt>
                <c:pt idx="2764">
                  <c:v>38205</c:v>
                </c:pt>
                <c:pt idx="2765">
                  <c:v>38208</c:v>
                </c:pt>
                <c:pt idx="2766">
                  <c:v>38209</c:v>
                </c:pt>
                <c:pt idx="2767">
                  <c:v>38210</c:v>
                </c:pt>
                <c:pt idx="2768">
                  <c:v>38211</c:v>
                </c:pt>
                <c:pt idx="2769">
                  <c:v>38212</c:v>
                </c:pt>
                <c:pt idx="2770">
                  <c:v>38215</c:v>
                </c:pt>
                <c:pt idx="2771">
                  <c:v>38216</c:v>
                </c:pt>
                <c:pt idx="2772">
                  <c:v>38217</c:v>
                </c:pt>
                <c:pt idx="2773">
                  <c:v>38218</c:v>
                </c:pt>
                <c:pt idx="2774">
                  <c:v>38219</c:v>
                </c:pt>
                <c:pt idx="2775">
                  <c:v>38222</c:v>
                </c:pt>
                <c:pt idx="2776">
                  <c:v>38223</c:v>
                </c:pt>
                <c:pt idx="2777">
                  <c:v>38224</c:v>
                </c:pt>
                <c:pt idx="2778">
                  <c:v>38225</c:v>
                </c:pt>
                <c:pt idx="2779">
                  <c:v>38226</c:v>
                </c:pt>
                <c:pt idx="2780">
                  <c:v>38229</c:v>
                </c:pt>
                <c:pt idx="2781">
                  <c:v>38230</c:v>
                </c:pt>
                <c:pt idx="2782">
                  <c:v>38231</c:v>
                </c:pt>
                <c:pt idx="2783">
                  <c:v>38232</c:v>
                </c:pt>
                <c:pt idx="2784">
                  <c:v>38233</c:v>
                </c:pt>
                <c:pt idx="2785">
                  <c:v>38236</c:v>
                </c:pt>
                <c:pt idx="2786">
                  <c:v>38237</c:v>
                </c:pt>
                <c:pt idx="2787">
                  <c:v>38238</c:v>
                </c:pt>
                <c:pt idx="2788">
                  <c:v>38239</c:v>
                </c:pt>
                <c:pt idx="2789">
                  <c:v>38240</c:v>
                </c:pt>
                <c:pt idx="2790">
                  <c:v>38243</c:v>
                </c:pt>
                <c:pt idx="2791">
                  <c:v>38244</c:v>
                </c:pt>
                <c:pt idx="2792">
                  <c:v>38245</c:v>
                </c:pt>
                <c:pt idx="2793">
                  <c:v>38246</c:v>
                </c:pt>
                <c:pt idx="2794">
                  <c:v>38247</c:v>
                </c:pt>
                <c:pt idx="2795">
                  <c:v>38250</c:v>
                </c:pt>
                <c:pt idx="2796">
                  <c:v>38251</c:v>
                </c:pt>
                <c:pt idx="2797">
                  <c:v>38252</c:v>
                </c:pt>
                <c:pt idx="2798">
                  <c:v>38253</c:v>
                </c:pt>
                <c:pt idx="2799">
                  <c:v>38254</c:v>
                </c:pt>
                <c:pt idx="2800">
                  <c:v>38257</c:v>
                </c:pt>
                <c:pt idx="2801">
                  <c:v>38258</c:v>
                </c:pt>
                <c:pt idx="2802">
                  <c:v>38259</c:v>
                </c:pt>
                <c:pt idx="2803">
                  <c:v>38260</c:v>
                </c:pt>
                <c:pt idx="2804">
                  <c:v>38261</c:v>
                </c:pt>
                <c:pt idx="2805">
                  <c:v>38264</c:v>
                </c:pt>
                <c:pt idx="2806">
                  <c:v>38265</c:v>
                </c:pt>
                <c:pt idx="2807">
                  <c:v>38266</c:v>
                </c:pt>
                <c:pt idx="2808">
                  <c:v>38267</c:v>
                </c:pt>
                <c:pt idx="2809">
                  <c:v>38268</c:v>
                </c:pt>
                <c:pt idx="2810">
                  <c:v>38271</c:v>
                </c:pt>
                <c:pt idx="2811">
                  <c:v>38272</c:v>
                </c:pt>
                <c:pt idx="2812">
                  <c:v>38273</c:v>
                </c:pt>
                <c:pt idx="2813">
                  <c:v>38274</c:v>
                </c:pt>
                <c:pt idx="2814">
                  <c:v>38275</c:v>
                </c:pt>
                <c:pt idx="2815">
                  <c:v>38278</c:v>
                </c:pt>
                <c:pt idx="2816">
                  <c:v>38279</c:v>
                </c:pt>
                <c:pt idx="2817">
                  <c:v>38280</c:v>
                </c:pt>
                <c:pt idx="2818">
                  <c:v>38281</c:v>
                </c:pt>
                <c:pt idx="2819">
                  <c:v>38282</c:v>
                </c:pt>
                <c:pt idx="2820">
                  <c:v>38285</c:v>
                </c:pt>
                <c:pt idx="2821">
                  <c:v>38286</c:v>
                </c:pt>
                <c:pt idx="2822">
                  <c:v>38287</c:v>
                </c:pt>
                <c:pt idx="2823">
                  <c:v>38288</c:v>
                </c:pt>
                <c:pt idx="2824">
                  <c:v>38289</c:v>
                </c:pt>
                <c:pt idx="2825">
                  <c:v>38292</c:v>
                </c:pt>
                <c:pt idx="2826">
                  <c:v>38293</c:v>
                </c:pt>
                <c:pt idx="2827">
                  <c:v>38294</c:v>
                </c:pt>
                <c:pt idx="2828">
                  <c:v>38295</c:v>
                </c:pt>
                <c:pt idx="2829">
                  <c:v>38296</c:v>
                </c:pt>
                <c:pt idx="2830">
                  <c:v>38299</c:v>
                </c:pt>
                <c:pt idx="2831">
                  <c:v>38300</c:v>
                </c:pt>
                <c:pt idx="2832">
                  <c:v>38301</c:v>
                </c:pt>
                <c:pt idx="2833">
                  <c:v>38302</c:v>
                </c:pt>
                <c:pt idx="2834">
                  <c:v>38303</c:v>
                </c:pt>
                <c:pt idx="2835">
                  <c:v>38306</c:v>
                </c:pt>
                <c:pt idx="2836">
                  <c:v>38307</c:v>
                </c:pt>
                <c:pt idx="2837">
                  <c:v>38308</c:v>
                </c:pt>
                <c:pt idx="2838">
                  <c:v>38309</c:v>
                </c:pt>
                <c:pt idx="2839">
                  <c:v>38310</c:v>
                </c:pt>
                <c:pt idx="2840">
                  <c:v>38313</c:v>
                </c:pt>
                <c:pt idx="2841">
                  <c:v>38314</c:v>
                </c:pt>
                <c:pt idx="2842">
                  <c:v>38315</c:v>
                </c:pt>
                <c:pt idx="2843">
                  <c:v>38316</c:v>
                </c:pt>
                <c:pt idx="2844">
                  <c:v>38317</c:v>
                </c:pt>
                <c:pt idx="2845">
                  <c:v>38320</c:v>
                </c:pt>
                <c:pt idx="2846">
                  <c:v>38321</c:v>
                </c:pt>
                <c:pt idx="2847">
                  <c:v>38322</c:v>
                </c:pt>
                <c:pt idx="2848">
                  <c:v>38323</c:v>
                </c:pt>
                <c:pt idx="2849">
                  <c:v>38324</c:v>
                </c:pt>
                <c:pt idx="2850">
                  <c:v>38327</c:v>
                </c:pt>
                <c:pt idx="2851">
                  <c:v>38328</c:v>
                </c:pt>
                <c:pt idx="2852">
                  <c:v>38329</c:v>
                </c:pt>
                <c:pt idx="2853">
                  <c:v>38330</c:v>
                </c:pt>
                <c:pt idx="2854">
                  <c:v>38331</c:v>
                </c:pt>
                <c:pt idx="2855">
                  <c:v>38334</c:v>
                </c:pt>
                <c:pt idx="2856">
                  <c:v>38335</c:v>
                </c:pt>
                <c:pt idx="2857">
                  <c:v>38336</c:v>
                </c:pt>
                <c:pt idx="2858">
                  <c:v>38337</c:v>
                </c:pt>
                <c:pt idx="2859">
                  <c:v>38338</c:v>
                </c:pt>
                <c:pt idx="2860">
                  <c:v>38341</c:v>
                </c:pt>
                <c:pt idx="2861">
                  <c:v>38342</c:v>
                </c:pt>
                <c:pt idx="2862">
                  <c:v>38343</c:v>
                </c:pt>
                <c:pt idx="2863">
                  <c:v>38344</c:v>
                </c:pt>
                <c:pt idx="2864">
                  <c:v>38345</c:v>
                </c:pt>
                <c:pt idx="2865">
                  <c:v>38348</c:v>
                </c:pt>
                <c:pt idx="2866">
                  <c:v>38349</c:v>
                </c:pt>
                <c:pt idx="2867">
                  <c:v>38350</c:v>
                </c:pt>
                <c:pt idx="2868">
                  <c:v>38351</c:v>
                </c:pt>
                <c:pt idx="2869">
                  <c:v>38352</c:v>
                </c:pt>
                <c:pt idx="2870">
                  <c:v>38355</c:v>
                </c:pt>
                <c:pt idx="2871">
                  <c:v>38356</c:v>
                </c:pt>
                <c:pt idx="2872">
                  <c:v>38357</c:v>
                </c:pt>
                <c:pt idx="2873">
                  <c:v>38358</c:v>
                </c:pt>
                <c:pt idx="2874">
                  <c:v>38359</c:v>
                </c:pt>
                <c:pt idx="2875">
                  <c:v>38362</c:v>
                </c:pt>
                <c:pt idx="2876">
                  <c:v>38363</c:v>
                </c:pt>
                <c:pt idx="2877">
                  <c:v>38364</c:v>
                </c:pt>
                <c:pt idx="2878">
                  <c:v>38365</c:v>
                </c:pt>
                <c:pt idx="2879">
                  <c:v>38366</c:v>
                </c:pt>
                <c:pt idx="2880">
                  <c:v>38369</c:v>
                </c:pt>
                <c:pt idx="2881">
                  <c:v>38370</c:v>
                </c:pt>
                <c:pt idx="2882">
                  <c:v>38371</c:v>
                </c:pt>
                <c:pt idx="2883">
                  <c:v>38372</c:v>
                </c:pt>
                <c:pt idx="2884">
                  <c:v>38373</c:v>
                </c:pt>
                <c:pt idx="2885">
                  <c:v>38376</c:v>
                </c:pt>
                <c:pt idx="2886">
                  <c:v>38377</c:v>
                </c:pt>
                <c:pt idx="2887">
                  <c:v>38378</c:v>
                </c:pt>
                <c:pt idx="2888">
                  <c:v>38379</c:v>
                </c:pt>
                <c:pt idx="2889">
                  <c:v>38380</c:v>
                </c:pt>
                <c:pt idx="2890">
                  <c:v>38383</c:v>
                </c:pt>
                <c:pt idx="2891">
                  <c:v>38384</c:v>
                </c:pt>
                <c:pt idx="2892">
                  <c:v>38385</c:v>
                </c:pt>
                <c:pt idx="2893">
                  <c:v>38386</c:v>
                </c:pt>
                <c:pt idx="2894">
                  <c:v>38387</c:v>
                </c:pt>
                <c:pt idx="2895">
                  <c:v>38390</c:v>
                </c:pt>
                <c:pt idx="2896">
                  <c:v>38391</c:v>
                </c:pt>
                <c:pt idx="2897">
                  <c:v>38392</c:v>
                </c:pt>
                <c:pt idx="2898">
                  <c:v>38393</c:v>
                </c:pt>
                <c:pt idx="2899">
                  <c:v>38394</c:v>
                </c:pt>
                <c:pt idx="2900">
                  <c:v>38397</c:v>
                </c:pt>
                <c:pt idx="2901">
                  <c:v>38398</c:v>
                </c:pt>
                <c:pt idx="2902">
                  <c:v>38399</c:v>
                </c:pt>
                <c:pt idx="2903">
                  <c:v>38400</c:v>
                </c:pt>
                <c:pt idx="2904">
                  <c:v>38401</c:v>
                </c:pt>
                <c:pt idx="2905">
                  <c:v>38404</c:v>
                </c:pt>
                <c:pt idx="2906">
                  <c:v>38405</c:v>
                </c:pt>
                <c:pt idx="2907">
                  <c:v>38406</c:v>
                </c:pt>
                <c:pt idx="2908">
                  <c:v>38407</c:v>
                </c:pt>
                <c:pt idx="2909">
                  <c:v>38408</c:v>
                </c:pt>
                <c:pt idx="2910">
                  <c:v>38411</c:v>
                </c:pt>
                <c:pt idx="2911">
                  <c:v>38412</c:v>
                </c:pt>
                <c:pt idx="2912">
                  <c:v>38413</c:v>
                </c:pt>
                <c:pt idx="2913">
                  <c:v>38414</c:v>
                </c:pt>
                <c:pt idx="2914">
                  <c:v>38415</c:v>
                </c:pt>
                <c:pt idx="2915">
                  <c:v>38418</c:v>
                </c:pt>
                <c:pt idx="2916">
                  <c:v>38419</c:v>
                </c:pt>
                <c:pt idx="2917">
                  <c:v>38420</c:v>
                </c:pt>
                <c:pt idx="2918">
                  <c:v>38421</c:v>
                </c:pt>
                <c:pt idx="2919">
                  <c:v>38422</c:v>
                </c:pt>
                <c:pt idx="2920">
                  <c:v>38425</c:v>
                </c:pt>
                <c:pt idx="2921">
                  <c:v>38426</c:v>
                </c:pt>
                <c:pt idx="2922">
                  <c:v>38427</c:v>
                </c:pt>
                <c:pt idx="2923">
                  <c:v>38428</c:v>
                </c:pt>
                <c:pt idx="2924">
                  <c:v>38429</c:v>
                </c:pt>
                <c:pt idx="2925">
                  <c:v>38432</c:v>
                </c:pt>
                <c:pt idx="2926">
                  <c:v>38433</c:v>
                </c:pt>
                <c:pt idx="2927">
                  <c:v>38434</c:v>
                </c:pt>
                <c:pt idx="2928">
                  <c:v>38435</c:v>
                </c:pt>
                <c:pt idx="2929">
                  <c:v>38436</c:v>
                </c:pt>
                <c:pt idx="2930">
                  <c:v>38439</c:v>
                </c:pt>
                <c:pt idx="2931">
                  <c:v>38440</c:v>
                </c:pt>
                <c:pt idx="2932">
                  <c:v>38441</c:v>
                </c:pt>
                <c:pt idx="2933">
                  <c:v>38442</c:v>
                </c:pt>
                <c:pt idx="2934">
                  <c:v>38443</c:v>
                </c:pt>
                <c:pt idx="2935">
                  <c:v>38446</c:v>
                </c:pt>
                <c:pt idx="2936">
                  <c:v>38447</c:v>
                </c:pt>
                <c:pt idx="2937">
                  <c:v>38448</c:v>
                </c:pt>
                <c:pt idx="2938">
                  <c:v>38449</c:v>
                </c:pt>
                <c:pt idx="2939">
                  <c:v>38450</c:v>
                </c:pt>
                <c:pt idx="2940">
                  <c:v>38453</c:v>
                </c:pt>
                <c:pt idx="2941">
                  <c:v>38454</c:v>
                </c:pt>
                <c:pt idx="2942">
                  <c:v>38455</c:v>
                </c:pt>
                <c:pt idx="2943">
                  <c:v>38456</c:v>
                </c:pt>
                <c:pt idx="2944">
                  <c:v>38457</c:v>
                </c:pt>
                <c:pt idx="2945">
                  <c:v>38460</c:v>
                </c:pt>
                <c:pt idx="2946">
                  <c:v>38461</c:v>
                </c:pt>
                <c:pt idx="2947">
                  <c:v>38462</c:v>
                </c:pt>
                <c:pt idx="2948">
                  <c:v>38463</c:v>
                </c:pt>
                <c:pt idx="2949">
                  <c:v>38464</c:v>
                </c:pt>
                <c:pt idx="2950">
                  <c:v>38467</c:v>
                </c:pt>
                <c:pt idx="2951">
                  <c:v>38468</c:v>
                </c:pt>
                <c:pt idx="2952">
                  <c:v>38469</c:v>
                </c:pt>
                <c:pt idx="2953">
                  <c:v>38470</c:v>
                </c:pt>
                <c:pt idx="2954">
                  <c:v>38471</c:v>
                </c:pt>
                <c:pt idx="2955">
                  <c:v>38474</c:v>
                </c:pt>
                <c:pt idx="2956">
                  <c:v>38475</c:v>
                </c:pt>
                <c:pt idx="2957">
                  <c:v>38476</c:v>
                </c:pt>
                <c:pt idx="2958">
                  <c:v>38477</c:v>
                </c:pt>
                <c:pt idx="2959">
                  <c:v>38478</c:v>
                </c:pt>
                <c:pt idx="2960">
                  <c:v>38481</c:v>
                </c:pt>
                <c:pt idx="2961">
                  <c:v>38482</c:v>
                </c:pt>
                <c:pt idx="2962">
                  <c:v>38483</c:v>
                </c:pt>
                <c:pt idx="2963">
                  <c:v>38484</c:v>
                </c:pt>
                <c:pt idx="2964">
                  <c:v>38485</c:v>
                </c:pt>
                <c:pt idx="2965">
                  <c:v>38488</c:v>
                </c:pt>
                <c:pt idx="2966">
                  <c:v>38489</c:v>
                </c:pt>
                <c:pt idx="2967">
                  <c:v>38490</c:v>
                </c:pt>
                <c:pt idx="2968">
                  <c:v>38491</c:v>
                </c:pt>
                <c:pt idx="2969">
                  <c:v>38492</c:v>
                </c:pt>
                <c:pt idx="2970">
                  <c:v>38495</c:v>
                </c:pt>
                <c:pt idx="2971">
                  <c:v>38496</c:v>
                </c:pt>
                <c:pt idx="2972">
                  <c:v>38497</c:v>
                </c:pt>
                <c:pt idx="2973">
                  <c:v>38498</c:v>
                </c:pt>
                <c:pt idx="2974">
                  <c:v>38499</c:v>
                </c:pt>
                <c:pt idx="2975">
                  <c:v>38502</c:v>
                </c:pt>
                <c:pt idx="2976">
                  <c:v>38503</c:v>
                </c:pt>
                <c:pt idx="2977">
                  <c:v>38504</c:v>
                </c:pt>
                <c:pt idx="2978">
                  <c:v>38505</c:v>
                </c:pt>
                <c:pt idx="2979">
                  <c:v>38506</c:v>
                </c:pt>
                <c:pt idx="2980">
                  <c:v>38509</c:v>
                </c:pt>
                <c:pt idx="2981">
                  <c:v>38510</c:v>
                </c:pt>
                <c:pt idx="2982">
                  <c:v>38511</c:v>
                </c:pt>
                <c:pt idx="2983">
                  <c:v>38512</c:v>
                </c:pt>
                <c:pt idx="2984">
                  <c:v>38513</c:v>
                </c:pt>
                <c:pt idx="2985">
                  <c:v>38516</c:v>
                </c:pt>
                <c:pt idx="2986">
                  <c:v>38517</c:v>
                </c:pt>
                <c:pt idx="2987">
                  <c:v>38518</c:v>
                </c:pt>
                <c:pt idx="2988">
                  <c:v>38519</c:v>
                </c:pt>
                <c:pt idx="2989">
                  <c:v>38520</c:v>
                </c:pt>
                <c:pt idx="2990">
                  <c:v>38523</c:v>
                </c:pt>
                <c:pt idx="2991">
                  <c:v>38524</c:v>
                </c:pt>
                <c:pt idx="2992">
                  <c:v>38525</c:v>
                </c:pt>
                <c:pt idx="2993">
                  <c:v>38526</c:v>
                </c:pt>
                <c:pt idx="2994">
                  <c:v>38527</c:v>
                </c:pt>
                <c:pt idx="2995">
                  <c:v>38530</c:v>
                </c:pt>
                <c:pt idx="2996">
                  <c:v>38531</c:v>
                </c:pt>
                <c:pt idx="2997">
                  <c:v>38532</c:v>
                </c:pt>
                <c:pt idx="2998">
                  <c:v>38533</c:v>
                </c:pt>
                <c:pt idx="2999">
                  <c:v>38534</c:v>
                </c:pt>
                <c:pt idx="3000">
                  <c:v>38537</c:v>
                </c:pt>
                <c:pt idx="3001">
                  <c:v>38538</c:v>
                </c:pt>
                <c:pt idx="3002">
                  <c:v>38539</c:v>
                </c:pt>
                <c:pt idx="3003">
                  <c:v>38540</c:v>
                </c:pt>
                <c:pt idx="3004">
                  <c:v>38541</c:v>
                </c:pt>
                <c:pt idx="3005">
                  <c:v>38544</c:v>
                </c:pt>
                <c:pt idx="3006">
                  <c:v>38545</c:v>
                </c:pt>
                <c:pt idx="3007">
                  <c:v>38546</c:v>
                </c:pt>
                <c:pt idx="3008">
                  <c:v>38547</c:v>
                </c:pt>
                <c:pt idx="3009">
                  <c:v>38548</c:v>
                </c:pt>
                <c:pt idx="3010">
                  <c:v>38551</c:v>
                </c:pt>
                <c:pt idx="3011">
                  <c:v>38552</c:v>
                </c:pt>
                <c:pt idx="3012">
                  <c:v>38553</c:v>
                </c:pt>
                <c:pt idx="3013">
                  <c:v>38554</c:v>
                </c:pt>
                <c:pt idx="3014">
                  <c:v>38555</c:v>
                </c:pt>
                <c:pt idx="3015">
                  <c:v>38558</c:v>
                </c:pt>
                <c:pt idx="3016">
                  <c:v>38559</c:v>
                </c:pt>
                <c:pt idx="3017">
                  <c:v>38560</c:v>
                </c:pt>
                <c:pt idx="3018">
                  <c:v>38561</c:v>
                </c:pt>
                <c:pt idx="3019">
                  <c:v>38562</c:v>
                </c:pt>
                <c:pt idx="3020">
                  <c:v>38565</c:v>
                </c:pt>
                <c:pt idx="3021">
                  <c:v>38566</c:v>
                </c:pt>
                <c:pt idx="3022">
                  <c:v>38567</c:v>
                </c:pt>
                <c:pt idx="3023">
                  <c:v>38568</c:v>
                </c:pt>
                <c:pt idx="3024">
                  <c:v>38569</c:v>
                </c:pt>
                <c:pt idx="3025">
                  <c:v>38572</c:v>
                </c:pt>
                <c:pt idx="3026">
                  <c:v>38573</c:v>
                </c:pt>
                <c:pt idx="3027">
                  <c:v>38574</c:v>
                </c:pt>
                <c:pt idx="3028">
                  <c:v>38575</c:v>
                </c:pt>
                <c:pt idx="3029">
                  <c:v>38576</c:v>
                </c:pt>
                <c:pt idx="3030">
                  <c:v>38579</c:v>
                </c:pt>
                <c:pt idx="3031">
                  <c:v>38580</c:v>
                </c:pt>
                <c:pt idx="3032">
                  <c:v>38581</c:v>
                </c:pt>
                <c:pt idx="3033">
                  <c:v>38582</c:v>
                </c:pt>
                <c:pt idx="3034">
                  <c:v>38583</c:v>
                </c:pt>
                <c:pt idx="3035">
                  <c:v>38586</c:v>
                </c:pt>
                <c:pt idx="3036">
                  <c:v>38587</c:v>
                </c:pt>
                <c:pt idx="3037">
                  <c:v>38588</c:v>
                </c:pt>
                <c:pt idx="3038">
                  <c:v>38589</c:v>
                </c:pt>
                <c:pt idx="3039">
                  <c:v>38590</c:v>
                </c:pt>
                <c:pt idx="3040">
                  <c:v>38593</c:v>
                </c:pt>
                <c:pt idx="3041">
                  <c:v>38594</c:v>
                </c:pt>
                <c:pt idx="3042">
                  <c:v>38595</c:v>
                </c:pt>
                <c:pt idx="3043">
                  <c:v>38596</c:v>
                </c:pt>
                <c:pt idx="3044">
                  <c:v>38597</c:v>
                </c:pt>
                <c:pt idx="3045">
                  <c:v>38600</c:v>
                </c:pt>
                <c:pt idx="3046">
                  <c:v>38601</c:v>
                </c:pt>
                <c:pt idx="3047">
                  <c:v>38602</c:v>
                </c:pt>
                <c:pt idx="3048">
                  <c:v>38603</c:v>
                </c:pt>
                <c:pt idx="3049">
                  <c:v>38604</c:v>
                </c:pt>
                <c:pt idx="3050">
                  <c:v>38607</c:v>
                </c:pt>
                <c:pt idx="3051">
                  <c:v>38608</c:v>
                </c:pt>
                <c:pt idx="3052">
                  <c:v>38609</c:v>
                </c:pt>
                <c:pt idx="3053">
                  <c:v>38610</c:v>
                </c:pt>
                <c:pt idx="3054">
                  <c:v>38611</c:v>
                </c:pt>
                <c:pt idx="3055">
                  <c:v>38614</c:v>
                </c:pt>
                <c:pt idx="3056">
                  <c:v>38615</c:v>
                </c:pt>
                <c:pt idx="3057">
                  <c:v>38616</c:v>
                </c:pt>
                <c:pt idx="3058">
                  <c:v>38617</c:v>
                </c:pt>
                <c:pt idx="3059">
                  <c:v>38618</c:v>
                </c:pt>
                <c:pt idx="3060">
                  <c:v>38621</c:v>
                </c:pt>
                <c:pt idx="3061">
                  <c:v>38622</c:v>
                </c:pt>
                <c:pt idx="3062">
                  <c:v>38623</c:v>
                </c:pt>
                <c:pt idx="3063">
                  <c:v>38624</c:v>
                </c:pt>
                <c:pt idx="3064">
                  <c:v>38625</c:v>
                </c:pt>
                <c:pt idx="3065">
                  <c:v>38628</c:v>
                </c:pt>
                <c:pt idx="3066">
                  <c:v>38629</c:v>
                </c:pt>
                <c:pt idx="3067">
                  <c:v>38630</c:v>
                </c:pt>
                <c:pt idx="3068">
                  <c:v>38631</c:v>
                </c:pt>
                <c:pt idx="3069">
                  <c:v>38632</c:v>
                </c:pt>
                <c:pt idx="3070">
                  <c:v>38635</c:v>
                </c:pt>
                <c:pt idx="3071">
                  <c:v>38636</c:v>
                </c:pt>
                <c:pt idx="3072">
                  <c:v>38637</c:v>
                </c:pt>
                <c:pt idx="3073">
                  <c:v>38638</c:v>
                </c:pt>
                <c:pt idx="3074">
                  <c:v>38639</c:v>
                </c:pt>
                <c:pt idx="3075">
                  <c:v>38642</c:v>
                </c:pt>
                <c:pt idx="3076">
                  <c:v>38643</c:v>
                </c:pt>
                <c:pt idx="3077">
                  <c:v>38644</c:v>
                </c:pt>
                <c:pt idx="3078">
                  <c:v>38645</c:v>
                </c:pt>
                <c:pt idx="3079">
                  <c:v>38646</c:v>
                </c:pt>
                <c:pt idx="3080">
                  <c:v>38649</c:v>
                </c:pt>
                <c:pt idx="3081">
                  <c:v>38650</c:v>
                </c:pt>
                <c:pt idx="3082">
                  <c:v>38651</c:v>
                </c:pt>
                <c:pt idx="3083">
                  <c:v>38652</c:v>
                </c:pt>
                <c:pt idx="3084">
                  <c:v>38653</c:v>
                </c:pt>
                <c:pt idx="3085">
                  <c:v>38656</c:v>
                </c:pt>
                <c:pt idx="3086">
                  <c:v>38657</c:v>
                </c:pt>
                <c:pt idx="3087">
                  <c:v>38658</c:v>
                </c:pt>
                <c:pt idx="3088">
                  <c:v>38659</c:v>
                </c:pt>
                <c:pt idx="3089">
                  <c:v>38660</c:v>
                </c:pt>
                <c:pt idx="3090">
                  <c:v>38663</c:v>
                </c:pt>
                <c:pt idx="3091">
                  <c:v>38664</c:v>
                </c:pt>
                <c:pt idx="3092">
                  <c:v>38665</c:v>
                </c:pt>
                <c:pt idx="3093">
                  <c:v>38666</c:v>
                </c:pt>
                <c:pt idx="3094">
                  <c:v>38667</c:v>
                </c:pt>
                <c:pt idx="3095">
                  <c:v>38670</c:v>
                </c:pt>
                <c:pt idx="3096">
                  <c:v>38671</c:v>
                </c:pt>
                <c:pt idx="3097">
                  <c:v>38672</c:v>
                </c:pt>
                <c:pt idx="3098">
                  <c:v>38673</c:v>
                </c:pt>
                <c:pt idx="3099">
                  <c:v>38674</c:v>
                </c:pt>
                <c:pt idx="3100">
                  <c:v>38677</c:v>
                </c:pt>
                <c:pt idx="3101">
                  <c:v>38678</c:v>
                </c:pt>
                <c:pt idx="3102">
                  <c:v>38679</c:v>
                </c:pt>
                <c:pt idx="3103">
                  <c:v>38680</c:v>
                </c:pt>
                <c:pt idx="3104">
                  <c:v>38681</c:v>
                </c:pt>
                <c:pt idx="3105">
                  <c:v>38684</c:v>
                </c:pt>
                <c:pt idx="3106">
                  <c:v>38685</c:v>
                </c:pt>
                <c:pt idx="3107">
                  <c:v>38686</c:v>
                </c:pt>
                <c:pt idx="3108">
                  <c:v>38687</c:v>
                </c:pt>
                <c:pt idx="3109">
                  <c:v>38688</c:v>
                </c:pt>
                <c:pt idx="3110">
                  <c:v>38691</c:v>
                </c:pt>
                <c:pt idx="3111">
                  <c:v>38692</c:v>
                </c:pt>
                <c:pt idx="3112">
                  <c:v>38693</c:v>
                </c:pt>
                <c:pt idx="3113">
                  <c:v>38694</c:v>
                </c:pt>
                <c:pt idx="3114">
                  <c:v>38695</c:v>
                </c:pt>
                <c:pt idx="3115">
                  <c:v>38698</c:v>
                </c:pt>
                <c:pt idx="3116">
                  <c:v>38699</c:v>
                </c:pt>
                <c:pt idx="3117">
                  <c:v>38700</c:v>
                </c:pt>
                <c:pt idx="3118">
                  <c:v>38701</c:v>
                </c:pt>
                <c:pt idx="3119">
                  <c:v>38702</c:v>
                </c:pt>
                <c:pt idx="3120">
                  <c:v>38705</c:v>
                </c:pt>
                <c:pt idx="3121">
                  <c:v>38706</c:v>
                </c:pt>
                <c:pt idx="3122">
                  <c:v>38707</c:v>
                </c:pt>
                <c:pt idx="3123">
                  <c:v>38708</c:v>
                </c:pt>
                <c:pt idx="3124">
                  <c:v>38709</c:v>
                </c:pt>
                <c:pt idx="3125">
                  <c:v>38712</c:v>
                </c:pt>
                <c:pt idx="3126">
                  <c:v>38713</c:v>
                </c:pt>
                <c:pt idx="3127">
                  <c:v>38714</c:v>
                </c:pt>
                <c:pt idx="3128">
                  <c:v>38715</c:v>
                </c:pt>
                <c:pt idx="3129">
                  <c:v>38716</c:v>
                </c:pt>
                <c:pt idx="3130">
                  <c:v>38719</c:v>
                </c:pt>
                <c:pt idx="3131">
                  <c:v>38720</c:v>
                </c:pt>
                <c:pt idx="3132">
                  <c:v>38721</c:v>
                </c:pt>
                <c:pt idx="3133">
                  <c:v>38722</c:v>
                </c:pt>
                <c:pt idx="3134">
                  <c:v>38723</c:v>
                </c:pt>
                <c:pt idx="3135">
                  <c:v>38726</c:v>
                </c:pt>
                <c:pt idx="3136">
                  <c:v>38727</c:v>
                </c:pt>
                <c:pt idx="3137">
                  <c:v>38728</c:v>
                </c:pt>
                <c:pt idx="3138">
                  <c:v>38729</c:v>
                </c:pt>
                <c:pt idx="3139">
                  <c:v>38730</c:v>
                </c:pt>
                <c:pt idx="3140">
                  <c:v>38733</c:v>
                </c:pt>
                <c:pt idx="3141">
                  <c:v>38734</c:v>
                </c:pt>
                <c:pt idx="3142">
                  <c:v>38735</c:v>
                </c:pt>
                <c:pt idx="3143">
                  <c:v>38736</c:v>
                </c:pt>
                <c:pt idx="3144">
                  <c:v>38737</c:v>
                </c:pt>
                <c:pt idx="3145">
                  <c:v>38740</c:v>
                </c:pt>
                <c:pt idx="3146">
                  <c:v>38741</c:v>
                </c:pt>
                <c:pt idx="3147">
                  <c:v>38742</c:v>
                </c:pt>
                <c:pt idx="3148">
                  <c:v>38743</c:v>
                </c:pt>
                <c:pt idx="3149">
                  <c:v>38744</c:v>
                </c:pt>
                <c:pt idx="3150">
                  <c:v>38747</c:v>
                </c:pt>
                <c:pt idx="3151">
                  <c:v>38748</c:v>
                </c:pt>
                <c:pt idx="3152">
                  <c:v>38749</c:v>
                </c:pt>
                <c:pt idx="3153">
                  <c:v>38750</c:v>
                </c:pt>
                <c:pt idx="3154">
                  <c:v>38751</c:v>
                </c:pt>
                <c:pt idx="3155">
                  <c:v>38754</c:v>
                </c:pt>
                <c:pt idx="3156">
                  <c:v>38755</c:v>
                </c:pt>
                <c:pt idx="3157">
                  <c:v>38756</c:v>
                </c:pt>
                <c:pt idx="3158">
                  <c:v>38757</c:v>
                </c:pt>
                <c:pt idx="3159">
                  <c:v>38758</c:v>
                </c:pt>
                <c:pt idx="3160">
                  <c:v>38761</c:v>
                </c:pt>
                <c:pt idx="3161">
                  <c:v>38762</c:v>
                </c:pt>
                <c:pt idx="3162">
                  <c:v>38763</c:v>
                </c:pt>
                <c:pt idx="3163">
                  <c:v>38764</c:v>
                </c:pt>
                <c:pt idx="3164">
                  <c:v>38765</c:v>
                </c:pt>
                <c:pt idx="3165">
                  <c:v>38768</c:v>
                </c:pt>
                <c:pt idx="3166">
                  <c:v>38769</c:v>
                </c:pt>
                <c:pt idx="3167">
                  <c:v>38770</c:v>
                </c:pt>
                <c:pt idx="3168">
                  <c:v>38771</c:v>
                </c:pt>
                <c:pt idx="3169">
                  <c:v>38772</c:v>
                </c:pt>
                <c:pt idx="3170">
                  <c:v>38775</c:v>
                </c:pt>
                <c:pt idx="3171">
                  <c:v>38776</c:v>
                </c:pt>
                <c:pt idx="3172">
                  <c:v>38777</c:v>
                </c:pt>
                <c:pt idx="3173">
                  <c:v>38778</c:v>
                </c:pt>
                <c:pt idx="3174">
                  <c:v>38779</c:v>
                </c:pt>
                <c:pt idx="3175">
                  <c:v>38782</c:v>
                </c:pt>
                <c:pt idx="3176">
                  <c:v>38783</c:v>
                </c:pt>
                <c:pt idx="3177">
                  <c:v>38784</c:v>
                </c:pt>
                <c:pt idx="3178">
                  <c:v>38785</c:v>
                </c:pt>
                <c:pt idx="3179">
                  <c:v>38786</c:v>
                </c:pt>
                <c:pt idx="3180">
                  <c:v>38789</c:v>
                </c:pt>
                <c:pt idx="3181">
                  <c:v>38790</c:v>
                </c:pt>
                <c:pt idx="3182">
                  <c:v>38791</c:v>
                </c:pt>
                <c:pt idx="3183">
                  <c:v>38792</c:v>
                </c:pt>
                <c:pt idx="3184">
                  <c:v>38793</c:v>
                </c:pt>
                <c:pt idx="3185">
                  <c:v>38796</c:v>
                </c:pt>
                <c:pt idx="3186">
                  <c:v>38797</c:v>
                </c:pt>
                <c:pt idx="3187">
                  <c:v>38798</c:v>
                </c:pt>
                <c:pt idx="3188">
                  <c:v>38799</c:v>
                </c:pt>
                <c:pt idx="3189">
                  <c:v>38800</c:v>
                </c:pt>
                <c:pt idx="3190">
                  <c:v>38803</c:v>
                </c:pt>
                <c:pt idx="3191">
                  <c:v>38804</c:v>
                </c:pt>
                <c:pt idx="3192">
                  <c:v>38805</c:v>
                </c:pt>
                <c:pt idx="3193">
                  <c:v>38806</c:v>
                </c:pt>
                <c:pt idx="3194">
                  <c:v>38807</c:v>
                </c:pt>
                <c:pt idx="3195">
                  <c:v>38810</c:v>
                </c:pt>
                <c:pt idx="3196">
                  <c:v>38811</c:v>
                </c:pt>
                <c:pt idx="3197">
                  <c:v>38812</c:v>
                </c:pt>
                <c:pt idx="3198">
                  <c:v>38813</c:v>
                </c:pt>
                <c:pt idx="3199">
                  <c:v>38814</c:v>
                </c:pt>
                <c:pt idx="3200">
                  <c:v>38817</c:v>
                </c:pt>
                <c:pt idx="3201">
                  <c:v>38818</c:v>
                </c:pt>
                <c:pt idx="3202">
                  <c:v>38819</c:v>
                </c:pt>
                <c:pt idx="3203">
                  <c:v>38820</c:v>
                </c:pt>
                <c:pt idx="3204">
                  <c:v>38821</c:v>
                </c:pt>
                <c:pt idx="3205">
                  <c:v>38824</c:v>
                </c:pt>
                <c:pt idx="3206">
                  <c:v>38825</c:v>
                </c:pt>
                <c:pt idx="3207">
                  <c:v>38826</c:v>
                </c:pt>
                <c:pt idx="3208">
                  <c:v>38827</c:v>
                </c:pt>
                <c:pt idx="3209">
                  <c:v>38828</c:v>
                </c:pt>
                <c:pt idx="3210">
                  <c:v>38831</c:v>
                </c:pt>
                <c:pt idx="3211">
                  <c:v>38832</c:v>
                </c:pt>
                <c:pt idx="3212">
                  <c:v>38833</c:v>
                </c:pt>
                <c:pt idx="3213">
                  <c:v>38834</c:v>
                </c:pt>
                <c:pt idx="3214">
                  <c:v>38835</c:v>
                </c:pt>
                <c:pt idx="3215">
                  <c:v>38838</c:v>
                </c:pt>
                <c:pt idx="3216">
                  <c:v>38839</c:v>
                </c:pt>
                <c:pt idx="3217">
                  <c:v>38840</c:v>
                </c:pt>
                <c:pt idx="3218">
                  <c:v>38841</c:v>
                </c:pt>
                <c:pt idx="3219">
                  <c:v>38842</c:v>
                </c:pt>
                <c:pt idx="3220">
                  <c:v>38845</c:v>
                </c:pt>
                <c:pt idx="3221">
                  <c:v>38846</c:v>
                </c:pt>
                <c:pt idx="3222">
                  <c:v>38847</c:v>
                </c:pt>
                <c:pt idx="3223">
                  <c:v>38848</c:v>
                </c:pt>
                <c:pt idx="3224">
                  <c:v>38849</c:v>
                </c:pt>
                <c:pt idx="3225">
                  <c:v>38852</c:v>
                </c:pt>
                <c:pt idx="3226">
                  <c:v>38853</c:v>
                </c:pt>
                <c:pt idx="3227">
                  <c:v>38854</c:v>
                </c:pt>
                <c:pt idx="3228">
                  <c:v>38855</c:v>
                </c:pt>
                <c:pt idx="3229">
                  <c:v>38856</c:v>
                </c:pt>
                <c:pt idx="3230">
                  <c:v>38859</c:v>
                </c:pt>
                <c:pt idx="3231">
                  <c:v>38860</c:v>
                </c:pt>
                <c:pt idx="3232">
                  <c:v>38861</c:v>
                </c:pt>
                <c:pt idx="3233">
                  <c:v>38862</c:v>
                </c:pt>
                <c:pt idx="3234">
                  <c:v>38863</c:v>
                </c:pt>
                <c:pt idx="3235">
                  <c:v>38866</c:v>
                </c:pt>
                <c:pt idx="3236">
                  <c:v>38867</c:v>
                </c:pt>
                <c:pt idx="3237">
                  <c:v>38868</c:v>
                </c:pt>
                <c:pt idx="3238">
                  <c:v>38869</c:v>
                </c:pt>
                <c:pt idx="3239">
                  <c:v>38870</c:v>
                </c:pt>
                <c:pt idx="3240">
                  <c:v>38873</c:v>
                </c:pt>
                <c:pt idx="3241">
                  <c:v>38874</c:v>
                </c:pt>
                <c:pt idx="3242">
                  <c:v>38875</c:v>
                </c:pt>
                <c:pt idx="3243">
                  <c:v>38876</c:v>
                </c:pt>
                <c:pt idx="3244">
                  <c:v>38877</c:v>
                </c:pt>
                <c:pt idx="3245">
                  <c:v>38880</c:v>
                </c:pt>
                <c:pt idx="3246">
                  <c:v>38881</c:v>
                </c:pt>
                <c:pt idx="3247">
                  <c:v>38882</c:v>
                </c:pt>
                <c:pt idx="3248">
                  <c:v>38883</c:v>
                </c:pt>
                <c:pt idx="3249">
                  <c:v>38884</c:v>
                </c:pt>
                <c:pt idx="3250">
                  <c:v>38887</c:v>
                </c:pt>
                <c:pt idx="3251">
                  <c:v>38888</c:v>
                </c:pt>
                <c:pt idx="3252">
                  <c:v>38889</c:v>
                </c:pt>
                <c:pt idx="3253">
                  <c:v>38890</c:v>
                </c:pt>
                <c:pt idx="3254">
                  <c:v>38891</c:v>
                </c:pt>
                <c:pt idx="3255">
                  <c:v>38894</c:v>
                </c:pt>
                <c:pt idx="3256">
                  <c:v>38895</c:v>
                </c:pt>
                <c:pt idx="3257">
                  <c:v>38896</c:v>
                </c:pt>
                <c:pt idx="3258">
                  <c:v>38897</c:v>
                </c:pt>
                <c:pt idx="3259">
                  <c:v>38898</c:v>
                </c:pt>
                <c:pt idx="3260">
                  <c:v>38901</c:v>
                </c:pt>
                <c:pt idx="3261">
                  <c:v>38902</c:v>
                </c:pt>
                <c:pt idx="3262">
                  <c:v>38903</c:v>
                </c:pt>
                <c:pt idx="3263">
                  <c:v>38904</c:v>
                </c:pt>
                <c:pt idx="3264">
                  <c:v>38905</c:v>
                </c:pt>
                <c:pt idx="3265">
                  <c:v>38908</c:v>
                </c:pt>
                <c:pt idx="3266">
                  <c:v>38909</c:v>
                </c:pt>
                <c:pt idx="3267">
                  <c:v>38910</c:v>
                </c:pt>
                <c:pt idx="3268">
                  <c:v>38911</c:v>
                </c:pt>
                <c:pt idx="3269">
                  <c:v>38912</c:v>
                </c:pt>
                <c:pt idx="3270">
                  <c:v>38915</c:v>
                </c:pt>
                <c:pt idx="3271">
                  <c:v>38916</c:v>
                </c:pt>
                <c:pt idx="3272">
                  <c:v>38917</c:v>
                </c:pt>
                <c:pt idx="3273">
                  <c:v>38918</c:v>
                </c:pt>
                <c:pt idx="3274">
                  <c:v>38919</c:v>
                </c:pt>
                <c:pt idx="3275">
                  <c:v>38922</c:v>
                </c:pt>
                <c:pt idx="3276">
                  <c:v>38923</c:v>
                </c:pt>
                <c:pt idx="3277">
                  <c:v>38924</c:v>
                </c:pt>
                <c:pt idx="3278">
                  <c:v>38925</c:v>
                </c:pt>
                <c:pt idx="3279">
                  <c:v>38926</c:v>
                </c:pt>
                <c:pt idx="3280">
                  <c:v>38929</c:v>
                </c:pt>
                <c:pt idx="3281">
                  <c:v>38930</c:v>
                </c:pt>
                <c:pt idx="3282">
                  <c:v>38931</c:v>
                </c:pt>
                <c:pt idx="3283">
                  <c:v>38932</c:v>
                </c:pt>
                <c:pt idx="3284">
                  <c:v>38933</c:v>
                </c:pt>
                <c:pt idx="3285">
                  <c:v>38936</c:v>
                </c:pt>
                <c:pt idx="3286">
                  <c:v>38937</c:v>
                </c:pt>
                <c:pt idx="3287">
                  <c:v>38938</c:v>
                </c:pt>
                <c:pt idx="3288">
                  <c:v>38939</c:v>
                </c:pt>
                <c:pt idx="3289">
                  <c:v>38940</c:v>
                </c:pt>
                <c:pt idx="3290">
                  <c:v>38943</c:v>
                </c:pt>
                <c:pt idx="3291">
                  <c:v>38944</c:v>
                </c:pt>
                <c:pt idx="3292">
                  <c:v>38945</c:v>
                </c:pt>
                <c:pt idx="3293">
                  <c:v>38946</c:v>
                </c:pt>
                <c:pt idx="3294">
                  <c:v>38947</c:v>
                </c:pt>
                <c:pt idx="3295">
                  <c:v>38950</c:v>
                </c:pt>
                <c:pt idx="3296">
                  <c:v>38951</c:v>
                </c:pt>
                <c:pt idx="3297">
                  <c:v>38952</c:v>
                </c:pt>
                <c:pt idx="3298">
                  <c:v>38953</c:v>
                </c:pt>
                <c:pt idx="3299">
                  <c:v>38954</c:v>
                </c:pt>
                <c:pt idx="3300">
                  <c:v>38957</c:v>
                </c:pt>
                <c:pt idx="3301">
                  <c:v>38958</c:v>
                </c:pt>
                <c:pt idx="3302">
                  <c:v>38959</c:v>
                </c:pt>
                <c:pt idx="3303">
                  <c:v>38960</c:v>
                </c:pt>
                <c:pt idx="3304">
                  <c:v>38961</c:v>
                </c:pt>
                <c:pt idx="3305">
                  <c:v>38964</c:v>
                </c:pt>
                <c:pt idx="3306">
                  <c:v>38965</c:v>
                </c:pt>
                <c:pt idx="3307">
                  <c:v>38966</c:v>
                </c:pt>
                <c:pt idx="3308">
                  <c:v>38967</c:v>
                </c:pt>
                <c:pt idx="3309">
                  <c:v>38968</c:v>
                </c:pt>
                <c:pt idx="3310">
                  <c:v>38971</c:v>
                </c:pt>
                <c:pt idx="3311">
                  <c:v>38972</c:v>
                </c:pt>
                <c:pt idx="3312">
                  <c:v>38973</c:v>
                </c:pt>
                <c:pt idx="3313">
                  <c:v>38974</c:v>
                </c:pt>
                <c:pt idx="3314">
                  <c:v>38975</c:v>
                </c:pt>
                <c:pt idx="3315">
                  <c:v>38978</c:v>
                </c:pt>
                <c:pt idx="3316">
                  <c:v>38979</c:v>
                </c:pt>
                <c:pt idx="3317">
                  <c:v>38980</c:v>
                </c:pt>
                <c:pt idx="3318">
                  <c:v>38981</c:v>
                </c:pt>
                <c:pt idx="3319">
                  <c:v>38982</c:v>
                </c:pt>
                <c:pt idx="3320">
                  <c:v>38985</c:v>
                </c:pt>
                <c:pt idx="3321">
                  <c:v>38986</c:v>
                </c:pt>
                <c:pt idx="3322">
                  <c:v>38987</c:v>
                </c:pt>
                <c:pt idx="3323">
                  <c:v>38988</c:v>
                </c:pt>
                <c:pt idx="3324">
                  <c:v>38989</c:v>
                </c:pt>
                <c:pt idx="3325">
                  <c:v>38992</c:v>
                </c:pt>
                <c:pt idx="3326">
                  <c:v>38993</c:v>
                </c:pt>
                <c:pt idx="3327">
                  <c:v>38994</c:v>
                </c:pt>
                <c:pt idx="3328">
                  <c:v>38995</c:v>
                </c:pt>
                <c:pt idx="3329">
                  <c:v>38996</c:v>
                </c:pt>
                <c:pt idx="3330">
                  <c:v>38999</c:v>
                </c:pt>
                <c:pt idx="3331">
                  <c:v>39000</c:v>
                </c:pt>
                <c:pt idx="3332">
                  <c:v>39001</c:v>
                </c:pt>
                <c:pt idx="3333">
                  <c:v>39002</c:v>
                </c:pt>
                <c:pt idx="3334">
                  <c:v>39003</c:v>
                </c:pt>
                <c:pt idx="3335">
                  <c:v>39006</c:v>
                </c:pt>
                <c:pt idx="3336">
                  <c:v>39007</c:v>
                </c:pt>
                <c:pt idx="3337">
                  <c:v>39008</c:v>
                </c:pt>
                <c:pt idx="3338">
                  <c:v>39009</c:v>
                </c:pt>
                <c:pt idx="3339">
                  <c:v>39010</c:v>
                </c:pt>
                <c:pt idx="3340">
                  <c:v>39013</c:v>
                </c:pt>
                <c:pt idx="3341">
                  <c:v>39014</c:v>
                </c:pt>
                <c:pt idx="3342">
                  <c:v>39015</c:v>
                </c:pt>
                <c:pt idx="3343">
                  <c:v>39016</c:v>
                </c:pt>
                <c:pt idx="3344">
                  <c:v>39017</c:v>
                </c:pt>
                <c:pt idx="3345">
                  <c:v>39020</c:v>
                </c:pt>
                <c:pt idx="3346">
                  <c:v>39021</c:v>
                </c:pt>
                <c:pt idx="3347">
                  <c:v>39022</c:v>
                </c:pt>
                <c:pt idx="3348">
                  <c:v>39023</c:v>
                </c:pt>
                <c:pt idx="3349">
                  <c:v>39024</c:v>
                </c:pt>
                <c:pt idx="3350">
                  <c:v>39027</c:v>
                </c:pt>
                <c:pt idx="3351">
                  <c:v>39028</c:v>
                </c:pt>
                <c:pt idx="3352">
                  <c:v>39029</c:v>
                </c:pt>
                <c:pt idx="3353">
                  <c:v>39030</c:v>
                </c:pt>
                <c:pt idx="3354">
                  <c:v>39031</c:v>
                </c:pt>
                <c:pt idx="3355">
                  <c:v>39034</c:v>
                </c:pt>
                <c:pt idx="3356">
                  <c:v>39035</c:v>
                </c:pt>
                <c:pt idx="3357">
                  <c:v>39036</c:v>
                </c:pt>
                <c:pt idx="3358">
                  <c:v>39037</c:v>
                </c:pt>
                <c:pt idx="3359">
                  <c:v>39038</c:v>
                </c:pt>
                <c:pt idx="3360">
                  <c:v>39041</c:v>
                </c:pt>
                <c:pt idx="3361">
                  <c:v>39042</c:v>
                </c:pt>
                <c:pt idx="3362">
                  <c:v>39043</c:v>
                </c:pt>
                <c:pt idx="3363">
                  <c:v>39044</c:v>
                </c:pt>
                <c:pt idx="3364">
                  <c:v>39045</c:v>
                </c:pt>
                <c:pt idx="3365">
                  <c:v>39048</c:v>
                </c:pt>
                <c:pt idx="3366">
                  <c:v>39049</c:v>
                </c:pt>
                <c:pt idx="3367">
                  <c:v>39050</c:v>
                </c:pt>
                <c:pt idx="3368">
                  <c:v>39051</c:v>
                </c:pt>
                <c:pt idx="3369">
                  <c:v>39052</c:v>
                </c:pt>
                <c:pt idx="3370">
                  <c:v>39055</c:v>
                </c:pt>
                <c:pt idx="3371">
                  <c:v>39056</c:v>
                </c:pt>
                <c:pt idx="3372">
                  <c:v>39057</c:v>
                </c:pt>
                <c:pt idx="3373">
                  <c:v>39058</c:v>
                </c:pt>
                <c:pt idx="3374">
                  <c:v>39059</c:v>
                </c:pt>
                <c:pt idx="3375">
                  <c:v>39062</c:v>
                </c:pt>
                <c:pt idx="3376">
                  <c:v>39063</c:v>
                </c:pt>
                <c:pt idx="3377">
                  <c:v>39064</c:v>
                </c:pt>
                <c:pt idx="3378">
                  <c:v>39065</c:v>
                </c:pt>
                <c:pt idx="3379">
                  <c:v>39066</c:v>
                </c:pt>
                <c:pt idx="3380">
                  <c:v>39069</c:v>
                </c:pt>
                <c:pt idx="3381">
                  <c:v>39070</c:v>
                </c:pt>
                <c:pt idx="3382">
                  <c:v>39071</c:v>
                </c:pt>
                <c:pt idx="3383">
                  <c:v>39072</c:v>
                </c:pt>
                <c:pt idx="3384">
                  <c:v>39073</c:v>
                </c:pt>
                <c:pt idx="3385">
                  <c:v>39076</c:v>
                </c:pt>
                <c:pt idx="3386">
                  <c:v>39077</c:v>
                </c:pt>
                <c:pt idx="3387">
                  <c:v>39078</c:v>
                </c:pt>
                <c:pt idx="3388">
                  <c:v>39079</c:v>
                </c:pt>
                <c:pt idx="3389">
                  <c:v>39080</c:v>
                </c:pt>
                <c:pt idx="3390">
                  <c:v>39083</c:v>
                </c:pt>
                <c:pt idx="3391">
                  <c:v>39084</c:v>
                </c:pt>
                <c:pt idx="3392">
                  <c:v>39085</c:v>
                </c:pt>
                <c:pt idx="3393">
                  <c:v>39086</c:v>
                </c:pt>
                <c:pt idx="3394">
                  <c:v>39087</c:v>
                </c:pt>
                <c:pt idx="3395">
                  <c:v>39090</c:v>
                </c:pt>
                <c:pt idx="3396">
                  <c:v>39091</c:v>
                </c:pt>
                <c:pt idx="3397">
                  <c:v>39092</c:v>
                </c:pt>
                <c:pt idx="3398">
                  <c:v>39093</c:v>
                </c:pt>
                <c:pt idx="3399">
                  <c:v>39094</c:v>
                </c:pt>
                <c:pt idx="3400">
                  <c:v>39097</c:v>
                </c:pt>
                <c:pt idx="3401">
                  <c:v>39098</c:v>
                </c:pt>
                <c:pt idx="3402">
                  <c:v>39099</c:v>
                </c:pt>
                <c:pt idx="3403">
                  <c:v>39100</c:v>
                </c:pt>
                <c:pt idx="3404">
                  <c:v>39101</c:v>
                </c:pt>
                <c:pt idx="3405">
                  <c:v>39104</c:v>
                </c:pt>
                <c:pt idx="3406">
                  <c:v>39105</c:v>
                </c:pt>
                <c:pt idx="3407">
                  <c:v>39106</c:v>
                </c:pt>
                <c:pt idx="3408">
                  <c:v>39107</c:v>
                </c:pt>
                <c:pt idx="3409">
                  <c:v>39108</c:v>
                </c:pt>
                <c:pt idx="3410">
                  <c:v>39111</c:v>
                </c:pt>
                <c:pt idx="3411">
                  <c:v>39112</c:v>
                </c:pt>
                <c:pt idx="3412">
                  <c:v>39113</c:v>
                </c:pt>
                <c:pt idx="3413">
                  <c:v>39114</c:v>
                </c:pt>
                <c:pt idx="3414">
                  <c:v>39115</c:v>
                </c:pt>
                <c:pt idx="3415">
                  <c:v>39118</c:v>
                </c:pt>
                <c:pt idx="3416">
                  <c:v>39119</c:v>
                </c:pt>
                <c:pt idx="3417">
                  <c:v>39120</c:v>
                </c:pt>
                <c:pt idx="3418">
                  <c:v>39121</c:v>
                </c:pt>
                <c:pt idx="3419">
                  <c:v>39122</c:v>
                </c:pt>
                <c:pt idx="3420">
                  <c:v>39125</c:v>
                </c:pt>
                <c:pt idx="3421">
                  <c:v>39126</c:v>
                </c:pt>
                <c:pt idx="3422">
                  <c:v>39127</c:v>
                </c:pt>
                <c:pt idx="3423">
                  <c:v>39128</c:v>
                </c:pt>
                <c:pt idx="3424">
                  <c:v>39129</c:v>
                </c:pt>
                <c:pt idx="3425">
                  <c:v>39132</c:v>
                </c:pt>
                <c:pt idx="3426">
                  <c:v>39133</c:v>
                </c:pt>
                <c:pt idx="3427">
                  <c:v>39134</c:v>
                </c:pt>
                <c:pt idx="3428">
                  <c:v>39135</c:v>
                </c:pt>
                <c:pt idx="3429">
                  <c:v>39136</c:v>
                </c:pt>
                <c:pt idx="3430">
                  <c:v>39139</c:v>
                </c:pt>
                <c:pt idx="3431">
                  <c:v>39140</c:v>
                </c:pt>
                <c:pt idx="3432">
                  <c:v>39141</c:v>
                </c:pt>
                <c:pt idx="3433">
                  <c:v>39142</c:v>
                </c:pt>
                <c:pt idx="3434">
                  <c:v>39143</c:v>
                </c:pt>
                <c:pt idx="3435">
                  <c:v>39146</c:v>
                </c:pt>
                <c:pt idx="3436">
                  <c:v>39147</c:v>
                </c:pt>
                <c:pt idx="3437">
                  <c:v>39148</c:v>
                </c:pt>
                <c:pt idx="3438">
                  <c:v>39149</c:v>
                </c:pt>
                <c:pt idx="3439">
                  <c:v>39150</c:v>
                </c:pt>
                <c:pt idx="3440">
                  <c:v>39153</c:v>
                </c:pt>
                <c:pt idx="3441">
                  <c:v>39154</c:v>
                </c:pt>
                <c:pt idx="3442">
                  <c:v>39155</c:v>
                </c:pt>
                <c:pt idx="3443">
                  <c:v>39156</c:v>
                </c:pt>
                <c:pt idx="3444">
                  <c:v>39157</c:v>
                </c:pt>
                <c:pt idx="3445">
                  <c:v>39160</c:v>
                </c:pt>
                <c:pt idx="3446">
                  <c:v>39161</c:v>
                </c:pt>
                <c:pt idx="3447">
                  <c:v>39162</c:v>
                </c:pt>
                <c:pt idx="3448">
                  <c:v>39163</c:v>
                </c:pt>
                <c:pt idx="3449">
                  <c:v>39164</c:v>
                </c:pt>
                <c:pt idx="3450">
                  <c:v>39167</c:v>
                </c:pt>
                <c:pt idx="3451">
                  <c:v>39168</c:v>
                </c:pt>
                <c:pt idx="3452">
                  <c:v>39169</c:v>
                </c:pt>
                <c:pt idx="3453">
                  <c:v>39170</c:v>
                </c:pt>
                <c:pt idx="3454">
                  <c:v>39171</c:v>
                </c:pt>
                <c:pt idx="3455">
                  <c:v>39174</c:v>
                </c:pt>
                <c:pt idx="3456">
                  <c:v>39175</c:v>
                </c:pt>
                <c:pt idx="3457">
                  <c:v>39176</c:v>
                </c:pt>
                <c:pt idx="3458">
                  <c:v>39177</c:v>
                </c:pt>
                <c:pt idx="3459">
                  <c:v>39178</c:v>
                </c:pt>
                <c:pt idx="3460">
                  <c:v>39181</c:v>
                </c:pt>
                <c:pt idx="3461">
                  <c:v>39182</c:v>
                </c:pt>
                <c:pt idx="3462">
                  <c:v>39183</c:v>
                </c:pt>
                <c:pt idx="3463">
                  <c:v>39184</c:v>
                </c:pt>
                <c:pt idx="3464">
                  <c:v>39185</c:v>
                </c:pt>
                <c:pt idx="3465">
                  <c:v>39188</c:v>
                </c:pt>
                <c:pt idx="3466">
                  <c:v>39189</c:v>
                </c:pt>
                <c:pt idx="3467">
                  <c:v>39190</c:v>
                </c:pt>
                <c:pt idx="3468">
                  <c:v>39191</c:v>
                </c:pt>
                <c:pt idx="3469">
                  <c:v>39192</c:v>
                </c:pt>
                <c:pt idx="3470">
                  <c:v>39195</c:v>
                </c:pt>
                <c:pt idx="3471">
                  <c:v>39196</c:v>
                </c:pt>
                <c:pt idx="3472">
                  <c:v>39197</c:v>
                </c:pt>
                <c:pt idx="3473">
                  <c:v>39198</c:v>
                </c:pt>
                <c:pt idx="3474">
                  <c:v>39199</c:v>
                </c:pt>
                <c:pt idx="3475">
                  <c:v>39202</c:v>
                </c:pt>
                <c:pt idx="3476">
                  <c:v>39203</c:v>
                </c:pt>
                <c:pt idx="3477">
                  <c:v>39204</c:v>
                </c:pt>
                <c:pt idx="3478">
                  <c:v>39205</c:v>
                </c:pt>
                <c:pt idx="3479">
                  <c:v>39206</c:v>
                </c:pt>
                <c:pt idx="3480">
                  <c:v>39209</c:v>
                </c:pt>
                <c:pt idx="3481">
                  <c:v>39210</c:v>
                </c:pt>
                <c:pt idx="3482">
                  <c:v>39211</c:v>
                </c:pt>
                <c:pt idx="3483">
                  <c:v>39212</c:v>
                </c:pt>
                <c:pt idx="3484">
                  <c:v>39213</c:v>
                </c:pt>
                <c:pt idx="3485">
                  <c:v>39216</c:v>
                </c:pt>
                <c:pt idx="3486">
                  <c:v>39217</c:v>
                </c:pt>
                <c:pt idx="3487">
                  <c:v>39218</c:v>
                </c:pt>
                <c:pt idx="3488">
                  <c:v>39219</c:v>
                </c:pt>
                <c:pt idx="3489">
                  <c:v>39220</c:v>
                </c:pt>
                <c:pt idx="3490">
                  <c:v>39223</c:v>
                </c:pt>
                <c:pt idx="3491">
                  <c:v>39224</c:v>
                </c:pt>
                <c:pt idx="3492">
                  <c:v>39225</c:v>
                </c:pt>
                <c:pt idx="3493">
                  <c:v>39226</c:v>
                </c:pt>
                <c:pt idx="3494">
                  <c:v>39227</c:v>
                </c:pt>
                <c:pt idx="3495">
                  <c:v>39230</c:v>
                </c:pt>
                <c:pt idx="3496">
                  <c:v>39231</c:v>
                </c:pt>
                <c:pt idx="3497">
                  <c:v>39232</c:v>
                </c:pt>
                <c:pt idx="3498">
                  <c:v>39233</c:v>
                </c:pt>
                <c:pt idx="3499">
                  <c:v>39234</c:v>
                </c:pt>
                <c:pt idx="3500">
                  <c:v>39237</c:v>
                </c:pt>
                <c:pt idx="3501">
                  <c:v>39238</c:v>
                </c:pt>
                <c:pt idx="3502">
                  <c:v>39239</c:v>
                </c:pt>
                <c:pt idx="3503">
                  <c:v>39240</c:v>
                </c:pt>
                <c:pt idx="3504">
                  <c:v>39241</c:v>
                </c:pt>
                <c:pt idx="3505">
                  <c:v>39244</c:v>
                </c:pt>
                <c:pt idx="3506">
                  <c:v>39245</c:v>
                </c:pt>
                <c:pt idx="3507">
                  <c:v>39246</c:v>
                </c:pt>
                <c:pt idx="3508">
                  <c:v>39247</c:v>
                </c:pt>
                <c:pt idx="3509">
                  <c:v>39248</c:v>
                </c:pt>
                <c:pt idx="3510">
                  <c:v>39251</c:v>
                </c:pt>
                <c:pt idx="3511">
                  <c:v>39252</c:v>
                </c:pt>
                <c:pt idx="3512">
                  <c:v>39253</c:v>
                </c:pt>
                <c:pt idx="3513">
                  <c:v>39254</c:v>
                </c:pt>
                <c:pt idx="3514">
                  <c:v>39255</c:v>
                </c:pt>
                <c:pt idx="3515">
                  <c:v>39258</c:v>
                </c:pt>
                <c:pt idx="3516">
                  <c:v>39259</c:v>
                </c:pt>
                <c:pt idx="3517">
                  <c:v>39260</c:v>
                </c:pt>
                <c:pt idx="3518">
                  <c:v>39261</c:v>
                </c:pt>
                <c:pt idx="3519">
                  <c:v>39262</c:v>
                </c:pt>
                <c:pt idx="3520">
                  <c:v>39265</c:v>
                </c:pt>
                <c:pt idx="3521">
                  <c:v>39266</c:v>
                </c:pt>
                <c:pt idx="3522">
                  <c:v>39267</c:v>
                </c:pt>
                <c:pt idx="3523">
                  <c:v>39268</c:v>
                </c:pt>
                <c:pt idx="3524">
                  <c:v>39269</c:v>
                </c:pt>
                <c:pt idx="3525">
                  <c:v>39272</c:v>
                </c:pt>
                <c:pt idx="3526">
                  <c:v>39273</c:v>
                </c:pt>
                <c:pt idx="3527">
                  <c:v>39274</c:v>
                </c:pt>
                <c:pt idx="3528">
                  <c:v>39275</c:v>
                </c:pt>
                <c:pt idx="3529">
                  <c:v>39276</c:v>
                </c:pt>
                <c:pt idx="3530">
                  <c:v>39279</c:v>
                </c:pt>
                <c:pt idx="3531">
                  <c:v>39280</c:v>
                </c:pt>
                <c:pt idx="3532">
                  <c:v>39281</c:v>
                </c:pt>
                <c:pt idx="3533">
                  <c:v>39282</c:v>
                </c:pt>
                <c:pt idx="3534">
                  <c:v>39283</c:v>
                </c:pt>
                <c:pt idx="3535">
                  <c:v>39286</c:v>
                </c:pt>
                <c:pt idx="3536">
                  <c:v>39287</c:v>
                </c:pt>
                <c:pt idx="3537">
                  <c:v>39288</c:v>
                </c:pt>
                <c:pt idx="3538">
                  <c:v>39289</c:v>
                </c:pt>
                <c:pt idx="3539">
                  <c:v>39290</c:v>
                </c:pt>
                <c:pt idx="3540">
                  <c:v>39293</c:v>
                </c:pt>
                <c:pt idx="3541">
                  <c:v>39294</c:v>
                </c:pt>
                <c:pt idx="3542">
                  <c:v>39295</c:v>
                </c:pt>
                <c:pt idx="3543">
                  <c:v>39296</c:v>
                </c:pt>
                <c:pt idx="3544">
                  <c:v>39297</c:v>
                </c:pt>
                <c:pt idx="3545">
                  <c:v>39300</c:v>
                </c:pt>
                <c:pt idx="3546">
                  <c:v>39301</c:v>
                </c:pt>
                <c:pt idx="3547">
                  <c:v>39302</c:v>
                </c:pt>
                <c:pt idx="3548">
                  <c:v>39303</c:v>
                </c:pt>
                <c:pt idx="3549">
                  <c:v>39304</c:v>
                </c:pt>
                <c:pt idx="3550">
                  <c:v>39307</c:v>
                </c:pt>
                <c:pt idx="3551">
                  <c:v>39308</c:v>
                </c:pt>
                <c:pt idx="3552">
                  <c:v>39309</c:v>
                </c:pt>
                <c:pt idx="3553">
                  <c:v>39310</c:v>
                </c:pt>
                <c:pt idx="3554">
                  <c:v>39311</c:v>
                </c:pt>
                <c:pt idx="3555">
                  <c:v>39314</c:v>
                </c:pt>
                <c:pt idx="3556">
                  <c:v>39315</c:v>
                </c:pt>
                <c:pt idx="3557">
                  <c:v>39316</c:v>
                </c:pt>
                <c:pt idx="3558">
                  <c:v>39317</c:v>
                </c:pt>
                <c:pt idx="3559">
                  <c:v>39318</c:v>
                </c:pt>
                <c:pt idx="3560">
                  <c:v>39321</c:v>
                </c:pt>
                <c:pt idx="3561">
                  <c:v>39322</c:v>
                </c:pt>
                <c:pt idx="3562">
                  <c:v>39323</c:v>
                </c:pt>
                <c:pt idx="3563">
                  <c:v>39324</c:v>
                </c:pt>
                <c:pt idx="3564">
                  <c:v>39325</c:v>
                </c:pt>
                <c:pt idx="3565">
                  <c:v>39328</c:v>
                </c:pt>
                <c:pt idx="3566">
                  <c:v>39329</c:v>
                </c:pt>
                <c:pt idx="3567">
                  <c:v>39330</c:v>
                </c:pt>
                <c:pt idx="3568">
                  <c:v>39331</c:v>
                </c:pt>
                <c:pt idx="3569">
                  <c:v>39332</c:v>
                </c:pt>
                <c:pt idx="3570">
                  <c:v>39335</c:v>
                </c:pt>
                <c:pt idx="3571">
                  <c:v>39336</c:v>
                </c:pt>
                <c:pt idx="3572">
                  <c:v>39337</c:v>
                </c:pt>
                <c:pt idx="3573">
                  <c:v>39338</c:v>
                </c:pt>
                <c:pt idx="3574">
                  <c:v>39339</c:v>
                </c:pt>
                <c:pt idx="3575">
                  <c:v>39342</c:v>
                </c:pt>
                <c:pt idx="3576">
                  <c:v>39343</c:v>
                </c:pt>
                <c:pt idx="3577">
                  <c:v>39344</c:v>
                </c:pt>
                <c:pt idx="3578">
                  <c:v>39345</c:v>
                </c:pt>
                <c:pt idx="3579">
                  <c:v>39346</c:v>
                </c:pt>
                <c:pt idx="3580">
                  <c:v>39349</c:v>
                </c:pt>
                <c:pt idx="3581">
                  <c:v>39350</c:v>
                </c:pt>
                <c:pt idx="3582">
                  <c:v>39351</c:v>
                </c:pt>
                <c:pt idx="3583">
                  <c:v>39352</c:v>
                </c:pt>
                <c:pt idx="3584">
                  <c:v>39353</c:v>
                </c:pt>
                <c:pt idx="3585">
                  <c:v>39356</c:v>
                </c:pt>
                <c:pt idx="3586">
                  <c:v>39357</c:v>
                </c:pt>
                <c:pt idx="3587">
                  <c:v>39358</c:v>
                </c:pt>
                <c:pt idx="3588">
                  <c:v>39359</c:v>
                </c:pt>
                <c:pt idx="3589">
                  <c:v>39360</c:v>
                </c:pt>
                <c:pt idx="3590">
                  <c:v>39363</c:v>
                </c:pt>
                <c:pt idx="3591">
                  <c:v>39364</c:v>
                </c:pt>
                <c:pt idx="3592">
                  <c:v>39365</c:v>
                </c:pt>
                <c:pt idx="3593">
                  <c:v>39366</c:v>
                </c:pt>
                <c:pt idx="3594">
                  <c:v>39367</c:v>
                </c:pt>
                <c:pt idx="3595">
                  <c:v>39370</c:v>
                </c:pt>
                <c:pt idx="3596">
                  <c:v>39371</c:v>
                </c:pt>
                <c:pt idx="3597">
                  <c:v>39372</c:v>
                </c:pt>
                <c:pt idx="3598">
                  <c:v>39373</c:v>
                </c:pt>
                <c:pt idx="3599">
                  <c:v>39374</c:v>
                </c:pt>
                <c:pt idx="3600">
                  <c:v>39377</c:v>
                </c:pt>
                <c:pt idx="3601">
                  <c:v>39378</c:v>
                </c:pt>
                <c:pt idx="3602">
                  <c:v>39379</c:v>
                </c:pt>
                <c:pt idx="3603">
                  <c:v>39380</c:v>
                </c:pt>
                <c:pt idx="3604">
                  <c:v>39381</c:v>
                </c:pt>
                <c:pt idx="3605">
                  <c:v>39384</c:v>
                </c:pt>
                <c:pt idx="3606">
                  <c:v>39385</c:v>
                </c:pt>
                <c:pt idx="3607">
                  <c:v>39386</c:v>
                </c:pt>
                <c:pt idx="3608">
                  <c:v>39387</c:v>
                </c:pt>
                <c:pt idx="3609">
                  <c:v>39388</c:v>
                </c:pt>
                <c:pt idx="3610">
                  <c:v>39391</c:v>
                </c:pt>
                <c:pt idx="3611">
                  <c:v>39392</c:v>
                </c:pt>
                <c:pt idx="3612">
                  <c:v>39393</c:v>
                </c:pt>
                <c:pt idx="3613">
                  <c:v>39394</c:v>
                </c:pt>
                <c:pt idx="3614">
                  <c:v>39395</c:v>
                </c:pt>
                <c:pt idx="3615">
                  <c:v>39398</c:v>
                </c:pt>
                <c:pt idx="3616">
                  <c:v>39399</c:v>
                </c:pt>
                <c:pt idx="3617">
                  <c:v>39400</c:v>
                </c:pt>
                <c:pt idx="3618">
                  <c:v>39401</c:v>
                </c:pt>
                <c:pt idx="3619">
                  <c:v>39402</c:v>
                </c:pt>
                <c:pt idx="3620">
                  <c:v>39405</c:v>
                </c:pt>
                <c:pt idx="3621">
                  <c:v>39406</c:v>
                </c:pt>
                <c:pt idx="3622">
                  <c:v>39407</c:v>
                </c:pt>
                <c:pt idx="3623">
                  <c:v>39408</c:v>
                </c:pt>
                <c:pt idx="3624">
                  <c:v>39409</c:v>
                </c:pt>
                <c:pt idx="3625">
                  <c:v>39412</c:v>
                </c:pt>
                <c:pt idx="3626">
                  <c:v>39413</c:v>
                </c:pt>
                <c:pt idx="3627">
                  <c:v>39414</c:v>
                </c:pt>
                <c:pt idx="3628">
                  <c:v>39415</c:v>
                </c:pt>
                <c:pt idx="3629">
                  <c:v>39416</c:v>
                </c:pt>
                <c:pt idx="3630">
                  <c:v>39419</c:v>
                </c:pt>
                <c:pt idx="3631">
                  <c:v>39420</c:v>
                </c:pt>
                <c:pt idx="3632">
                  <c:v>39421</c:v>
                </c:pt>
                <c:pt idx="3633">
                  <c:v>39422</c:v>
                </c:pt>
                <c:pt idx="3634">
                  <c:v>39423</c:v>
                </c:pt>
                <c:pt idx="3635">
                  <c:v>39426</c:v>
                </c:pt>
                <c:pt idx="3636">
                  <c:v>39427</c:v>
                </c:pt>
                <c:pt idx="3637">
                  <c:v>39428</c:v>
                </c:pt>
                <c:pt idx="3638">
                  <c:v>39429</c:v>
                </c:pt>
                <c:pt idx="3639">
                  <c:v>39430</c:v>
                </c:pt>
                <c:pt idx="3640">
                  <c:v>39433</c:v>
                </c:pt>
                <c:pt idx="3641">
                  <c:v>39434</c:v>
                </c:pt>
                <c:pt idx="3642">
                  <c:v>39435</c:v>
                </c:pt>
                <c:pt idx="3643">
                  <c:v>39436</c:v>
                </c:pt>
                <c:pt idx="3644">
                  <c:v>39437</c:v>
                </c:pt>
                <c:pt idx="3645">
                  <c:v>39440</c:v>
                </c:pt>
                <c:pt idx="3646">
                  <c:v>39441</c:v>
                </c:pt>
                <c:pt idx="3647">
                  <c:v>39442</c:v>
                </c:pt>
                <c:pt idx="3648">
                  <c:v>39443</c:v>
                </c:pt>
                <c:pt idx="3649">
                  <c:v>39444</c:v>
                </c:pt>
                <c:pt idx="3650">
                  <c:v>39447</c:v>
                </c:pt>
                <c:pt idx="3651">
                  <c:v>39448</c:v>
                </c:pt>
                <c:pt idx="3652">
                  <c:v>39449</c:v>
                </c:pt>
                <c:pt idx="3653">
                  <c:v>39450</c:v>
                </c:pt>
                <c:pt idx="3654">
                  <c:v>39451</c:v>
                </c:pt>
                <c:pt idx="3655">
                  <c:v>39454</c:v>
                </c:pt>
                <c:pt idx="3656">
                  <c:v>39455</c:v>
                </c:pt>
                <c:pt idx="3657">
                  <c:v>39456</c:v>
                </c:pt>
                <c:pt idx="3658">
                  <c:v>39457</c:v>
                </c:pt>
                <c:pt idx="3659">
                  <c:v>39458</c:v>
                </c:pt>
                <c:pt idx="3660">
                  <c:v>39461</c:v>
                </c:pt>
                <c:pt idx="3661">
                  <c:v>39462</c:v>
                </c:pt>
                <c:pt idx="3662">
                  <c:v>39463</c:v>
                </c:pt>
                <c:pt idx="3663">
                  <c:v>39464</c:v>
                </c:pt>
                <c:pt idx="3664">
                  <c:v>39465</c:v>
                </c:pt>
                <c:pt idx="3665">
                  <c:v>39468</c:v>
                </c:pt>
                <c:pt idx="3666">
                  <c:v>39469</c:v>
                </c:pt>
                <c:pt idx="3667">
                  <c:v>39470</c:v>
                </c:pt>
                <c:pt idx="3668">
                  <c:v>39471</c:v>
                </c:pt>
                <c:pt idx="3669">
                  <c:v>39472</c:v>
                </c:pt>
                <c:pt idx="3670">
                  <c:v>39475</c:v>
                </c:pt>
                <c:pt idx="3671">
                  <c:v>39476</c:v>
                </c:pt>
                <c:pt idx="3672">
                  <c:v>39477</c:v>
                </c:pt>
                <c:pt idx="3673">
                  <c:v>39478</c:v>
                </c:pt>
                <c:pt idx="3674">
                  <c:v>39479</c:v>
                </c:pt>
                <c:pt idx="3675">
                  <c:v>39482</c:v>
                </c:pt>
                <c:pt idx="3676">
                  <c:v>39483</c:v>
                </c:pt>
                <c:pt idx="3677">
                  <c:v>39484</c:v>
                </c:pt>
                <c:pt idx="3678">
                  <c:v>39485</c:v>
                </c:pt>
                <c:pt idx="3679">
                  <c:v>39486</c:v>
                </c:pt>
                <c:pt idx="3680">
                  <c:v>39489</c:v>
                </c:pt>
                <c:pt idx="3681">
                  <c:v>39490</c:v>
                </c:pt>
                <c:pt idx="3682">
                  <c:v>39491</c:v>
                </c:pt>
                <c:pt idx="3683">
                  <c:v>39492</c:v>
                </c:pt>
                <c:pt idx="3684">
                  <c:v>39493</c:v>
                </c:pt>
                <c:pt idx="3685">
                  <c:v>39496</c:v>
                </c:pt>
                <c:pt idx="3686">
                  <c:v>39497</c:v>
                </c:pt>
                <c:pt idx="3687">
                  <c:v>39498</c:v>
                </c:pt>
                <c:pt idx="3688">
                  <c:v>39499</c:v>
                </c:pt>
                <c:pt idx="3689">
                  <c:v>39500</c:v>
                </c:pt>
                <c:pt idx="3690">
                  <c:v>39503</c:v>
                </c:pt>
                <c:pt idx="3691">
                  <c:v>39504</c:v>
                </c:pt>
                <c:pt idx="3692">
                  <c:v>39505</c:v>
                </c:pt>
                <c:pt idx="3693">
                  <c:v>39506</c:v>
                </c:pt>
                <c:pt idx="3694">
                  <c:v>39507</c:v>
                </c:pt>
                <c:pt idx="3695">
                  <c:v>39510</c:v>
                </c:pt>
                <c:pt idx="3696">
                  <c:v>39511</c:v>
                </c:pt>
                <c:pt idx="3697">
                  <c:v>39512</c:v>
                </c:pt>
                <c:pt idx="3698">
                  <c:v>39513</c:v>
                </c:pt>
                <c:pt idx="3699">
                  <c:v>39514</c:v>
                </c:pt>
                <c:pt idx="3700">
                  <c:v>39517</c:v>
                </c:pt>
                <c:pt idx="3701">
                  <c:v>39518</c:v>
                </c:pt>
                <c:pt idx="3702">
                  <c:v>39519</c:v>
                </c:pt>
                <c:pt idx="3703">
                  <c:v>39520</c:v>
                </c:pt>
                <c:pt idx="3704">
                  <c:v>39521</c:v>
                </c:pt>
                <c:pt idx="3705">
                  <c:v>39524</c:v>
                </c:pt>
                <c:pt idx="3706">
                  <c:v>39525</c:v>
                </c:pt>
                <c:pt idx="3707">
                  <c:v>39526</c:v>
                </c:pt>
                <c:pt idx="3708">
                  <c:v>39527</c:v>
                </c:pt>
                <c:pt idx="3709">
                  <c:v>39528</c:v>
                </c:pt>
                <c:pt idx="3710">
                  <c:v>39531</c:v>
                </c:pt>
                <c:pt idx="3711">
                  <c:v>39532</c:v>
                </c:pt>
                <c:pt idx="3712">
                  <c:v>39533</c:v>
                </c:pt>
                <c:pt idx="3713">
                  <c:v>39534</c:v>
                </c:pt>
                <c:pt idx="3714">
                  <c:v>39535</c:v>
                </c:pt>
                <c:pt idx="3715">
                  <c:v>39538</c:v>
                </c:pt>
                <c:pt idx="3716">
                  <c:v>39539</c:v>
                </c:pt>
                <c:pt idx="3717">
                  <c:v>39540</c:v>
                </c:pt>
                <c:pt idx="3718">
                  <c:v>39541</c:v>
                </c:pt>
                <c:pt idx="3719">
                  <c:v>39542</c:v>
                </c:pt>
                <c:pt idx="3720">
                  <c:v>39545</c:v>
                </c:pt>
                <c:pt idx="3721">
                  <c:v>39546</c:v>
                </c:pt>
                <c:pt idx="3722">
                  <c:v>39547</c:v>
                </c:pt>
                <c:pt idx="3723">
                  <c:v>39548</c:v>
                </c:pt>
                <c:pt idx="3724">
                  <c:v>39549</c:v>
                </c:pt>
                <c:pt idx="3725">
                  <c:v>39552</c:v>
                </c:pt>
                <c:pt idx="3726">
                  <c:v>39553</c:v>
                </c:pt>
                <c:pt idx="3727">
                  <c:v>39554</c:v>
                </c:pt>
                <c:pt idx="3728">
                  <c:v>39555</c:v>
                </c:pt>
                <c:pt idx="3729">
                  <c:v>39556</c:v>
                </c:pt>
                <c:pt idx="3730">
                  <c:v>39559</c:v>
                </c:pt>
                <c:pt idx="3731">
                  <c:v>39560</c:v>
                </c:pt>
                <c:pt idx="3732">
                  <c:v>39561</c:v>
                </c:pt>
                <c:pt idx="3733">
                  <c:v>39562</c:v>
                </c:pt>
                <c:pt idx="3734">
                  <c:v>39563</c:v>
                </c:pt>
                <c:pt idx="3735">
                  <c:v>39566</c:v>
                </c:pt>
                <c:pt idx="3736">
                  <c:v>39567</c:v>
                </c:pt>
                <c:pt idx="3737">
                  <c:v>39568</c:v>
                </c:pt>
                <c:pt idx="3738">
                  <c:v>39569</c:v>
                </c:pt>
                <c:pt idx="3739">
                  <c:v>39570</c:v>
                </c:pt>
                <c:pt idx="3740">
                  <c:v>39573</c:v>
                </c:pt>
                <c:pt idx="3741">
                  <c:v>39574</c:v>
                </c:pt>
                <c:pt idx="3742">
                  <c:v>39575</c:v>
                </c:pt>
                <c:pt idx="3743">
                  <c:v>39576</c:v>
                </c:pt>
                <c:pt idx="3744">
                  <c:v>39577</c:v>
                </c:pt>
                <c:pt idx="3745">
                  <c:v>39580</c:v>
                </c:pt>
                <c:pt idx="3746">
                  <c:v>39581</c:v>
                </c:pt>
                <c:pt idx="3747">
                  <c:v>39582</c:v>
                </c:pt>
                <c:pt idx="3748">
                  <c:v>39583</c:v>
                </c:pt>
                <c:pt idx="3749">
                  <c:v>39584</c:v>
                </c:pt>
                <c:pt idx="3750">
                  <c:v>39587</c:v>
                </c:pt>
                <c:pt idx="3751">
                  <c:v>39588</c:v>
                </c:pt>
                <c:pt idx="3752">
                  <c:v>39589</c:v>
                </c:pt>
                <c:pt idx="3753">
                  <c:v>39590</c:v>
                </c:pt>
                <c:pt idx="3754">
                  <c:v>39591</c:v>
                </c:pt>
                <c:pt idx="3755">
                  <c:v>39594</c:v>
                </c:pt>
                <c:pt idx="3756">
                  <c:v>39595</c:v>
                </c:pt>
                <c:pt idx="3757">
                  <c:v>39596</c:v>
                </c:pt>
                <c:pt idx="3758">
                  <c:v>39597</c:v>
                </c:pt>
                <c:pt idx="3759">
                  <c:v>39598</c:v>
                </c:pt>
                <c:pt idx="3760">
                  <c:v>39601</c:v>
                </c:pt>
                <c:pt idx="3761">
                  <c:v>39602</c:v>
                </c:pt>
                <c:pt idx="3762">
                  <c:v>39603</c:v>
                </c:pt>
                <c:pt idx="3763">
                  <c:v>39604</c:v>
                </c:pt>
                <c:pt idx="3764">
                  <c:v>39605</c:v>
                </c:pt>
                <c:pt idx="3765">
                  <c:v>39608</c:v>
                </c:pt>
                <c:pt idx="3766">
                  <c:v>39609</c:v>
                </c:pt>
                <c:pt idx="3767">
                  <c:v>39610</c:v>
                </c:pt>
                <c:pt idx="3768">
                  <c:v>39611</c:v>
                </c:pt>
                <c:pt idx="3769">
                  <c:v>39612</c:v>
                </c:pt>
                <c:pt idx="3770">
                  <c:v>39615</c:v>
                </c:pt>
                <c:pt idx="3771">
                  <c:v>39616</c:v>
                </c:pt>
                <c:pt idx="3772">
                  <c:v>39617</c:v>
                </c:pt>
                <c:pt idx="3773">
                  <c:v>39618</c:v>
                </c:pt>
                <c:pt idx="3774">
                  <c:v>39619</c:v>
                </c:pt>
                <c:pt idx="3775">
                  <c:v>39622</c:v>
                </c:pt>
                <c:pt idx="3776">
                  <c:v>39623</c:v>
                </c:pt>
                <c:pt idx="3777">
                  <c:v>39624</c:v>
                </c:pt>
                <c:pt idx="3778">
                  <c:v>39625</c:v>
                </c:pt>
                <c:pt idx="3779">
                  <c:v>39626</c:v>
                </c:pt>
                <c:pt idx="3780">
                  <c:v>39629</c:v>
                </c:pt>
                <c:pt idx="3781">
                  <c:v>39630</c:v>
                </c:pt>
                <c:pt idx="3782">
                  <c:v>39631</c:v>
                </c:pt>
                <c:pt idx="3783">
                  <c:v>39632</c:v>
                </c:pt>
                <c:pt idx="3784">
                  <c:v>39633</c:v>
                </c:pt>
                <c:pt idx="3785">
                  <c:v>39636</c:v>
                </c:pt>
                <c:pt idx="3786">
                  <c:v>39637</c:v>
                </c:pt>
                <c:pt idx="3787">
                  <c:v>39638</c:v>
                </c:pt>
                <c:pt idx="3788">
                  <c:v>39639</c:v>
                </c:pt>
                <c:pt idx="3789">
                  <c:v>39640</c:v>
                </c:pt>
                <c:pt idx="3790">
                  <c:v>39643</c:v>
                </c:pt>
                <c:pt idx="3791">
                  <c:v>39644</c:v>
                </c:pt>
                <c:pt idx="3792">
                  <c:v>39645</c:v>
                </c:pt>
                <c:pt idx="3793">
                  <c:v>39646</c:v>
                </c:pt>
                <c:pt idx="3794">
                  <c:v>39647</c:v>
                </c:pt>
                <c:pt idx="3795">
                  <c:v>39650</c:v>
                </c:pt>
                <c:pt idx="3796">
                  <c:v>39651</c:v>
                </c:pt>
                <c:pt idx="3797">
                  <c:v>39652</c:v>
                </c:pt>
                <c:pt idx="3798">
                  <c:v>39653</c:v>
                </c:pt>
                <c:pt idx="3799">
                  <c:v>39654</c:v>
                </c:pt>
                <c:pt idx="3800">
                  <c:v>39657</c:v>
                </c:pt>
                <c:pt idx="3801">
                  <c:v>39658</c:v>
                </c:pt>
                <c:pt idx="3802">
                  <c:v>39659</c:v>
                </c:pt>
                <c:pt idx="3803">
                  <c:v>39660</c:v>
                </c:pt>
                <c:pt idx="3804">
                  <c:v>39661</c:v>
                </c:pt>
                <c:pt idx="3805">
                  <c:v>39664</c:v>
                </c:pt>
                <c:pt idx="3806">
                  <c:v>39665</c:v>
                </c:pt>
                <c:pt idx="3807">
                  <c:v>39666</c:v>
                </c:pt>
                <c:pt idx="3808">
                  <c:v>39667</c:v>
                </c:pt>
                <c:pt idx="3809">
                  <c:v>39668</c:v>
                </c:pt>
                <c:pt idx="3810">
                  <c:v>39671</c:v>
                </c:pt>
                <c:pt idx="3811">
                  <c:v>39672</c:v>
                </c:pt>
                <c:pt idx="3812">
                  <c:v>39673</c:v>
                </c:pt>
                <c:pt idx="3813">
                  <c:v>39674</c:v>
                </c:pt>
                <c:pt idx="3814">
                  <c:v>39675</c:v>
                </c:pt>
                <c:pt idx="3815">
                  <c:v>39678</c:v>
                </c:pt>
                <c:pt idx="3816">
                  <c:v>39679</c:v>
                </c:pt>
                <c:pt idx="3817">
                  <c:v>39680</c:v>
                </c:pt>
                <c:pt idx="3818">
                  <c:v>39681</c:v>
                </c:pt>
                <c:pt idx="3819">
                  <c:v>39682</c:v>
                </c:pt>
                <c:pt idx="3820">
                  <c:v>39685</c:v>
                </c:pt>
                <c:pt idx="3821">
                  <c:v>39686</c:v>
                </c:pt>
                <c:pt idx="3822">
                  <c:v>39687</c:v>
                </c:pt>
                <c:pt idx="3823">
                  <c:v>39688</c:v>
                </c:pt>
                <c:pt idx="3824">
                  <c:v>39689</c:v>
                </c:pt>
                <c:pt idx="3825">
                  <c:v>39692</c:v>
                </c:pt>
                <c:pt idx="3826">
                  <c:v>39693</c:v>
                </c:pt>
                <c:pt idx="3827">
                  <c:v>39694</c:v>
                </c:pt>
                <c:pt idx="3828">
                  <c:v>39695</c:v>
                </c:pt>
                <c:pt idx="3829">
                  <c:v>39696</c:v>
                </c:pt>
                <c:pt idx="3830">
                  <c:v>39699</c:v>
                </c:pt>
                <c:pt idx="3831">
                  <c:v>39700</c:v>
                </c:pt>
                <c:pt idx="3832">
                  <c:v>39701</c:v>
                </c:pt>
                <c:pt idx="3833">
                  <c:v>39702</c:v>
                </c:pt>
                <c:pt idx="3834">
                  <c:v>39703</c:v>
                </c:pt>
                <c:pt idx="3835">
                  <c:v>39706</c:v>
                </c:pt>
                <c:pt idx="3836">
                  <c:v>39707</c:v>
                </c:pt>
                <c:pt idx="3837">
                  <c:v>39708</c:v>
                </c:pt>
                <c:pt idx="3838">
                  <c:v>39709</c:v>
                </c:pt>
                <c:pt idx="3839">
                  <c:v>39710</c:v>
                </c:pt>
                <c:pt idx="3840">
                  <c:v>39713</c:v>
                </c:pt>
                <c:pt idx="3841">
                  <c:v>39714</c:v>
                </c:pt>
                <c:pt idx="3842">
                  <c:v>39715</c:v>
                </c:pt>
                <c:pt idx="3843">
                  <c:v>39716</c:v>
                </c:pt>
                <c:pt idx="3844">
                  <c:v>39717</c:v>
                </c:pt>
                <c:pt idx="3845">
                  <c:v>39720</c:v>
                </c:pt>
                <c:pt idx="3846">
                  <c:v>39721</c:v>
                </c:pt>
                <c:pt idx="3847">
                  <c:v>39722</c:v>
                </c:pt>
                <c:pt idx="3848">
                  <c:v>39723</c:v>
                </c:pt>
                <c:pt idx="3849">
                  <c:v>39724</c:v>
                </c:pt>
                <c:pt idx="3850">
                  <c:v>39727</c:v>
                </c:pt>
                <c:pt idx="3851">
                  <c:v>39728</c:v>
                </c:pt>
                <c:pt idx="3852">
                  <c:v>39729</c:v>
                </c:pt>
                <c:pt idx="3853">
                  <c:v>39730</c:v>
                </c:pt>
                <c:pt idx="3854">
                  <c:v>39731</c:v>
                </c:pt>
                <c:pt idx="3855">
                  <c:v>39734</c:v>
                </c:pt>
                <c:pt idx="3856">
                  <c:v>39735</c:v>
                </c:pt>
                <c:pt idx="3857">
                  <c:v>39736</c:v>
                </c:pt>
                <c:pt idx="3858">
                  <c:v>39737</c:v>
                </c:pt>
                <c:pt idx="3859">
                  <c:v>39738</c:v>
                </c:pt>
                <c:pt idx="3860">
                  <c:v>39741</c:v>
                </c:pt>
                <c:pt idx="3861">
                  <c:v>39742</c:v>
                </c:pt>
                <c:pt idx="3862">
                  <c:v>39743</c:v>
                </c:pt>
                <c:pt idx="3863">
                  <c:v>39744</c:v>
                </c:pt>
                <c:pt idx="3864">
                  <c:v>39745</c:v>
                </c:pt>
                <c:pt idx="3865">
                  <c:v>39748</c:v>
                </c:pt>
                <c:pt idx="3866">
                  <c:v>39749</c:v>
                </c:pt>
                <c:pt idx="3867">
                  <c:v>39750</c:v>
                </c:pt>
                <c:pt idx="3868">
                  <c:v>39751</c:v>
                </c:pt>
                <c:pt idx="3869">
                  <c:v>39752</c:v>
                </c:pt>
                <c:pt idx="3870">
                  <c:v>39755</c:v>
                </c:pt>
                <c:pt idx="3871">
                  <c:v>39756</c:v>
                </c:pt>
                <c:pt idx="3872">
                  <c:v>39757</c:v>
                </c:pt>
                <c:pt idx="3873">
                  <c:v>39758</c:v>
                </c:pt>
                <c:pt idx="3874">
                  <c:v>39759</c:v>
                </c:pt>
                <c:pt idx="3875">
                  <c:v>39762</c:v>
                </c:pt>
                <c:pt idx="3876">
                  <c:v>39763</c:v>
                </c:pt>
                <c:pt idx="3877">
                  <c:v>39764</c:v>
                </c:pt>
                <c:pt idx="3878">
                  <c:v>39765</c:v>
                </c:pt>
                <c:pt idx="3879">
                  <c:v>39766</c:v>
                </c:pt>
                <c:pt idx="3880">
                  <c:v>39769</c:v>
                </c:pt>
                <c:pt idx="3881">
                  <c:v>39770</c:v>
                </c:pt>
                <c:pt idx="3882">
                  <c:v>39771</c:v>
                </c:pt>
                <c:pt idx="3883">
                  <c:v>39772</c:v>
                </c:pt>
                <c:pt idx="3884">
                  <c:v>39773</c:v>
                </c:pt>
                <c:pt idx="3885">
                  <c:v>39776</c:v>
                </c:pt>
                <c:pt idx="3886">
                  <c:v>39777</c:v>
                </c:pt>
                <c:pt idx="3887">
                  <c:v>39778</c:v>
                </c:pt>
                <c:pt idx="3888">
                  <c:v>39779</c:v>
                </c:pt>
                <c:pt idx="3889">
                  <c:v>39780</c:v>
                </c:pt>
                <c:pt idx="3890">
                  <c:v>39783</c:v>
                </c:pt>
                <c:pt idx="3891">
                  <c:v>39784</c:v>
                </c:pt>
                <c:pt idx="3892">
                  <c:v>39785</c:v>
                </c:pt>
                <c:pt idx="3893">
                  <c:v>39786</c:v>
                </c:pt>
                <c:pt idx="3894">
                  <c:v>39787</c:v>
                </c:pt>
                <c:pt idx="3895">
                  <c:v>39790</c:v>
                </c:pt>
                <c:pt idx="3896">
                  <c:v>39791</c:v>
                </c:pt>
                <c:pt idx="3897">
                  <c:v>39792</c:v>
                </c:pt>
                <c:pt idx="3898">
                  <c:v>39793</c:v>
                </c:pt>
                <c:pt idx="3899">
                  <c:v>39794</c:v>
                </c:pt>
                <c:pt idx="3900">
                  <c:v>39797</c:v>
                </c:pt>
                <c:pt idx="3901">
                  <c:v>39798</c:v>
                </c:pt>
                <c:pt idx="3902">
                  <c:v>39799</c:v>
                </c:pt>
                <c:pt idx="3903">
                  <c:v>39800</c:v>
                </c:pt>
                <c:pt idx="3904">
                  <c:v>39801</c:v>
                </c:pt>
                <c:pt idx="3905">
                  <c:v>39804</c:v>
                </c:pt>
                <c:pt idx="3906">
                  <c:v>39805</c:v>
                </c:pt>
                <c:pt idx="3907">
                  <c:v>39806</c:v>
                </c:pt>
                <c:pt idx="3908">
                  <c:v>39807</c:v>
                </c:pt>
                <c:pt idx="3909">
                  <c:v>39808</c:v>
                </c:pt>
                <c:pt idx="3910">
                  <c:v>39811</c:v>
                </c:pt>
                <c:pt idx="3911">
                  <c:v>39812</c:v>
                </c:pt>
                <c:pt idx="3912">
                  <c:v>39813</c:v>
                </c:pt>
                <c:pt idx="3913">
                  <c:v>39814</c:v>
                </c:pt>
                <c:pt idx="3914">
                  <c:v>39815</c:v>
                </c:pt>
                <c:pt idx="3915">
                  <c:v>39818</c:v>
                </c:pt>
                <c:pt idx="3916">
                  <c:v>39819</c:v>
                </c:pt>
                <c:pt idx="3917">
                  <c:v>39820</c:v>
                </c:pt>
                <c:pt idx="3918">
                  <c:v>39821</c:v>
                </c:pt>
                <c:pt idx="3919">
                  <c:v>39822</c:v>
                </c:pt>
                <c:pt idx="3920">
                  <c:v>39825</c:v>
                </c:pt>
                <c:pt idx="3921">
                  <c:v>39826</c:v>
                </c:pt>
                <c:pt idx="3922">
                  <c:v>39827</c:v>
                </c:pt>
                <c:pt idx="3923">
                  <c:v>39828</c:v>
                </c:pt>
                <c:pt idx="3924">
                  <c:v>39829</c:v>
                </c:pt>
                <c:pt idx="3925">
                  <c:v>39832</c:v>
                </c:pt>
                <c:pt idx="3926">
                  <c:v>39833</c:v>
                </c:pt>
                <c:pt idx="3927">
                  <c:v>39834</c:v>
                </c:pt>
                <c:pt idx="3928">
                  <c:v>39835</c:v>
                </c:pt>
                <c:pt idx="3929">
                  <c:v>39836</c:v>
                </c:pt>
                <c:pt idx="3930">
                  <c:v>39839</c:v>
                </c:pt>
                <c:pt idx="3931">
                  <c:v>39840</c:v>
                </c:pt>
                <c:pt idx="3932">
                  <c:v>39841</c:v>
                </c:pt>
                <c:pt idx="3933">
                  <c:v>39842</c:v>
                </c:pt>
                <c:pt idx="3934">
                  <c:v>39843</c:v>
                </c:pt>
                <c:pt idx="3935">
                  <c:v>39846</c:v>
                </c:pt>
                <c:pt idx="3936">
                  <c:v>39847</c:v>
                </c:pt>
                <c:pt idx="3937">
                  <c:v>39848</c:v>
                </c:pt>
                <c:pt idx="3938">
                  <c:v>39849</c:v>
                </c:pt>
                <c:pt idx="3939">
                  <c:v>39850</c:v>
                </c:pt>
                <c:pt idx="3940">
                  <c:v>39853</c:v>
                </c:pt>
                <c:pt idx="3941">
                  <c:v>39854</c:v>
                </c:pt>
                <c:pt idx="3942">
                  <c:v>39855</c:v>
                </c:pt>
                <c:pt idx="3943">
                  <c:v>39856</c:v>
                </c:pt>
                <c:pt idx="3944">
                  <c:v>39857</c:v>
                </c:pt>
                <c:pt idx="3945">
                  <c:v>39860</c:v>
                </c:pt>
                <c:pt idx="3946">
                  <c:v>39861</c:v>
                </c:pt>
                <c:pt idx="3947">
                  <c:v>39862</c:v>
                </c:pt>
                <c:pt idx="3948">
                  <c:v>39863</c:v>
                </c:pt>
                <c:pt idx="3949">
                  <c:v>39864</c:v>
                </c:pt>
                <c:pt idx="3950">
                  <c:v>39867</c:v>
                </c:pt>
                <c:pt idx="3951">
                  <c:v>39868</c:v>
                </c:pt>
                <c:pt idx="3952">
                  <c:v>39869</c:v>
                </c:pt>
                <c:pt idx="3953">
                  <c:v>39870</c:v>
                </c:pt>
                <c:pt idx="3954">
                  <c:v>39871</c:v>
                </c:pt>
                <c:pt idx="3955">
                  <c:v>39874</c:v>
                </c:pt>
                <c:pt idx="3956">
                  <c:v>39875</c:v>
                </c:pt>
                <c:pt idx="3957">
                  <c:v>39876</c:v>
                </c:pt>
                <c:pt idx="3958">
                  <c:v>39877</c:v>
                </c:pt>
                <c:pt idx="3959">
                  <c:v>39878</c:v>
                </c:pt>
                <c:pt idx="3960">
                  <c:v>39881</c:v>
                </c:pt>
                <c:pt idx="3961">
                  <c:v>39882</c:v>
                </c:pt>
                <c:pt idx="3962">
                  <c:v>39883</c:v>
                </c:pt>
                <c:pt idx="3963">
                  <c:v>39884</c:v>
                </c:pt>
                <c:pt idx="3964">
                  <c:v>39885</c:v>
                </c:pt>
                <c:pt idx="3965">
                  <c:v>39888</c:v>
                </c:pt>
                <c:pt idx="3966">
                  <c:v>39889</c:v>
                </c:pt>
                <c:pt idx="3967">
                  <c:v>39890</c:v>
                </c:pt>
                <c:pt idx="3968">
                  <c:v>39891</c:v>
                </c:pt>
                <c:pt idx="3969">
                  <c:v>39892</c:v>
                </c:pt>
                <c:pt idx="3970">
                  <c:v>39895</c:v>
                </c:pt>
                <c:pt idx="3971">
                  <c:v>39896</c:v>
                </c:pt>
                <c:pt idx="3972">
                  <c:v>39897</c:v>
                </c:pt>
                <c:pt idx="3973">
                  <c:v>39898</c:v>
                </c:pt>
                <c:pt idx="3974">
                  <c:v>39899</c:v>
                </c:pt>
                <c:pt idx="3975">
                  <c:v>39902</c:v>
                </c:pt>
                <c:pt idx="3976">
                  <c:v>39903</c:v>
                </c:pt>
                <c:pt idx="3977">
                  <c:v>39904</c:v>
                </c:pt>
                <c:pt idx="3978">
                  <c:v>39905</c:v>
                </c:pt>
                <c:pt idx="3979">
                  <c:v>39906</c:v>
                </c:pt>
                <c:pt idx="3980">
                  <c:v>39909</c:v>
                </c:pt>
                <c:pt idx="3981">
                  <c:v>39910</c:v>
                </c:pt>
                <c:pt idx="3982">
                  <c:v>39911</c:v>
                </c:pt>
                <c:pt idx="3983">
                  <c:v>39912</c:v>
                </c:pt>
                <c:pt idx="3984">
                  <c:v>39913</c:v>
                </c:pt>
                <c:pt idx="3985">
                  <c:v>39916</c:v>
                </c:pt>
                <c:pt idx="3986">
                  <c:v>39917</c:v>
                </c:pt>
                <c:pt idx="3987">
                  <c:v>39918</c:v>
                </c:pt>
                <c:pt idx="3988">
                  <c:v>39919</c:v>
                </c:pt>
                <c:pt idx="3989">
                  <c:v>39920</c:v>
                </c:pt>
                <c:pt idx="3990">
                  <c:v>39923</c:v>
                </c:pt>
                <c:pt idx="3991">
                  <c:v>39924</c:v>
                </c:pt>
                <c:pt idx="3992">
                  <c:v>39925</c:v>
                </c:pt>
                <c:pt idx="3993">
                  <c:v>39926</c:v>
                </c:pt>
                <c:pt idx="3994">
                  <c:v>39927</c:v>
                </c:pt>
                <c:pt idx="3995">
                  <c:v>39930</c:v>
                </c:pt>
                <c:pt idx="3996">
                  <c:v>39931</c:v>
                </c:pt>
                <c:pt idx="3997">
                  <c:v>39932</c:v>
                </c:pt>
                <c:pt idx="3998">
                  <c:v>39933</c:v>
                </c:pt>
                <c:pt idx="3999">
                  <c:v>39934</c:v>
                </c:pt>
                <c:pt idx="4000">
                  <c:v>39937</c:v>
                </c:pt>
                <c:pt idx="4001">
                  <c:v>39938</c:v>
                </c:pt>
                <c:pt idx="4002">
                  <c:v>39939</c:v>
                </c:pt>
                <c:pt idx="4003">
                  <c:v>39940</c:v>
                </c:pt>
                <c:pt idx="4004">
                  <c:v>39941</c:v>
                </c:pt>
                <c:pt idx="4005">
                  <c:v>39944</c:v>
                </c:pt>
                <c:pt idx="4006">
                  <c:v>39945</c:v>
                </c:pt>
                <c:pt idx="4007">
                  <c:v>39946</c:v>
                </c:pt>
                <c:pt idx="4008">
                  <c:v>39947</c:v>
                </c:pt>
                <c:pt idx="4009">
                  <c:v>39948</c:v>
                </c:pt>
                <c:pt idx="4010">
                  <c:v>39951</c:v>
                </c:pt>
                <c:pt idx="4011">
                  <c:v>39952</c:v>
                </c:pt>
                <c:pt idx="4012">
                  <c:v>39953</c:v>
                </c:pt>
                <c:pt idx="4013">
                  <c:v>39954</c:v>
                </c:pt>
                <c:pt idx="4014">
                  <c:v>39955</c:v>
                </c:pt>
                <c:pt idx="4015">
                  <c:v>39958</c:v>
                </c:pt>
                <c:pt idx="4016">
                  <c:v>39959</c:v>
                </c:pt>
                <c:pt idx="4017">
                  <c:v>39960</c:v>
                </c:pt>
                <c:pt idx="4018">
                  <c:v>39961</c:v>
                </c:pt>
                <c:pt idx="4019">
                  <c:v>39962</c:v>
                </c:pt>
                <c:pt idx="4020">
                  <c:v>39965</c:v>
                </c:pt>
                <c:pt idx="4021">
                  <c:v>39966</c:v>
                </c:pt>
                <c:pt idx="4022">
                  <c:v>39967</c:v>
                </c:pt>
                <c:pt idx="4023">
                  <c:v>39968</c:v>
                </c:pt>
                <c:pt idx="4024">
                  <c:v>39969</c:v>
                </c:pt>
                <c:pt idx="4025">
                  <c:v>39972</c:v>
                </c:pt>
                <c:pt idx="4026">
                  <c:v>39973</c:v>
                </c:pt>
                <c:pt idx="4027">
                  <c:v>39974</c:v>
                </c:pt>
                <c:pt idx="4028">
                  <c:v>39975</c:v>
                </c:pt>
                <c:pt idx="4029">
                  <c:v>39976</c:v>
                </c:pt>
                <c:pt idx="4030">
                  <c:v>39979</c:v>
                </c:pt>
                <c:pt idx="4031">
                  <c:v>39980</c:v>
                </c:pt>
                <c:pt idx="4032">
                  <c:v>39981</c:v>
                </c:pt>
                <c:pt idx="4033">
                  <c:v>39982</c:v>
                </c:pt>
                <c:pt idx="4034">
                  <c:v>39983</c:v>
                </c:pt>
                <c:pt idx="4035">
                  <c:v>39986</c:v>
                </c:pt>
                <c:pt idx="4036">
                  <c:v>39987</c:v>
                </c:pt>
                <c:pt idx="4037">
                  <c:v>39988</c:v>
                </c:pt>
                <c:pt idx="4038">
                  <c:v>39989</c:v>
                </c:pt>
                <c:pt idx="4039">
                  <c:v>39990</c:v>
                </c:pt>
                <c:pt idx="4040">
                  <c:v>39993</c:v>
                </c:pt>
                <c:pt idx="4041">
                  <c:v>39994</c:v>
                </c:pt>
                <c:pt idx="4042">
                  <c:v>39995</c:v>
                </c:pt>
                <c:pt idx="4043">
                  <c:v>39996</c:v>
                </c:pt>
                <c:pt idx="4044">
                  <c:v>39997</c:v>
                </c:pt>
                <c:pt idx="4045">
                  <c:v>40000</c:v>
                </c:pt>
                <c:pt idx="4046">
                  <c:v>40001</c:v>
                </c:pt>
                <c:pt idx="4047">
                  <c:v>40002</c:v>
                </c:pt>
                <c:pt idx="4048">
                  <c:v>40003</c:v>
                </c:pt>
                <c:pt idx="4049">
                  <c:v>40004</c:v>
                </c:pt>
                <c:pt idx="4050">
                  <c:v>40007</c:v>
                </c:pt>
                <c:pt idx="4051">
                  <c:v>40008</c:v>
                </c:pt>
                <c:pt idx="4052">
                  <c:v>40009</c:v>
                </c:pt>
                <c:pt idx="4053">
                  <c:v>40010</c:v>
                </c:pt>
                <c:pt idx="4054">
                  <c:v>40011</c:v>
                </c:pt>
                <c:pt idx="4055">
                  <c:v>40014</c:v>
                </c:pt>
                <c:pt idx="4056">
                  <c:v>40015</c:v>
                </c:pt>
                <c:pt idx="4057">
                  <c:v>40016</c:v>
                </c:pt>
                <c:pt idx="4058">
                  <c:v>40017</c:v>
                </c:pt>
                <c:pt idx="4059">
                  <c:v>40018</c:v>
                </c:pt>
                <c:pt idx="4060">
                  <c:v>40021</c:v>
                </c:pt>
                <c:pt idx="4061">
                  <c:v>40022</c:v>
                </c:pt>
                <c:pt idx="4062">
                  <c:v>40023</c:v>
                </c:pt>
                <c:pt idx="4063">
                  <c:v>40024</c:v>
                </c:pt>
                <c:pt idx="4064">
                  <c:v>40025</c:v>
                </c:pt>
                <c:pt idx="4065">
                  <c:v>40028</c:v>
                </c:pt>
                <c:pt idx="4066">
                  <c:v>40029</c:v>
                </c:pt>
                <c:pt idx="4067">
                  <c:v>40030</c:v>
                </c:pt>
                <c:pt idx="4068">
                  <c:v>40031</c:v>
                </c:pt>
                <c:pt idx="4069">
                  <c:v>40032</c:v>
                </c:pt>
                <c:pt idx="4070">
                  <c:v>40035</c:v>
                </c:pt>
                <c:pt idx="4071">
                  <c:v>40036</c:v>
                </c:pt>
                <c:pt idx="4072">
                  <c:v>40037</c:v>
                </c:pt>
                <c:pt idx="4073">
                  <c:v>40038</c:v>
                </c:pt>
                <c:pt idx="4074">
                  <c:v>40039</c:v>
                </c:pt>
                <c:pt idx="4075">
                  <c:v>40042</c:v>
                </c:pt>
                <c:pt idx="4076">
                  <c:v>40043</c:v>
                </c:pt>
                <c:pt idx="4077">
                  <c:v>40044</c:v>
                </c:pt>
                <c:pt idx="4078">
                  <c:v>40045</c:v>
                </c:pt>
                <c:pt idx="4079">
                  <c:v>40046</c:v>
                </c:pt>
                <c:pt idx="4080">
                  <c:v>40049</c:v>
                </c:pt>
                <c:pt idx="4081">
                  <c:v>40050</c:v>
                </c:pt>
                <c:pt idx="4082">
                  <c:v>40051</c:v>
                </c:pt>
                <c:pt idx="4083">
                  <c:v>40052</c:v>
                </c:pt>
                <c:pt idx="4084">
                  <c:v>40053</c:v>
                </c:pt>
                <c:pt idx="4085">
                  <c:v>40056</c:v>
                </c:pt>
                <c:pt idx="4086">
                  <c:v>40057</c:v>
                </c:pt>
                <c:pt idx="4087">
                  <c:v>40058</c:v>
                </c:pt>
                <c:pt idx="4088">
                  <c:v>40059</c:v>
                </c:pt>
                <c:pt idx="4089">
                  <c:v>40060</c:v>
                </c:pt>
                <c:pt idx="4090">
                  <c:v>40063</c:v>
                </c:pt>
                <c:pt idx="4091">
                  <c:v>40064</c:v>
                </c:pt>
                <c:pt idx="4092">
                  <c:v>40065</c:v>
                </c:pt>
                <c:pt idx="4093">
                  <c:v>40066</c:v>
                </c:pt>
                <c:pt idx="4094">
                  <c:v>40067</c:v>
                </c:pt>
                <c:pt idx="4095">
                  <c:v>40070</c:v>
                </c:pt>
                <c:pt idx="4096">
                  <c:v>40071</c:v>
                </c:pt>
                <c:pt idx="4097">
                  <c:v>40072</c:v>
                </c:pt>
                <c:pt idx="4098">
                  <c:v>40073</c:v>
                </c:pt>
                <c:pt idx="4099">
                  <c:v>40074</c:v>
                </c:pt>
                <c:pt idx="4100">
                  <c:v>40077</c:v>
                </c:pt>
                <c:pt idx="4101">
                  <c:v>40078</c:v>
                </c:pt>
                <c:pt idx="4102">
                  <c:v>40079</c:v>
                </c:pt>
                <c:pt idx="4103">
                  <c:v>40080</c:v>
                </c:pt>
                <c:pt idx="4104">
                  <c:v>40081</c:v>
                </c:pt>
                <c:pt idx="4105">
                  <c:v>40084</c:v>
                </c:pt>
                <c:pt idx="4106">
                  <c:v>40085</c:v>
                </c:pt>
                <c:pt idx="4107">
                  <c:v>40086</c:v>
                </c:pt>
                <c:pt idx="4108">
                  <c:v>40087</c:v>
                </c:pt>
                <c:pt idx="4109">
                  <c:v>40088</c:v>
                </c:pt>
                <c:pt idx="4110">
                  <c:v>40091</c:v>
                </c:pt>
                <c:pt idx="4111">
                  <c:v>40092</c:v>
                </c:pt>
                <c:pt idx="4112">
                  <c:v>40093</c:v>
                </c:pt>
                <c:pt idx="4113">
                  <c:v>40094</c:v>
                </c:pt>
                <c:pt idx="4114">
                  <c:v>40095</c:v>
                </c:pt>
                <c:pt idx="4115">
                  <c:v>40098</c:v>
                </c:pt>
                <c:pt idx="4116">
                  <c:v>40099</c:v>
                </c:pt>
                <c:pt idx="4117">
                  <c:v>40100</c:v>
                </c:pt>
                <c:pt idx="4118">
                  <c:v>40101</c:v>
                </c:pt>
                <c:pt idx="4119">
                  <c:v>40102</c:v>
                </c:pt>
                <c:pt idx="4120">
                  <c:v>40105</c:v>
                </c:pt>
                <c:pt idx="4121">
                  <c:v>40106</c:v>
                </c:pt>
                <c:pt idx="4122">
                  <c:v>40107</c:v>
                </c:pt>
                <c:pt idx="4123">
                  <c:v>40108</c:v>
                </c:pt>
                <c:pt idx="4124">
                  <c:v>40109</c:v>
                </c:pt>
                <c:pt idx="4125">
                  <c:v>40112</c:v>
                </c:pt>
                <c:pt idx="4126">
                  <c:v>40113</c:v>
                </c:pt>
                <c:pt idx="4127">
                  <c:v>40114</c:v>
                </c:pt>
                <c:pt idx="4128">
                  <c:v>40115</c:v>
                </c:pt>
                <c:pt idx="4129">
                  <c:v>40116</c:v>
                </c:pt>
                <c:pt idx="4130">
                  <c:v>40119</c:v>
                </c:pt>
                <c:pt idx="4131">
                  <c:v>40120</c:v>
                </c:pt>
                <c:pt idx="4132">
                  <c:v>40121</c:v>
                </c:pt>
                <c:pt idx="4133">
                  <c:v>40122</c:v>
                </c:pt>
                <c:pt idx="4134">
                  <c:v>40123</c:v>
                </c:pt>
                <c:pt idx="4135">
                  <c:v>40126</c:v>
                </c:pt>
                <c:pt idx="4136">
                  <c:v>40127</c:v>
                </c:pt>
                <c:pt idx="4137">
                  <c:v>40128</c:v>
                </c:pt>
                <c:pt idx="4138">
                  <c:v>40129</c:v>
                </c:pt>
                <c:pt idx="4139">
                  <c:v>40130</c:v>
                </c:pt>
                <c:pt idx="4140">
                  <c:v>40133</c:v>
                </c:pt>
                <c:pt idx="4141">
                  <c:v>40134</c:v>
                </c:pt>
                <c:pt idx="4142">
                  <c:v>40135</c:v>
                </c:pt>
                <c:pt idx="4143">
                  <c:v>40136</c:v>
                </c:pt>
                <c:pt idx="4144">
                  <c:v>40137</c:v>
                </c:pt>
                <c:pt idx="4145">
                  <c:v>40140</c:v>
                </c:pt>
                <c:pt idx="4146">
                  <c:v>40141</c:v>
                </c:pt>
                <c:pt idx="4147">
                  <c:v>40142</c:v>
                </c:pt>
                <c:pt idx="4148">
                  <c:v>40143</c:v>
                </c:pt>
                <c:pt idx="4149">
                  <c:v>40144</c:v>
                </c:pt>
                <c:pt idx="4150">
                  <c:v>40147</c:v>
                </c:pt>
                <c:pt idx="4151">
                  <c:v>40148</c:v>
                </c:pt>
                <c:pt idx="4152">
                  <c:v>40149</c:v>
                </c:pt>
                <c:pt idx="4153">
                  <c:v>40150</c:v>
                </c:pt>
                <c:pt idx="4154">
                  <c:v>40151</c:v>
                </c:pt>
                <c:pt idx="4155">
                  <c:v>40154</c:v>
                </c:pt>
                <c:pt idx="4156">
                  <c:v>40155</c:v>
                </c:pt>
                <c:pt idx="4157">
                  <c:v>40156</c:v>
                </c:pt>
                <c:pt idx="4158">
                  <c:v>40157</c:v>
                </c:pt>
                <c:pt idx="4159">
                  <c:v>40158</c:v>
                </c:pt>
                <c:pt idx="4160">
                  <c:v>40161</c:v>
                </c:pt>
                <c:pt idx="4161">
                  <c:v>40162</c:v>
                </c:pt>
                <c:pt idx="4162">
                  <c:v>40163</c:v>
                </c:pt>
                <c:pt idx="4163">
                  <c:v>40164</c:v>
                </c:pt>
                <c:pt idx="4164">
                  <c:v>40165</c:v>
                </c:pt>
                <c:pt idx="4165">
                  <c:v>40168</c:v>
                </c:pt>
                <c:pt idx="4166">
                  <c:v>40169</c:v>
                </c:pt>
                <c:pt idx="4167">
                  <c:v>40170</c:v>
                </c:pt>
                <c:pt idx="4168">
                  <c:v>40171</c:v>
                </c:pt>
                <c:pt idx="4169">
                  <c:v>40172</c:v>
                </c:pt>
                <c:pt idx="4170">
                  <c:v>40175</c:v>
                </c:pt>
                <c:pt idx="4171">
                  <c:v>40176</c:v>
                </c:pt>
                <c:pt idx="4172">
                  <c:v>40177</c:v>
                </c:pt>
                <c:pt idx="4173">
                  <c:v>40178</c:v>
                </c:pt>
                <c:pt idx="4174">
                  <c:v>40179</c:v>
                </c:pt>
                <c:pt idx="4175">
                  <c:v>40182</c:v>
                </c:pt>
                <c:pt idx="4176">
                  <c:v>40183</c:v>
                </c:pt>
                <c:pt idx="4177">
                  <c:v>40184</c:v>
                </c:pt>
                <c:pt idx="4178">
                  <c:v>40185</c:v>
                </c:pt>
                <c:pt idx="4179">
                  <c:v>40186</c:v>
                </c:pt>
                <c:pt idx="4180">
                  <c:v>40189</c:v>
                </c:pt>
                <c:pt idx="4181">
                  <c:v>40190</c:v>
                </c:pt>
                <c:pt idx="4182">
                  <c:v>40191</c:v>
                </c:pt>
                <c:pt idx="4183">
                  <c:v>40192</c:v>
                </c:pt>
                <c:pt idx="4184">
                  <c:v>40193</c:v>
                </c:pt>
                <c:pt idx="4185">
                  <c:v>40196</c:v>
                </c:pt>
                <c:pt idx="4186">
                  <c:v>40197</c:v>
                </c:pt>
                <c:pt idx="4187">
                  <c:v>40198</c:v>
                </c:pt>
                <c:pt idx="4188">
                  <c:v>40199</c:v>
                </c:pt>
                <c:pt idx="4189">
                  <c:v>40200</c:v>
                </c:pt>
                <c:pt idx="4190">
                  <c:v>40203</c:v>
                </c:pt>
                <c:pt idx="4191">
                  <c:v>40204</c:v>
                </c:pt>
                <c:pt idx="4192">
                  <c:v>40205</c:v>
                </c:pt>
                <c:pt idx="4193">
                  <c:v>40206</c:v>
                </c:pt>
                <c:pt idx="4194">
                  <c:v>40207</c:v>
                </c:pt>
                <c:pt idx="4195">
                  <c:v>40210</c:v>
                </c:pt>
                <c:pt idx="4196">
                  <c:v>40211</c:v>
                </c:pt>
                <c:pt idx="4197">
                  <c:v>40212</c:v>
                </c:pt>
                <c:pt idx="4198">
                  <c:v>40213</c:v>
                </c:pt>
                <c:pt idx="4199">
                  <c:v>40214</c:v>
                </c:pt>
                <c:pt idx="4200">
                  <c:v>40217</c:v>
                </c:pt>
                <c:pt idx="4201">
                  <c:v>40218</c:v>
                </c:pt>
                <c:pt idx="4202">
                  <c:v>40219</c:v>
                </c:pt>
                <c:pt idx="4203">
                  <c:v>40220</c:v>
                </c:pt>
                <c:pt idx="4204">
                  <c:v>40221</c:v>
                </c:pt>
                <c:pt idx="4205">
                  <c:v>40224</c:v>
                </c:pt>
                <c:pt idx="4206">
                  <c:v>40225</c:v>
                </c:pt>
                <c:pt idx="4207">
                  <c:v>40226</c:v>
                </c:pt>
                <c:pt idx="4208">
                  <c:v>40227</c:v>
                </c:pt>
                <c:pt idx="4209">
                  <c:v>40228</c:v>
                </c:pt>
                <c:pt idx="4210">
                  <c:v>40231</c:v>
                </c:pt>
                <c:pt idx="4211">
                  <c:v>40232</c:v>
                </c:pt>
                <c:pt idx="4212">
                  <c:v>40233</c:v>
                </c:pt>
                <c:pt idx="4213">
                  <c:v>40234</c:v>
                </c:pt>
                <c:pt idx="4214">
                  <c:v>40235</c:v>
                </c:pt>
                <c:pt idx="4215">
                  <c:v>40238</c:v>
                </c:pt>
                <c:pt idx="4216">
                  <c:v>40239</c:v>
                </c:pt>
                <c:pt idx="4217">
                  <c:v>40240</c:v>
                </c:pt>
                <c:pt idx="4218">
                  <c:v>40241</c:v>
                </c:pt>
                <c:pt idx="4219">
                  <c:v>40242</c:v>
                </c:pt>
                <c:pt idx="4220">
                  <c:v>40245</c:v>
                </c:pt>
                <c:pt idx="4221">
                  <c:v>40246</c:v>
                </c:pt>
                <c:pt idx="4222">
                  <c:v>40247</c:v>
                </c:pt>
                <c:pt idx="4223">
                  <c:v>40248</c:v>
                </c:pt>
                <c:pt idx="4224">
                  <c:v>40249</c:v>
                </c:pt>
                <c:pt idx="4225">
                  <c:v>40252</c:v>
                </c:pt>
                <c:pt idx="4226">
                  <c:v>40253</c:v>
                </c:pt>
                <c:pt idx="4227">
                  <c:v>40254</c:v>
                </c:pt>
                <c:pt idx="4228">
                  <c:v>40255</c:v>
                </c:pt>
                <c:pt idx="4229">
                  <c:v>40256</c:v>
                </c:pt>
                <c:pt idx="4230">
                  <c:v>40259</c:v>
                </c:pt>
                <c:pt idx="4231">
                  <c:v>40260</c:v>
                </c:pt>
                <c:pt idx="4232">
                  <c:v>40261</c:v>
                </c:pt>
                <c:pt idx="4233">
                  <c:v>40262</c:v>
                </c:pt>
                <c:pt idx="4234">
                  <c:v>40263</c:v>
                </c:pt>
                <c:pt idx="4235">
                  <c:v>40266</c:v>
                </c:pt>
                <c:pt idx="4236">
                  <c:v>40267</c:v>
                </c:pt>
                <c:pt idx="4237">
                  <c:v>40268</c:v>
                </c:pt>
                <c:pt idx="4238">
                  <c:v>40269</c:v>
                </c:pt>
                <c:pt idx="4239">
                  <c:v>40270</c:v>
                </c:pt>
                <c:pt idx="4240">
                  <c:v>40273</c:v>
                </c:pt>
                <c:pt idx="4241">
                  <c:v>40274</c:v>
                </c:pt>
                <c:pt idx="4242">
                  <c:v>40275</c:v>
                </c:pt>
                <c:pt idx="4243">
                  <c:v>40276</c:v>
                </c:pt>
                <c:pt idx="4244">
                  <c:v>40277</c:v>
                </c:pt>
                <c:pt idx="4245">
                  <c:v>40280</c:v>
                </c:pt>
                <c:pt idx="4246">
                  <c:v>40281</c:v>
                </c:pt>
                <c:pt idx="4247">
                  <c:v>40282</c:v>
                </c:pt>
                <c:pt idx="4248">
                  <c:v>40283</c:v>
                </c:pt>
                <c:pt idx="4249">
                  <c:v>40284</c:v>
                </c:pt>
                <c:pt idx="4250">
                  <c:v>40287</c:v>
                </c:pt>
                <c:pt idx="4251">
                  <c:v>40288</c:v>
                </c:pt>
                <c:pt idx="4252">
                  <c:v>40289</c:v>
                </c:pt>
                <c:pt idx="4253">
                  <c:v>40290</c:v>
                </c:pt>
                <c:pt idx="4254">
                  <c:v>40291</c:v>
                </c:pt>
                <c:pt idx="4255">
                  <c:v>40294</c:v>
                </c:pt>
                <c:pt idx="4256">
                  <c:v>40295</c:v>
                </c:pt>
                <c:pt idx="4257">
                  <c:v>40296</c:v>
                </c:pt>
                <c:pt idx="4258">
                  <c:v>40297</c:v>
                </c:pt>
                <c:pt idx="4259">
                  <c:v>40298</c:v>
                </c:pt>
                <c:pt idx="4260">
                  <c:v>40301</c:v>
                </c:pt>
                <c:pt idx="4261">
                  <c:v>40302</c:v>
                </c:pt>
                <c:pt idx="4262">
                  <c:v>40303</c:v>
                </c:pt>
                <c:pt idx="4263">
                  <c:v>40304</c:v>
                </c:pt>
                <c:pt idx="4264">
                  <c:v>40305</c:v>
                </c:pt>
                <c:pt idx="4265">
                  <c:v>40308</c:v>
                </c:pt>
                <c:pt idx="4266">
                  <c:v>40309</c:v>
                </c:pt>
                <c:pt idx="4267">
                  <c:v>40310</c:v>
                </c:pt>
                <c:pt idx="4268">
                  <c:v>40311</c:v>
                </c:pt>
                <c:pt idx="4269">
                  <c:v>40312</c:v>
                </c:pt>
                <c:pt idx="4270">
                  <c:v>40315</c:v>
                </c:pt>
                <c:pt idx="4271">
                  <c:v>40316</c:v>
                </c:pt>
                <c:pt idx="4272">
                  <c:v>40317</c:v>
                </c:pt>
                <c:pt idx="4273">
                  <c:v>40318</c:v>
                </c:pt>
                <c:pt idx="4274">
                  <c:v>40319</c:v>
                </c:pt>
                <c:pt idx="4275">
                  <c:v>40322</c:v>
                </c:pt>
                <c:pt idx="4276">
                  <c:v>40323</c:v>
                </c:pt>
                <c:pt idx="4277">
                  <c:v>40324</c:v>
                </c:pt>
                <c:pt idx="4278">
                  <c:v>40325</c:v>
                </c:pt>
                <c:pt idx="4279">
                  <c:v>40326</c:v>
                </c:pt>
                <c:pt idx="4280">
                  <c:v>40329</c:v>
                </c:pt>
                <c:pt idx="4281">
                  <c:v>40330</c:v>
                </c:pt>
                <c:pt idx="4282">
                  <c:v>40331</c:v>
                </c:pt>
                <c:pt idx="4283">
                  <c:v>40332</c:v>
                </c:pt>
                <c:pt idx="4284">
                  <c:v>40333</c:v>
                </c:pt>
                <c:pt idx="4285">
                  <c:v>40336</c:v>
                </c:pt>
                <c:pt idx="4286">
                  <c:v>40337</c:v>
                </c:pt>
                <c:pt idx="4287">
                  <c:v>40338</c:v>
                </c:pt>
                <c:pt idx="4288">
                  <c:v>40339</c:v>
                </c:pt>
                <c:pt idx="4289">
                  <c:v>40340</c:v>
                </c:pt>
                <c:pt idx="4290">
                  <c:v>40343</c:v>
                </c:pt>
                <c:pt idx="4291">
                  <c:v>40344</c:v>
                </c:pt>
                <c:pt idx="4292">
                  <c:v>40345</c:v>
                </c:pt>
                <c:pt idx="4293">
                  <c:v>40346</c:v>
                </c:pt>
                <c:pt idx="4294">
                  <c:v>40347</c:v>
                </c:pt>
                <c:pt idx="4295">
                  <c:v>40350</c:v>
                </c:pt>
                <c:pt idx="4296">
                  <c:v>40351</c:v>
                </c:pt>
                <c:pt idx="4297">
                  <c:v>40352</c:v>
                </c:pt>
                <c:pt idx="4298">
                  <c:v>40353</c:v>
                </c:pt>
                <c:pt idx="4299">
                  <c:v>40354</c:v>
                </c:pt>
                <c:pt idx="4300">
                  <c:v>40357</c:v>
                </c:pt>
                <c:pt idx="4301">
                  <c:v>40358</c:v>
                </c:pt>
                <c:pt idx="4302">
                  <c:v>40359</c:v>
                </c:pt>
                <c:pt idx="4303">
                  <c:v>40360</c:v>
                </c:pt>
                <c:pt idx="4304">
                  <c:v>40361</c:v>
                </c:pt>
                <c:pt idx="4305">
                  <c:v>40364</c:v>
                </c:pt>
                <c:pt idx="4306">
                  <c:v>40365</c:v>
                </c:pt>
                <c:pt idx="4307">
                  <c:v>40366</c:v>
                </c:pt>
                <c:pt idx="4308">
                  <c:v>40367</c:v>
                </c:pt>
                <c:pt idx="4309">
                  <c:v>40368</c:v>
                </c:pt>
                <c:pt idx="4310">
                  <c:v>40371</c:v>
                </c:pt>
                <c:pt idx="4311">
                  <c:v>40372</c:v>
                </c:pt>
                <c:pt idx="4312">
                  <c:v>40373</c:v>
                </c:pt>
                <c:pt idx="4313">
                  <c:v>40374</c:v>
                </c:pt>
                <c:pt idx="4314">
                  <c:v>40375</c:v>
                </c:pt>
                <c:pt idx="4315">
                  <c:v>40378</c:v>
                </c:pt>
                <c:pt idx="4316">
                  <c:v>40379</c:v>
                </c:pt>
                <c:pt idx="4317">
                  <c:v>40380</c:v>
                </c:pt>
                <c:pt idx="4318">
                  <c:v>40381</c:v>
                </c:pt>
                <c:pt idx="4319">
                  <c:v>40382</c:v>
                </c:pt>
                <c:pt idx="4320">
                  <c:v>40385</c:v>
                </c:pt>
                <c:pt idx="4321">
                  <c:v>40386</c:v>
                </c:pt>
                <c:pt idx="4322">
                  <c:v>40387</c:v>
                </c:pt>
                <c:pt idx="4323">
                  <c:v>40388</c:v>
                </c:pt>
                <c:pt idx="4324">
                  <c:v>40389</c:v>
                </c:pt>
                <c:pt idx="4325">
                  <c:v>40392</c:v>
                </c:pt>
                <c:pt idx="4326">
                  <c:v>40393</c:v>
                </c:pt>
                <c:pt idx="4327">
                  <c:v>40394</c:v>
                </c:pt>
                <c:pt idx="4328">
                  <c:v>40395</c:v>
                </c:pt>
                <c:pt idx="4329">
                  <c:v>40396</c:v>
                </c:pt>
                <c:pt idx="4330">
                  <c:v>40399</c:v>
                </c:pt>
                <c:pt idx="4331">
                  <c:v>40400</c:v>
                </c:pt>
                <c:pt idx="4332">
                  <c:v>40401</c:v>
                </c:pt>
                <c:pt idx="4333">
                  <c:v>40402</c:v>
                </c:pt>
                <c:pt idx="4334">
                  <c:v>40403</c:v>
                </c:pt>
                <c:pt idx="4335">
                  <c:v>40406</c:v>
                </c:pt>
                <c:pt idx="4336">
                  <c:v>40407</c:v>
                </c:pt>
                <c:pt idx="4337">
                  <c:v>40408</c:v>
                </c:pt>
                <c:pt idx="4338">
                  <c:v>40409</c:v>
                </c:pt>
                <c:pt idx="4339">
                  <c:v>40410</c:v>
                </c:pt>
                <c:pt idx="4340">
                  <c:v>40413</c:v>
                </c:pt>
                <c:pt idx="4341">
                  <c:v>40414</c:v>
                </c:pt>
                <c:pt idx="4342">
                  <c:v>40415</c:v>
                </c:pt>
                <c:pt idx="4343">
                  <c:v>40416</c:v>
                </c:pt>
                <c:pt idx="4344">
                  <c:v>40417</c:v>
                </c:pt>
                <c:pt idx="4345">
                  <c:v>40420</c:v>
                </c:pt>
                <c:pt idx="4346">
                  <c:v>40421</c:v>
                </c:pt>
                <c:pt idx="4347">
                  <c:v>40422</c:v>
                </c:pt>
                <c:pt idx="4348">
                  <c:v>40423</c:v>
                </c:pt>
                <c:pt idx="4349">
                  <c:v>40424</c:v>
                </c:pt>
                <c:pt idx="4350">
                  <c:v>40427</c:v>
                </c:pt>
                <c:pt idx="4351">
                  <c:v>40428</c:v>
                </c:pt>
                <c:pt idx="4352">
                  <c:v>40429</c:v>
                </c:pt>
                <c:pt idx="4353">
                  <c:v>40430</c:v>
                </c:pt>
                <c:pt idx="4354">
                  <c:v>40431</c:v>
                </c:pt>
                <c:pt idx="4355">
                  <c:v>40434</c:v>
                </c:pt>
                <c:pt idx="4356">
                  <c:v>40435</c:v>
                </c:pt>
                <c:pt idx="4357">
                  <c:v>40436</c:v>
                </c:pt>
                <c:pt idx="4358">
                  <c:v>40437</c:v>
                </c:pt>
                <c:pt idx="4359">
                  <c:v>40438</c:v>
                </c:pt>
                <c:pt idx="4360">
                  <c:v>40441</c:v>
                </c:pt>
                <c:pt idx="4361">
                  <c:v>40442</c:v>
                </c:pt>
                <c:pt idx="4362">
                  <c:v>40443</c:v>
                </c:pt>
                <c:pt idx="4363">
                  <c:v>40444</c:v>
                </c:pt>
                <c:pt idx="4364">
                  <c:v>40445</c:v>
                </c:pt>
                <c:pt idx="4365">
                  <c:v>40448</c:v>
                </c:pt>
                <c:pt idx="4366">
                  <c:v>40449</c:v>
                </c:pt>
                <c:pt idx="4367">
                  <c:v>40450</c:v>
                </c:pt>
                <c:pt idx="4368">
                  <c:v>40451</c:v>
                </c:pt>
                <c:pt idx="4369">
                  <c:v>40452</c:v>
                </c:pt>
                <c:pt idx="4370">
                  <c:v>40455</c:v>
                </c:pt>
                <c:pt idx="4371">
                  <c:v>40456</c:v>
                </c:pt>
                <c:pt idx="4372">
                  <c:v>40457</c:v>
                </c:pt>
                <c:pt idx="4373">
                  <c:v>40458</c:v>
                </c:pt>
                <c:pt idx="4374">
                  <c:v>40459</c:v>
                </c:pt>
                <c:pt idx="4375">
                  <c:v>40462</c:v>
                </c:pt>
                <c:pt idx="4376">
                  <c:v>40463</c:v>
                </c:pt>
                <c:pt idx="4377">
                  <c:v>40464</c:v>
                </c:pt>
                <c:pt idx="4378">
                  <c:v>40465</c:v>
                </c:pt>
                <c:pt idx="4379">
                  <c:v>40466</c:v>
                </c:pt>
                <c:pt idx="4380">
                  <c:v>40469</c:v>
                </c:pt>
                <c:pt idx="4381">
                  <c:v>40470</c:v>
                </c:pt>
                <c:pt idx="4382">
                  <c:v>40471</c:v>
                </c:pt>
                <c:pt idx="4383">
                  <c:v>40472</c:v>
                </c:pt>
                <c:pt idx="4384">
                  <c:v>40473</c:v>
                </c:pt>
                <c:pt idx="4385">
                  <c:v>40476</c:v>
                </c:pt>
                <c:pt idx="4386">
                  <c:v>40477</c:v>
                </c:pt>
                <c:pt idx="4387">
                  <c:v>40478</c:v>
                </c:pt>
                <c:pt idx="4388">
                  <c:v>40479</c:v>
                </c:pt>
                <c:pt idx="4389">
                  <c:v>40480</c:v>
                </c:pt>
                <c:pt idx="4390">
                  <c:v>40483</c:v>
                </c:pt>
                <c:pt idx="4391">
                  <c:v>40484</c:v>
                </c:pt>
                <c:pt idx="4392">
                  <c:v>40485</c:v>
                </c:pt>
                <c:pt idx="4393">
                  <c:v>40486</c:v>
                </c:pt>
                <c:pt idx="4394">
                  <c:v>40487</c:v>
                </c:pt>
                <c:pt idx="4395">
                  <c:v>40490</c:v>
                </c:pt>
                <c:pt idx="4396">
                  <c:v>40491</c:v>
                </c:pt>
                <c:pt idx="4397">
                  <c:v>40492</c:v>
                </c:pt>
                <c:pt idx="4398">
                  <c:v>40493</c:v>
                </c:pt>
                <c:pt idx="4399">
                  <c:v>40494</c:v>
                </c:pt>
                <c:pt idx="4400">
                  <c:v>40497</c:v>
                </c:pt>
                <c:pt idx="4401">
                  <c:v>40498</c:v>
                </c:pt>
                <c:pt idx="4402">
                  <c:v>40499</c:v>
                </c:pt>
                <c:pt idx="4403">
                  <c:v>40500</c:v>
                </c:pt>
                <c:pt idx="4404">
                  <c:v>40501</c:v>
                </c:pt>
                <c:pt idx="4405">
                  <c:v>40504</c:v>
                </c:pt>
                <c:pt idx="4406">
                  <c:v>40505</c:v>
                </c:pt>
                <c:pt idx="4407">
                  <c:v>40506</c:v>
                </c:pt>
                <c:pt idx="4408">
                  <c:v>40507</c:v>
                </c:pt>
                <c:pt idx="4409">
                  <c:v>40508</c:v>
                </c:pt>
                <c:pt idx="4410">
                  <c:v>40511</c:v>
                </c:pt>
                <c:pt idx="4411">
                  <c:v>40512</c:v>
                </c:pt>
                <c:pt idx="4412">
                  <c:v>40513</c:v>
                </c:pt>
                <c:pt idx="4413">
                  <c:v>40514</c:v>
                </c:pt>
                <c:pt idx="4414">
                  <c:v>40515</c:v>
                </c:pt>
                <c:pt idx="4415">
                  <c:v>40518</c:v>
                </c:pt>
                <c:pt idx="4416">
                  <c:v>40519</c:v>
                </c:pt>
                <c:pt idx="4417">
                  <c:v>40520</c:v>
                </c:pt>
                <c:pt idx="4418">
                  <c:v>40521</c:v>
                </c:pt>
                <c:pt idx="4419">
                  <c:v>40522</c:v>
                </c:pt>
                <c:pt idx="4420">
                  <c:v>40525</c:v>
                </c:pt>
                <c:pt idx="4421">
                  <c:v>40526</c:v>
                </c:pt>
                <c:pt idx="4422">
                  <c:v>40527</c:v>
                </c:pt>
                <c:pt idx="4423">
                  <c:v>40528</c:v>
                </c:pt>
                <c:pt idx="4424">
                  <c:v>40529</c:v>
                </c:pt>
                <c:pt idx="4425">
                  <c:v>40532</c:v>
                </c:pt>
                <c:pt idx="4426">
                  <c:v>40533</c:v>
                </c:pt>
                <c:pt idx="4427">
                  <c:v>40534</c:v>
                </c:pt>
                <c:pt idx="4428">
                  <c:v>40535</c:v>
                </c:pt>
                <c:pt idx="4429">
                  <c:v>40536</c:v>
                </c:pt>
                <c:pt idx="4430">
                  <c:v>40539</c:v>
                </c:pt>
                <c:pt idx="4431">
                  <c:v>40540</c:v>
                </c:pt>
                <c:pt idx="4432">
                  <c:v>40541</c:v>
                </c:pt>
                <c:pt idx="4433">
                  <c:v>40542</c:v>
                </c:pt>
                <c:pt idx="4434">
                  <c:v>40543</c:v>
                </c:pt>
                <c:pt idx="4435">
                  <c:v>40546</c:v>
                </c:pt>
                <c:pt idx="4436">
                  <c:v>40547</c:v>
                </c:pt>
                <c:pt idx="4437">
                  <c:v>40548</c:v>
                </c:pt>
                <c:pt idx="4438">
                  <c:v>40549</c:v>
                </c:pt>
                <c:pt idx="4439">
                  <c:v>40550</c:v>
                </c:pt>
                <c:pt idx="4440">
                  <c:v>40553</c:v>
                </c:pt>
                <c:pt idx="4441">
                  <c:v>40554</c:v>
                </c:pt>
                <c:pt idx="4442">
                  <c:v>40555</c:v>
                </c:pt>
                <c:pt idx="4443">
                  <c:v>40556</c:v>
                </c:pt>
                <c:pt idx="4444">
                  <c:v>40557</c:v>
                </c:pt>
                <c:pt idx="4445">
                  <c:v>40560</c:v>
                </c:pt>
                <c:pt idx="4446">
                  <c:v>40561</c:v>
                </c:pt>
                <c:pt idx="4447">
                  <c:v>40562</c:v>
                </c:pt>
                <c:pt idx="4448">
                  <c:v>40563</c:v>
                </c:pt>
                <c:pt idx="4449">
                  <c:v>40564</c:v>
                </c:pt>
                <c:pt idx="4450">
                  <c:v>40567</c:v>
                </c:pt>
                <c:pt idx="4451">
                  <c:v>40568</c:v>
                </c:pt>
                <c:pt idx="4452">
                  <c:v>40569</c:v>
                </c:pt>
                <c:pt idx="4453">
                  <c:v>40570</c:v>
                </c:pt>
                <c:pt idx="4454">
                  <c:v>40571</c:v>
                </c:pt>
                <c:pt idx="4455">
                  <c:v>40574</c:v>
                </c:pt>
                <c:pt idx="4456">
                  <c:v>40575</c:v>
                </c:pt>
                <c:pt idx="4457">
                  <c:v>40576</c:v>
                </c:pt>
                <c:pt idx="4458">
                  <c:v>40577</c:v>
                </c:pt>
                <c:pt idx="4459">
                  <c:v>40578</c:v>
                </c:pt>
                <c:pt idx="4460">
                  <c:v>40581</c:v>
                </c:pt>
                <c:pt idx="4461">
                  <c:v>40582</c:v>
                </c:pt>
                <c:pt idx="4462">
                  <c:v>40583</c:v>
                </c:pt>
                <c:pt idx="4463">
                  <c:v>40584</c:v>
                </c:pt>
                <c:pt idx="4464">
                  <c:v>40585</c:v>
                </c:pt>
                <c:pt idx="4465">
                  <c:v>40588</c:v>
                </c:pt>
                <c:pt idx="4466">
                  <c:v>40589</c:v>
                </c:pt>
                <c:pt idx="4467">
                  <c:v>40590</c:v>
                </c:pt>
                <c:pt idx="4468">
                  <c:v>40591</c:v>
                </c:pt>
                <c:pt idx="4469">
                  <c:v>40592</c:v>
                </c:pt>
                <c:pt idx="4470">
                  <c:v>40595</c:v>
                </c:pt>
                <c:pt idx="4471">
                  <c:v>40596</c:v>
                </c:pt>
                <c:pt idx="4472">
                  <c:v>40597</c:v>
                </c:pt>
                <c:pt idx="4473">
                  <c:v>40598</c:v>
                </c:pt>
                <c:pt idx="4474">
                  <c:v>40599</c:v>
                </c:pt>
                <c:pt idx="4475">
                  <c:v>40602</c:v>
                </c:pt>
                <c:pt idx="4476">
                  <c:v>40603</c:v>
                </c:pt>
                <c:pt idx="4477">
                  <c:v>40604</c:v>
                </c:pt>
                <c:pt idx="4478">
                  <c:v>40605</c:v>
                </c:pt>
                <c:pt idx="4479">
                  <c:v>40606</c:v>
                </c:pt>
                <c:pt idx="4480">
                  <c:v>40609</c:v>
                </c:pt>
                <c:pt idx="4481">
                  <c:v>40610</c:v>
                </c:pt>
                <c:pt idx="4482">
                  <c:v>40611</c:v>
                </c:pt>
                <c:pt idx="4483">
                  <c:v>40612</c:v>
                </c:pt>
                <c:pt idx="4484">
                  <c:v>40613</c:v>
                </c:pt>
                <c:pt idx="4485">
                  <c:v>40616</c:v>
                </c:pt>
                <c:pt idx="4486">
                  <c:v>40617</c:v>
                </c:pt>
                <c:pt idx="4487">
                  <c:v>40618</c:v>
                </c:pt>
                <c:pt idx="4488">
                  <c:v>40619</c:v>
                </c:pt>
                <c:pt idx="4489">
                  <c:v>40620</c:v>
                </c:pt>
                <c:pt idx="4490">
                  <c:v>40623</c:v>
                </c:pt>
                <c:pt idx="4491">
                  <c:v>40624</c:v>
                </c:pt>
                <c:pt idx="4492">
                  <c:v>40625</c:v>
                </c:pt>
                <c:pt idx="4493">
                  <c:v>40626</c:v>
                </c:pt>
                <c:pt idx="4494">
                  <c:v>40627</c:v>
                </c:pt>
                <c:pt idx="4495">
                  <c:v>40630</c:v>
                </c:pt>
                <c:pt idx="4496">
                  <c:v>40631</c:v>
                </c:pt>
                <c:pt idx="4497">
                  <c:v>40632</c:v>
                </c:pt>
                <c:pt idx="4498">
                  <c:v>40633</c:v>
                </c:pt>
                <c:pt idx="4499">
                  <c:v>40634</c:v>
                </c:pt>
                <c:pt idx="4500">
                  <c:v>40637</c:v>
                </c:pt>
                <c:pt idx="4501">
                  <c:v>40638</c:v>
                </c:pt>
                <c:pt idx="4502">
                  <c:v>40639</c:v>
                </c:pt>
                <c:pt idx="4503">
                  <c:v>40640</c:v>
                </c:pt>
                <c:pt idx="4504">
                  <c:v>40641</c:v>
                </c:pt>
                <c:pt idx="4505">
                  <c:v>40644</c:v>
                </c:pt>
                <c:pt idx="4506">
                  <c:v>40645</c:v>
                </c:pt>
                <c:pt idx="4507">
                  <c:v>40646</c:v>
                </c:pt>
                <c:pt idx="4508">
                  <c:v>40647</c:v>
                </c:pt>
                <c:pt idx="4509">
                  <c:v>40648</c:v>
                </c:pt>
                <c:pt idx="4510">
                  <c:v>40651</c:v>
                </c:pt>
                <c:pt idx="4511">
                  <c:v>40652</c:v>
                </c:pt>
                <c:pt idx="4512">
                  <c:v>40653</c:v>
                </c:pt>
                <c:pt idx="4513">
                  <c:v>40654</c:v>
                </c:pt>
                <c:pt idx="4514">
                  <c:v>40655</c:v>
                </c:pt>
                <c:pt idx="4515">
                  <c:v>40658</c:v>
                </c:pt>
                <c:pt idx="4516">
                  <c:v>40659</c:v>
                </c:pt>
                <c:pt idx="4517">
                  <c:v>40660</c:v>
                </c:pt>
                <c:pt idx="4518">
                  <c:v>40661</c:v>
                </c:pt>
                <c:pt idx="4519">
                  <c:v>40662</c:v>
                </c:pt>
                <c:pt idx="4520">
                  <c:v>40665</c:v>
                </c:pt>
                <c:pt idx="4521">
                  <c:v>40666</c:v>
                </c:pt>
                <c:pt idx="4522">
                  <c:v>40667</c:v>
                </c:pt>
                <c:pt idx="4523">
                  <c:v>40668</c:v>
                </c:pt>
                <c:pt idx="4524">
                  <c:v>40669</c:v>
                </c:pt>
                <c:pt idx="4525">
                  <c:v>40672</c:v>
                </c:pt>
                <c:pt idx="4526">
                  <c:v>40673</c:v>
                </c:pt>
                <c:pt idx="4527">
                  <c:v>40674</c:v>
                </c:pt>
                <c:pt idx="4528">
                  <c:v>40675</c:v>
                </c:pt>
                <c:pt idx="4529">
                  <c:v>40676</c:v>
                </c:pt>
                <c:pt idx="4530">
                  <c:v>40679</c:v>
                </c:pt>
                <c:pt idx="4531">
                  <c:v>40680</c:v>
                </c:pt>
                <c:pt idx="4532">
                  <c:v>40681</c:v>
                </c:pt>
                <c:pt idx="4533">
                  <c:v>40682</c:v>
                </c:pt>
                <c:pt idx="4534">
                  <c:v>40683</c:v>
                </c:pt>
                <c:pt idx="4535">
                  <c:v>40686</c:v>
                </c:pt>
                <c:pt idx="4536">
                  <c:v>40687</c:v>
                </c:pt>
                <c:pt idx="4537">
                  <c:v>40688</c:v>
                </c:pt>
                <c:pt idx="4538">
                  <c:v>40689</c:v>
                </c:pt>
                <c:pt idx="4539">
                  <c:v>40690</c:v>
                </c:pt>
                <c:pt idx="4540">
                  <c:v>40693</c:v>
                </c:pt>
                <c:pt idx="4541">
                  <c:v>40694</c:v>
                </c:pt>
                <c:pt idx="4542">
                  <c:v>40695</c:v>
                </c:pt>
                <c:pt idx="4543">
                  <c:v>40696</c:v>
                </c:pt>
                <c:pt idx="4544">
                  <c:v>40697</c:v>
                </c:pt>
                <c:pt idx="4545">
                  <c:v>40700</c:v>
                </c:pt>
                <c:pt idx="4546">
                  <c:v>40701</c:v>
                </c:pt>
                <c:pt idx="4547">
                  <c:v>40702</c:v>
                </c:pt>
                <c:pt idx="4548">
                  <c:v>40703</c:v>
                </c:pt>
                <c:pt idx="4549">
                  <c:v>40704</c:v>
                </c:pt>
                <c:pt idx="4550">
                  <c:v>40707</c:v>
                </c:pt>
                <c:pt idx="4551">
                  <c:v>40708</c:v>
                </c:pt>
                <c:pt idx="4552">
                  <c:v>40709</c:v>
                </c:pt>
                <c:pt idx="4553">
                  <c:v>40710</c:v>
                </c:pt>
                <c:pt idx="4554">
                  <c:v>40711</c:v>
                </c:pt>
                <c:pt idx="4555">
                  <c:v>40714</c:v>
                </c:pt>
                <c:pt idx="4556">
                  <c:v>40715</c:v>
                </c:pt>
                <c:pt idx="4557">
                  <c:v>40716</c:v>
                </c:pt>
                <c:pt idx="4558">
                  <c:v>40717</c:v>
                </c:pt>
                <c:pt idx="4559">
                  <c:v>40718</c:v>
                </c:pt>
                <c:pt idx="4560">
                  <c:v>40721</c:v>
                </c:pt>
                <c:pt idx="4561">
                  <c:v>40722</c:v>
                </c:pt>
                <c:pt idx="4562">
                  <c:v>40723</c:v>
                </c:pt>
                <c:pt idx="4563">
                  <c:v>40724</c:v>
                </c:pt>
                <c:pt idx="4564">
                  <c:v>40725</c:v>
                </c:pt>
                <c:pt idx="4565">
                  <c:v>40728</c:v>
                </c:pt>
                <c:pt idx="4566">
                  <c:v>40729</c:v>
                </c:pt>
                <c:pt idx="4567">
                  <c:v>40730</c:v>
                </c:pt>
                <c:pt idx="4568">
                  <c:v>40731</c:v>
                </c:pt>
                <c:pt idx="4569">
                  <c:v>40732</c:v>
                </c:pt>
                <c:pt idx="4570">
                  <c:v>40735</c:v>
                </c:pt>
                <c:pt idx="4571">
                  <c:v>40736</c:v>
                </c:pt>
                <c:pt idx="4572">
                  <c:v>40737</c:v>
                </c:pt>
                <c:pt idx="4573">
                  <c:v>40738</c:v>
                </c:pt>
                <c:pt idx="4574">
                  <c:v>40739</c:v>
                </c:pt>
                <c:pt idx="4575">
                  <c:v>40742</c:v>
                </c:pt>
                <c:pt idx="4576">
                  <c:v>40743</c:v>
                </c:pt>
                <c:pt idx="4577">
                  <c:v>40744</c:v>
                </c:pt>
                <c:pt idx="4578">
                  <c:v>40745</c:v>
                </c:pt>
                <c:pt idx="4579">
                  <c:v>40746</c:v>
                </c:pt>
                <c:pt idx="4580">
                  <c:v>40749</c:v>
                </c:pt>
                <c:pt idx="4581">
                  <c:v>40750</c:v>
                </c:pt>
                <c:pt idx="4582">
                  <c:v>40751</c:v>
                </c:pt>
                <c:pt idx="4583">
                  <c:v>40752</c:v>
                </c:pt>
                <c:pt idx="4584">
                  <c:v>40753</c:v>
                </c:pt>
                <c:pt idx="4585">
                  <c:v>40756</c:v>
                </c:pt>
                <c:pt idx="4586">
                  <c:v>40757</c:v>
                </c:pt>
                <c:pt idx="4587">
                  <c:v>40758</c:v>
                </c:pt>
                <c:pt idx="4588">
                  <c:v>40759</c:v>
                </c:pt>
                <c:pt idx="4589">
                  <c:v>40760</c:v>
                </c:pt>
                <c:pt idx="4590">
                  <c:v>40763</c:v>
                </c:pt>
                <c:pt idx="4591">
                  <c:v>40764</c:v>
                </c:pt>
                <c:pt idx="4592">
                  <c:v>40765</c:v>
                </c:pt>
                <c:pt idx="4593">
                  <c:v>40766</c:v>
                </c:pt>
                <c:pt idx="4594">
                  <c:v>40767</c:v>
                </c:pt>
                <c:pt idx="4595">
                  <c:v>40770</c:v>
                </c:pt>
                <c:pt idx="4596">
                  <c:v>40771</c:v>
                </c:pt>
                <c:pt idx="4597">
                  <c:v>40772</c:v>
                </c:pt>
                <c:pt idx="4598">
                  <c:v>40773</c:v>
                </c:pt>
                <c:pt idx="4599">
                  <c:v>40774</c:v>
                </c:pt>
                <c:pt idx="4600">
                  <c:v>40777</c:v>
                </c:pt>
                <c:pt idx="4601">
                  <c:v>40778</c:v>
                </c:pt>
                <c:pt idx="4602">
                  <c:v>40779</c:v>
                </c:pt>
                <c:pt idx="4603">
                  <c:v>40780</c:v>
                </c:pt>
                <c:pt idx="4604">
                  <c:v>40781</c:v>
                </c:pt>
                <c:pt idx="4605">
                  <c:v>40784</c:v>
                </c:pt>
                <c:pt idx="4606">
                  <c:v>40785</c:v>
                </c:pt>
                <c:pt idx="4607">
                  <c:v>40786</c:v>
                </c:pt>
                <c:pt idx="4608">
                  <c:v>40787</c:v>
                </c:pt>
                <c:pt idx="4609">
                  <c:v>40788</c:v>
                </c:pt>
                <c:pt idx="4610">
                  <c:v>40791</c:v>
                </c:pt>
                <c:pt idx="4611">
                  <c:v>40792</c:v>
                </c:pt>
                <c:pt idx="4612">
                  <c:v>40793</c:v>
                </c:pt>
                <c:pt idx="4613">
                  <c:v>40794</c:v>
                </c:pt>
                <c:pt idx="4614">
                  <c:v>40795</c:v>
                </c:pt>
                <c:pt idx="4615">
                  <c:v>40798</c:v>
                </c:pt>
                <c:pt idx="4616">
                  <c:v>40799</c:v>
                </c:pt>
                <c:pt idx="4617">
                  <c:v>40800</c:v>
                </c:pt>
                <c:pt idx="4618">
                  <c:v>40801</c:v>
                </c:pt>
                <c:pt idx="4619">
                  <c:v>40802</c:v>
                </c:pt>
                <c:pt idx="4620">
                  <c:v>40805</c:v>
                </c:pt>
                <c:pt idx="4621">
                  <c:v>40806</c:v>
                </c:pt>
                <c:pt idx="4622">
                  <c:v>40807</c:v>
                </c:pt>
                <c:pt idx="4623">
                  <c:v>40808</c:v>
                </c:pt>
                <c:pt idx="4624">
                  <c:v>40809</c:v>
                </c:pt>
                <c:pt idx="4625">
                  <c:v>40812</c:v>
                </c:pt>
                <c:pt idx="4626">
                  <c:v>40813</c:v>
                </c:pt>
                <c:pt idx="4627">
                  <c:v>40814</c:v>
                </c:pt>
                <c:pt idx="4628">
                  <c:v>40815</c:v>
                </c:pt>
                <c:pt idx="4629">
                  <c:v>40816</c:v>
                </c:pt>
                <c:pt idx="4630">
                  <c:v>40819</c:v>
                </c:pt>
                <c:pt idx="4631">
                  <c:v>40820</c:v>
                </c:pt>
                <c:pt idx="4632">
                  <c:v>40821</c:v>
                </c:pt>
                <c:pt idx="4633">
                  <c:v>40822</c:v>
                </c:pt>
                <c:pt idx="4634">
                  <c:v>40823</c:v>
                </c:pt>
                <c:pt idx="4635">
                  <c:v>40826</c:v>
                </c:pt>
                <c:pt idx="4636">
                  <c:v>40827</c:v>
                </c:pt>
                <c:pt idx="4637">
                  <c:v>40828</c:v>
                </c:pt>
                <c:pt idx="4638">
                  <c:v>40829</c:v>
                </c:pt>
                <c:pt idx="4639">
                  <c:v>40830</c:v>
                </c:pt>
                <c:pt idx="4640">
                  <c:v>40833</c:v>
                </c:pt>
                <c:pt idx="4641">
                  <c:v>40834</c:v>
                </c:pt>
                <c:pt idx="4642">
                  <c:v>40835</c:v>
                </c:pt>
                <c:pt idx="4643">
                  <c:v>40836</c:v>
                </c:pt>
                <c:pt idx="4644">
                  <c:v>40837</c:v>
                </c:pt>
                <c:pt idx="4645">
                  <c:v>40840</c:v>
                </c:pt>
                <c:pt idx="4646">
                  <c:v>40841</c:v>
                </c:pt>
                <c:pt idx="4647">
                  <c:v>40842</c:v>
                </c:pt>
                <c:pt idx="4648">
                  <c:v>40843</c:v>
                </c:pt>
                <c:pt idx="4649">
                  <c:v>40844</c:v>
                </c:pt>
                <c:pt idx="4650">
                  <c:v>40847</c:v>
                </c:pt>
                <c:pt idx="4651">
                  <c:v>40848</c:v>
                </c:pt>
                <c:pt idx="4652">
                  <c:v>40849</c:v>
                </c:pt>
                <c:pt idx="4653">
                  <c:v>40850</c:v>
                </c:pt>
                <c:pt idx="4654">
                  <c:v>40851</c:v>
                </c:pt>
                <c:pt idx="4655">
                  <c:v>40854</c:v>
                </c:pt>
                <c:pt idx="4656">
                  <c:v>40855</c:v>
                </c:pt>
                <c:pt idx="4657">
                  <c:v>40856</c:v>
                </c:pt>
                <c:pt idx="4658">
                  <c:v>40857</c:v>
                </c:pt>
                <c:pt idx="4659">
                  <c:v>40858</c:v>
                </c:pt>
                <c:pt idx="4660">
                  <c:v>40861</c:v>
                </c:pt>
                <c:pt idx="4661">
                  <c:v>40862</c:v>
                </c:pt>
                <c:pt idx="4662">
                  <c:v>40863</c:v>
                </c:pt>
                <c:pt idx="4663">
                  <c:v>40864</c:v>
                </c:pt>
                <c:pt idx="4664">
                  <c:v>40865</c:v>
                </c:pt>
                <c:pt idx="4665">
                  <c:v>40868</c:v>
                </c:pt>
                <c:pt idx="4666">
                  <c:v>40869</c:v>
                </c:pt>
                <c:pt idx="4667">
                  <c:v>40870</c:v>
                </c:pt>
                <c:pt idx="4668">
                  <c:v>40871</c:v>
                </c:pt>
                <c:pt idx="4669">
                  <c:v>40872</c:v>
                </c:pt>
                <c:pt idx="4670">
                  <c:v>40875</c:v>
                </c:pt>
                <c:pt idx="4671">
                  <c:v>40876</c:v>
                </c:pt>
                <c:pt idx="4672">
                  <c:v>40877</c:v>
                </c:pt>
                <c:pt idx="4673">
                  <c:v>40878</c:v>
                </c:pt>
                <c:pt idx="4674">
                  <c:v>40879</c:v>
                </c:pt>
                <c:pt idx="4675">
                  <c:v>40882</c:v>
                </c:pt>
                <c:pt idx="4676">
                  <c:v>40883</c:v>
                </c:pt>
                <c:pt idx="4677">
                  <c:v>40884</c:v>
                </c:pt>
                <c:pt idx="4678">
                  <c:v>40885</c:v>
                </c:pt>
                <c:pt idx="4679">
                  <c:v>40886</c:v>
                </c:pt>
                <c:pt idx="4680">
                  <c:v>40889</c:v>
                </c:pt>
                <c:pt idx="4681">
                  <c:v>40890</c:v>
                </c:pt>
                <c:pt idx="4682">
                  <c:v>40891</c:v>
                </c:pt>
                <c:pt idx="4683">
                  <c:v>40892</c:v>
                </c:pt>
                <c:pt idx="4684">
                  <c:v>40893</c:v>
                </c:pt>
                <c:pt idx="4685">
                  <c:v>40896</c:v>
                </c:pt>
                <c:pt idx="4686">
                  <c:v>40897</c:v>
                </c:pt>
                <c:pt idx="4687">
                  <c:v>40898</c:v>
                </c:pt>
                <c:pt idx="4688">
                  <c:v>40899</c:v>
                </c:pt>
                <c:pt idx="4689">
                  <c:v>40900</c:v>
                </c:pt>
                <c:pt idx="4690">
                  <c:v>40903</c:v>
                </c:pt>
                <c:pt idx="4691">
                  <c:v>40904</c:v>
                </c:pt>
                <c:pt idx="4692">
                  <c:v>40905</c:v>
                </c:pt>
                <c:pt idx="4693">
                  <c:v>40906</c:v>
                </c:pt>
                <c:pt idx="4694">
                  <c:v>40907</c:v>
                </c:pt>
                <c:pt idx="4695">
                  <c:v>40910</c:v>
                </c:pt>
                <c:pt idx="4696">
                  <c:v>40911</c:v>
                </c:pt>
                <c:pt idx="4697">
                  <c:v>40912</c:v>
                </c:pt>
                <c:pt idx="4698">
                  <c:v>40913</c:v>
                </c:pt>
                <c:pt idx="4699">
                  <c:v>40914</c:v>
                </c:pt>
                <c:pt idx="4700">
                  <c:v>40917</c:v>
                </c:pt>
                <c:pt idx="4701">
                  <c:v>40918</c:v>
                </c:pt>
                <c:pt idx="4702">
                  <c:v>40919</c:v>
                </c:pt>
                <c:pt idx="4703">
                  <c:v>40920</c:v>
                </c:pt>
                <c:pt idx="4704">
                  <c:v>40921</c:v>
                </c:pt>
                <c:pt idx="4705">
                  <c:v>40924</c:v>
                </c:pt>
                <c:pt idx="4706">
                  <c:v>40925</c:v>
                </c:pt>
                <c:pt idx="4707">
                  <c:v>40926</c:v>
                </c:pt>
                <c:pt idx="4708">
                  <c:v>40927</c:v>
                </c:pt>
                <c:pt idx="4709">
                  <c:v>40928</c:v>
                </c:pt>
                <c:pt idx="4710">
                  <c:v>40931</c:v>
                </c:pt>
                <c:pt idx="4711">
                  <c:v>40932</c:v>
                </c:pt>
                <c:pt idx="4712">
                  <c:v>40933</c:v>
                </c:pt>
                <c:pt idx="4713">
                  <c:v>40934</c:v>
                </c:pt>
                <c:pt idx="4714">
                  <c:v>40935</c:v>
                </c:pt>
                <c:pt idx="4715">
                  <c:v>40938</c:v>
                </c:pt>
                <c:pt idx="4716">
                  <c:v>40939</c:v>
                </c:pt>
                <c:pt idx="4717">
                  <c:v>40940</c:v>
                </c:pt>
                <c:pt idx="4718">
                  <c:v>40941</c:v>
                </c:pt>
                <c:pt idx="4719">
                  <c:v>40942</c:v>
                </c:pt>
                <c:pt idx="4720">
                  <c:v>40945</c:v>
                </c:pt>
                <c:pt idx="4721">
                  <c:v>40946</c:v>
                </c:pt>
                <c:pt idx="4722">
                  <c:v>40947</c:v>
                </c:pt>
                <c:pt idx="4723">
                  <c:v>40948</c:v>
                </c:pt>
                <c:pt idx="4724">
                  <c:v>40949</c:v>
                </c:pt>
                <c:pt idx="4725">
                  <c:v>40952</c:v>
                </c:pt>
                <c:pt idx="4726">
                  <c:v>40953</c:v>
                </c:pt>
                <c:pt idx="4727">
                  <c:v>40954</c:v>
                </c:pt>
                <c:pt idx="4728">
                  <c:v>40955</c:v>
                </c:pt>
                <c:pt idx="4729">
                  <c:v>40956</c:v>
                </c:pt>
                <c:pt idx="4730">
                  <c:v>40959</c:v>
                </c:pt>
                <c:pt idx="4731">
                  <c:v>40960</c:v>
                </c:pt>
                <c:pt idx="4732">
                  <c:v>40961</c:v>
                </c:pt>
                <c:pt idx="4733">
                  <c:v>40962</c:v>
                </c:pt>
                <c:pt idx="4734">
                  <c:v>40963</c:v>
                </c:pt>
                <c:pt idx="4735">
                  <c:v>40966</c:v>
                </c:pt>
                <c:pt idx="4736">
                  <c:v>40967</c:v>
                </c:pt>
                <c:pt idx="4737">
                  <c:v>40968</c:v>
                </c:pt>
                <c:pt idx="4738">
                  <c:v>40969</c:v>
                </c:pt>
                <c:pt idx="4739">
                  <c:v>40970</c:v>
                </c:pt>
                <c:pt idx="4740">
                  <c:v>40973</c:v>
                </c:pt>
                <c:pt idx="4741">
                  <c:v>40974</c:v>
                </c:pt>
                <c:pt idx="4742">
                  <c:v>40975</c:v>
                </c:pt>
                <c:pt idx="4743">
                  <c:v>40976</c:v>
                </c:pt>
                <c:pt idx="4744">
                  <c:v>40977</c:v>
                </c:pt>
                <c:pt idx="4745">
                  <c:v>40980</c:v>
                </c:pt>
                <c:pt idx="4746">
                  <c:v>40981</c:v>
                </c:pt>
                <c:pt idx="4747">
                  <c:v>40982</c:v>
                </c:pt>
                <c:pt idx="4748">
                  <c:v>40983</c:v>
                </c:pt>
                <c:pt idx="4749">
                  <c:v>40984</c:v>
                </c:pt>
                <c:pt idx="4750">
                  <c:v>40987</c:v>
                </c:pt>
                <c:pt idx="4751">
                  <c:v>40988</c:v>
                </c:pt>
                <c:pt idx="4752">
                  <c:v>40989</c:v>
                </c:pt>
                <c:pt idx="4753">
                  <c:v>40990</c:v>
                </c:pt>
                <c:pt idx="4754">
                  <c:v>40991</c:v>
                </c:pt>
                <c:pt idx="4755">
                  <c:v>40994</c:v>
                </c:pt>
                <c:pt idx="4756">
                  <c:v>40995</c:v>
                </c:pt>
                <c:pt idx="4757">
                  <c:v>40996</c:v>
                </c:pt>
                <c:pt idx="4758">
                  <c:v>40997</c:v>
                </c:pt>
                <c:pt idx="4759">
                  <c:v>40998</c:v>
                </c:pt>
                <c:pt idx="4760">
                  <c:v>41001</c:v>
                </c:pt>
                <c:pt idx="4761">
                  <c:v>41002</c:v>
                </c:pt>
                <c:pt idx="4762">
                  <c:v>41003</c:v>
                </c:pt>
                <c:pt idx="4763">
                  <c:v>41004</c:v>
                </c:pt>
                <c:pt idx="4764">
                  <c:v>41005</c:v>
                </c:pt>
                <c:pt idx="4765">
                  <c:v>41008</c:v>
                </c:pt>
                <c:pt idx="4766">
                  <c:v>41009</c:v>
                </c:pt>
                <c:pt idx="4767">
                  <c:v>41010</c:v>
                </c:pt>
                <c:pt idx="4768">
                  <c:v>41011</c:v>
                </c:pt>
                <c:pt idx="4769">
                  <c:v>41012</c:v>
                </c:pt>
                <c:pt idx="4770">
                  <c:v>41015</c:v>
                </c:pt>
                <c:pt idx="4771">
                  <c:v>41016</c:v>
                </c:pt>
                <c:pt idx="4772">
                  <c:v>41017</c:v>
                </c:pt>
                <c:pt idx="4773">
                  <c:v>41018</c:v>
                </c:pt>
                <c:pt idx="4774">
                  <c:v>41019</c:v>
                </c:pt>
                <c:pt idx="4775">
                  <c:v>41022</c:v>
                </c:pt>
                <c:pt idx="4776">
                  <c:v>41023</c:v>
                </c:pt>
                <c:pt idx="4777">
                  <c:v>41024</c:v>
                </c:pt>
                <c:pt idx="4778">
                  <c:v>41025</c:v>
                </c:pt>
                <c:pt idx="4779">
                  <c:v>41026</c:v>
                </c:pt>
                <c:pt idx="4780">
                  <c:v>41029</c:v>
                </c:pt>
                <c:pt idx="4781">
                  <c:v>41030</c:v>
                </c:pt>
                <c:pt idx="4782">
                  <c:v>41031</c:v>
                </c:pt>
                <c:pt idx="4783">
                  <c:v>41032</c:v>
                </c:pt>
                <c:pt idx="4784">
                  <c:v>41033</c:v>
                </c:pt>
                <c:pt idx="4785">
                  <c:v>41036</c:v>
                </c:pt>
                <c:pt idx="4786">
                  <c:v>41037</c:v>
                </c:pt>
                <c:pt idx="4787">
                  <c:v>41038</c:v>
                </c:pt>
                <c:pt idx="4788">
                  <c:v>41039</c:v>
                </c:pt>
                <c:pt idx="4789">
                  <c:v>41040</c:v>
                </c:pt>
                <c:pt idx="4790">
                  <c:v>41043</c:v>
                </c:pt>
                <c:pt idx="4791">
                  <c:v>41044</c:v>
                </c:pt>
                <c:pt idx="4792">
                  <c:v>41045</c:v>
                </c:pt>
                <c:pt idx="4793">
                  <c:v>41046</c:v>
                </c:pt>
                <c:pt idx="4794">
                  <c:v>41047</c:v>
                </c:pt>
                <c:pt idx="4795">
                  <c:v>41050</c:v>
                </c:pt>
                <c:pt idx="4796">
                  <c:v>41051</c:v>
                </c:pt>
                <c:pt idx="4797">
                  <c:v>41052</c:v>
                </c:pt>
                <c:pt idx="4798">
                  <c:v>41053</c:v>
                </c:pt>
                <c:pt idx="4799">
                  <c:v>41054</c:v>
                </c:pt>
                <c:pt idx="4800">
                  <c:v>41057</c:v>
                </c:pt>
                <c:pt idx="4801">
                  <c:v>41058</c:v>
                </c:pt>
                <c:pt idx="4802">
                  <c:v>41059</c:v>
                </c:pt>
                <c:pt idx="4803">
                  <c:v>41060</c:v>
                </c:pt>
                <c:pt idx="4804">
                  <c:v>41061</c:v>
                </c:pt>
                <c:pt idx="4805">
                  <c:v>41064</c:v>
                </c:pt>
                <c:pt idx="4806">
                  <c:v>41065</c:v>
                </c:pt>
                <c:pt idx="4807">
                  <c:v>41066</c:v>
                </c:pt>
                <c:pt idx="4808">
                  <c:v>41067</c:v>
                </c:pt>
                <c:pt idx="4809">
                  <c:v>41068</c:v>
                </c:pt>
                <c:pt idx="4810">
                  <c:v>41071</c:v>
                </c:pt>
                <c:pt idx="4811">
                  <c:v>41072</c:v>
                </c:pt>
                <c:pt idx="4812">
                  <c:v>41073</c:v>
                </c:pt>
                <c:pt idx="4813">
                  <c:v>41074</c:v>
                </c:pt>
                <c:pt idx="4814">
                  <c:v>41075</c:v>
                </c:pt>
                <c:pt idx="4815">
                  <c:v>41078</c:v>
                </c:pt>
                <c:pt idx="4816">
                  <c:v>41079</c:v>
                </c:pt>
                <c:pt idx="4817">
                  <c:v>41080</c:v>
                </c:pt>
                <c:pt idx="4818">
                  <c:v>41081</c:v>
                </c:pt>
                <c:pt idx="4819">
                  <c:v>41082</c:v>
                </c:pt>
                <c:pt idx="4820">
                  <c:v>41085</c:v>
                </c:pt>
                <c:pt idx="4821">
                  <c:v>41086</c:v>
                </c:pt>
                <c:pt idx="4822">
                  <c:v>41087</c:v>
                </c:pt>
                <c:pt idx="4823">
                  <c:v>41088</c:v>
                </c:pt>
                <c:pt idx="4824">
                  <c:v>41089</c:v>
                </c:pt>
                <c:pt idx="4825">
                  <c:v>41092</c:v>
                </c:pt>
                <c:pt idx="4826">
                  <c:v>41093</c:v>
                </c:pt>
                <c:pt idx="4827">
                  <c:v>41094</c:v>
                </c:pt>
                <c:pt idx="4828">
                  <c:v>41095</c:v>
                </c:pt>
                <c:pt idx="4829">
                  <c:v>41096</c:v>
                </c:pt>
                <c:pt idx="4830">
                  <c:v>41099</c:v>
                </c:pt>
                <c:pt idx="4831">
                  <c:v>41100</c:v>
                </c:pt>
                <c:pt idx="4832">
                  <c:v>41101</c:v>
                </c:pt>
                <c:pt idx="4833">
                  <c:v>41102</c:v>
                </c:pt>
                <c:pt idx="4834">
                  <c:v>41103</c:v>
                </c:pt>
                <c:pt idx="4835">
                  <c:v>41106</c:v>
                </c:pt>
                <c:pt idx="4836">
                  <c:v>41107</c:v>
                </c:pt>
                <c:pt idx="4837">
                  <c:v>41108</c:v>
                </c:pt>
                <c:pt idx="4838">
                  <c:v>41109</c:v>
                </c:pt>
                <c:pt idx="4839">
                  <c:v>41110</c:v>
                </c:pt>
                <c:pt idx="4840">
                  <c:v>41113</c:v>
                </c:pt>
                <c:pt idx="4841">
                  <c:v>41114</c:v>
                </c:pt>
                <c:pt idx="4842">
                  <c:v>41115</c:v>
                </c:pt>
                <c:pt idx="4843">
                  <c:v>41116</c:v>
                </c:pt>
                <c:pt idx="4844">
                  <c:v>41117</c:v>
                </c:pt>
                <c:pt idx="4845">
                  <c:v>41120</c:v>
                </c:pt>
                <c:pt idx="4846">
                  <c:v>41121</c:v>
                </c:pt>
                <c:pt idx="4847">
                  <c:v>41122</c:v>
                </c:pt>
                <c:pt idx="4848">
                  <c:v>41123</c:v>
                </c:pt>
                <c:pt idx="4849">
                  <c:v>41124</c:v>
                </c:pt>
                <c:pt idx="4850">
                  <c:v>41127</c:v>
                </c:pt>
                <c:pt idx="4851">
                  <c:v>41128</c:v>
                </c:pt>
                <c:pt idx="4852">
                  <c:v>41129</c:v>
                </c:pt>
                <c:pt idx="4853">
                  <c:v>41130</c:v>
                </c:pt>
                <c:pt idx="4854">
                  <c:v>41131</c:v>
                </c:pt>
                <c:pt idx="4855">
                  <c:v>41134</c:v>
                </c:pt>
                <c:pt idx="4856">
                  <c:v>41135</c:v>
                </c:pt>
                <c:pt idx="4857">
                  <c:v>41136</c:v>
                </c:pt>
                <c:pt idx="4858">
                  <c:v>41137</c:v>
                </c:pt>
                <c:pt idx="4859">
                  <c:v>41138</c:v>
                </c:pt>
                <c:pt idx="4860">
                  <c:v>41141</c:v>
                </c:pt>
                <c:pt idx="4861">
                  <c:v>41142</c:v>
                </c:pt>
                <c:pt idx="4862">
                  <c:v>41143</c:v>
                </c:pt>
                <c:pt idx="4863">
                  <c:v>41144</c:v>
                </c:pt>
                <c:pt idx="4864">
                  <c:v>41145</c:v>
                </c:pt>
                <c:pt idx="4865">
                  <c:v>41148</c:v>
                </c:pt>
                <c:pt idx="4866">
                  <c:v>41149</c:v>
                </c:pt>
                <c:pt idx="4867">
                  <c:v>41150</c:v>
                </c:pt>
                <c:pt idx="4868">
                  <c:v>41151</c:v>
                </c:pt>
                <c:pt idx="4869">
                  <c:v>41152</c:v>
                </c:pt>
                <c:pt idx="4870">
                  <c:v>41155</c:v>
                </c:pt>
                <c:pt idx="4871">
                  <c:v>41156</c:v>
                </c:pt>
                <c:pt idx="4872">
                  <c:v>41157</c:v>
                </c:pt>
                <c:pt idx="4873">
                  <c:v>41158</c:v>
                </c:pt>
                <c:pt idx="4874">
                  <c:v>41159</c:v>
                </c:pt>
                <c:pt idx="4875">
                  <c:v>41162</c:v>
                </c:pt>
                <c:pt idx="4876">
                  <c:v>41163</c:v>
                </c:pt>
                <c:pt idx="4877">
                  <c:v>41164</c:v>
                </c:pt>
                <c:pt idx="4878">
                  <c:v>41165</c:v>
                </c:pt>
                <c:pt idx="4879">
                  <c:v>41166</c:v>
                </c:pt>
                <c:pt idx="4880">
                  <c:v>41169</c:v>
                </c:pt>
                <c:pt idx="4881">
                  <c:v>41170</c:v>
                </c:pt>
                <c:pt idx="4882">
                  <c:v>41171</c:v>
                </c:pt>
                <c:pt idx="4883">
                  <c:v>41172</c:v>
                </c:pt>
                <c:pt idx="4884">
                  <c:v>41173</c:v>
                </c:pt>
                <c:pt idx="4885">
                  <c:v>41176</c:v>
                </c:pt>
                <c:pt idx="4886">
                  <c:v>41177</c:v>
                </c:pt>
                <c:pt idx="4887">
                  <c:v>41178</c:v>
                </c:pt>
                <c:pt idx="4888">
                  <c:v>41179</c:v>
                </c:pt>
                <c:pt idx="4889">
                  <c:v>41180</c:v>
                </c:pt>
                <c:pt idx="4890">
                  <c:v>41183</c:v>
                </c:pt>
                <c:pt idx="4891">
                  <c:v>41184</c:v>
                </c:pt>
                <c:pt idx="4892">
                  <c:v>41185</c:v>
                </c:pt>
                <c:pt idx="4893">
                  <c:v>41186</c:v>
                </c:pt>
                <c:pt idx="4894">
                  <c:v>41187</c:v>
                </c:pt>
                <c:pt idx="4895">
                  <c:v>41190</c:v>
                </c:pt>
                <c:pt idx="4896">
                  <c:v>41191</c:v>
                </c:pt>
                <c:pt idx="4897">
                  <c:v>41192</c:v>
                </c:pt>
                <c:pt idx="4898">
                  <c:v>41193</c:v>
                </c:pt>
                <c:pt idx="4899">
                  <c:v>41194</c:v>
                </c:pt>
                <c:pt idx="4900">
                  <c:v>41197</c:v>
                </c:pt>
                <c:pt idx="4901">
                  <c:v>41198</c:v>
                </c:pt>
                <c:pt idx="4902">
                  <c:v>41199</c:v>
                </c:pt>
                <c:pt idx="4903">
                  <c:v>41200</c:v>
                </c:pt>
                <c:pt idx="4904">
                  <c:v>41201</c:v>
                </c:pt>
                <c:pt idx="4905">
                  <c:v>41204</c:v>
                </c:pt>
                <c:pt idx="4906">
                  <c:v>41205</c:v>
                </c:pt>
                <c:pt idx="4907">
                  <c:v>41206</c:v>
                </c:pt>
                <c:pt idx="4908">
                  <c:v>41207</c:v>
                </c:pt>
                <c:pt idx="4909">
                  <c:v>41208</c:v>
                </c:pt>
                <c:pt idx="4910">
                  <c:v>41211</c:v>
                </c:pt>
                <c:pt idx="4911">
                  <c:v>41212</c:v>
                </c:pt>
                <c:pt idx="4912">
                  <c:v>41213</c:v>
                </c:pt>
                <c:pt idx="4913">
                  <c:v>41214</c:v>
                </c:pt>
                <c:pt idx="4914">
                  <c:v>41215</c:v>
                </c:pt>
                <c:pt idx="4915">
                  <c:v>41218</c:v>
                </c:pt>
                <c:pt idx="4916">
                  <c:v>41219</c:v>
                </c:pt>
                <c:pt idx="4917">
                  <c:v>41220</c:v>
                </c:pt>
                <c:pt idx="4918">
                  <c:v>41221</c:v>
                </c:pt>
                <c:pt idx="4919">
                  <c:v>41222</c:v>
                </c:pt>
                <c:pt idx="4920">
                  <c:v>41225</c:v>
                </c:pt>
                <c:pt idx="4921">
                  <c:v>41226</c:v>
                </c:pt>
                <c:pt idx="4922">
                  <c:v>41227</c:v>
                </c:pt>
                <c:pt idx="4923">
                  <c:v>41228</c:v>
                </c:pt>
                <c:pt idx="4924">
                  <c:v>41229</c:v>
                </c:pt>
                <c:pt idx="4925">
                  <c:v>41232</c:v>
                </c:pt>
                <c:pt idx="4926">
                  <c:v>41233</c:v>
                </c:pt>
                <c:pt idx="4927">
                  <c:v>41234</c:v>
                </c:pt>
                <c:pt idx="4928">
                  <c:v>41235</c:v>
                </c:pt>
                <c:pt idx="4929">
                  <c:v>41236</c:v>
                </c:pt>
                <c:pt idx="4930">
                  <c:v>41239</c:v>
                </c:pt>
                <c:pt idx="4931">
                  <c:v>41240</c:v>
                </c:pt>
                <c:pt idx="4932">
                  <c:v>41241</c:v>
                </c:pt>
                <c:pt idx="4933">
                  <c:v>41242</c:v>
                </c:pt>
                <c:pt idx="4934">
                  <c:v>41243</c:v>
                </c:pt>
                <c:pt idx="4935">
                  <c:v>41246</c:v>
                </c:pt>
                <c:pt idx="4936">
                  <c:v>41247</c:v>
                </c:pt>
                <c:pt idx="4937">
                  <c:v>41248</c:v>
                </c:pt>
                <c:pt idx="4938">
                  <c:v>41249</c:v>
                </c:pt>
                <c:pt idx="4939">
                  <c:v>41250</c:v>
                </c:pt>
                <c:pt idx="4940">
                  <c:v>41253</c:v>
                </c:pt>
                <c:pt idx="4941">
                  <c:v>41254</c:v>
                </c:pt>
                <c:pt idx="4942">
                  <c:v>41255</c:v>
                </c:pt>
                <c:pt idx="4943">
                  <c:v>41256</c:v>
                </c:pt>
                <c:pt idx="4944">
                  <c:v>41257</c:v>
                </c:pt>
                <c:pt idx="4945">
                  <c:v>41260</c:v>
                </c:pt>
                <c:pt idx="4946">
                  <c:v>41261</c:v>
                </c:pt>
                <c:pt idx="4947">
                  <c:v>41262</c:v>
                </c:pt>
                <c:pt idx="4948">
                  <c:v>41263</c:v>
                </c:pt>
                <c:pt idx="4949">
                  <c:v>41264</c:v>
                </c:pt>
                <c:pt idx="4950">
                  <c:v>41267</c:v>
                </c:pt>
                <c:pt idx="4951">
                  <c:v>41268</c:v>
                </c:pt>
                <c:pt idx="4952">
                  <c:v>41269</c:v>
                </c:pt>
                <c:pt idx="4953">
                  <c:v>41270</c:v>
                </c:pt>
                <c:pt idx="4954">
                  <c:v>41271</c:v>
                </c:pt>
                <c:pt idx="4955">
                  <c:v>41274</c:v>
                </c:pt>
                <c:pt idx="4956">
                  <c:v>41275</c:v>
                </c:pt>
                <c:pt idx="4957">
                  <c:v>41276</c:v>
                </c:pt>
                <c:pt idx="4958">
                  <c:v>41277</c:v>
                </c:pt>
                <c:pt idx="4959">
                  <c:v>41278</c:v>
                </c:pt>
                <c:pt idx="4960">
                  <c:v>41281</c:v>
                </c:pt>
                <c:pt idx="4961">
                  <c:v>41282</c:v>
                </c:pt>
                <c:pt idx="4962">
                  <c:v>41283</c:v>
                </c:pt>
                <c:pt idx="4963">
                  <c:v>41284</c:v>
                </c:pt>
                <c:pt idx="4964">
                  <c:v>41285</c:v>
                </c:pt>
                <c:pt idx="4965">
                  <c:v>41288</c:v>
                </c:pt>
                <c:pt idx="4966">
                  <c:v>41289</c:v>
                </c:pt>
                <c:pt idx="4967">
                  <c:v>41290</c:v>
                </c:pt>
                <c:pt idx="4968">
                  <c:v>41291</c:v>
                </c:pt>
                <c:pt idx="4969">
                  <c:v>41292</c:v>
                </c:pt>
                <c:pt idx="4970">
                  <c:v>41295</c:v>
                </c:pt>
                <c:pt idx="4971">
                  <c:v>41296</c:v>
                </c:pt>
                <c:pt idx="4972">
                  <c:v>41297</c:v>
                </c:pt>
                <c:pt idx="4973">
                  <c:v>41298</c:v>
                </c:pt>
                <c:pt idx="4974">
                  <c:v>41299</c:v>
                </c:pt>
                <c:pt idx="4975">
                  <c:v>41302</c:v>
                </c:pt>
                <c:pt idx="4976">
                  <c:v>41303</c:v>
                </c:pt>
                <c:pt idx="4977">
                  <c:v>41304</c:v>
                </c:pt>
                <c:pt idx="4978">
                  <c:v>41305</c:v>
                </c:pt>
                <c:pt idx="4979">
                  <c:v>41306</c:v>
                </c:pt>
                <c:pt idx="4980">
                  <c:v>41309</c:v>
                </c:pt>
                <c:pt idx="4981">
                  <c:v>41310</c:v>
                </c:pt>
                <c:pt idx="4982">
                  <c:v>41311</c:v>
                </c:pt>
                <c:pt idx="4983">
                  <c:v>41312</c:v>
                </c:pt>
                <c:pt idx="4984">
                  <c:v>41313</c:v>
                </c:pt>
                <c:pt idx="4985">
                  <c:v>41316</c:v>
                </c:pt>
                <c:pt idx="4986">
                  <c:v>41317</c:v>
                </c:pt>
                <c:pt idx="4987">
                  <c:v>41318</c:v>
                </c:pt>
                <c:pt idx="4988">
                  <c:v>41319</c:v>
                </c:pt>
                <c:pt idx="4989">
                  <c:v>41320</c:v>
                </c:pt>
                <c:pt idx="4990">
                  <c:v>41323</c:v>
                </c:pt>
                <c:pt idx="4991">
                  <c:v>41324</c:v>
                </c:pt>
                <c:pt idx="4992">
                  <c:v>41325</c:v>
                </c:pt>
                <c:pt idx="4993">
                  <c:v>41326</c:v>
                </c:pt>
                <c:pt idx="4994">
                  <c:v>41327</c:v>
                </c:pt>
                <c:pt idx="4995">
                  <c:v>41330</c:v>
                </c:pt>
                <c:pt idx="4996">
                  <c:v>41331</c:v>
                </c:pt>
                <c:pt idx="4997">
                  <c:v>41332</c:v>
                </c:pt>
                <c:pt idx="4998">
                  <c:v>41333</c:v>
                </c:pt>
                <c:pt idx="4999">
                  <c:v>41334</c:v>
                </c:pt>
                <c:pt idx="5000">
                  <c:v>41337</c:v>
                </c:pt>
                <c:pt idx="5001">
                  <c:v>41338</c:v>
                </c:pt>
                <c:pt idx="5002">
                  <c:v>41339</c:v>
                </c:pt>
                <c:pt idx="5003">
                  <c:v>41340</c:v>
                </c:pt>
                <c:pt idx="5004">
                  <c:v>41341</c:v>
                </c:pt>
                <c:pt idx="5005">
                  <c:v>41344</c:v>
                </c:pt>
                <c:pt idx="5006">
                  <c:v>41345</c:v>
                </c:pt>
                <c:pt idx="5007">
                  <c:v>41346</c:v>
                </c:pt>
                <c:pt idx="5008">
                  <c:v>41347</c:v>
                </c:pt>
                <c:pt idx="5009">
                  <c:v>41348</c:v>
                </c:pt>
                <c:pt idx="5010">
                  <c:v>41351</c:v>
                </c:pt>
                <c:pt idx="5011">
                  <c:v>41352</c:v>
                </c:pt>
                <c:pt idx="5012">
                  <c:v>41353</c:v>
                </c:pt>
                <c:pt idx="5013">
                  <c:v>41354</c:v>
                </c:pt>
                <c:pt idx="5014">
                  <c:v>41355</c:v>
                </c:pt>
                <c:pt idx="5015">
                  <c:v>41358</c:v>
                </c:pt>
                <c:pt idx="5016">
                  <c:v>41359</c:v>
                </c:pt>
                <c:pt idx="5017">
                  <c:v>41360</c:v>
                </c:pt>
                <c:pt idx="5018">
                  <c:v>41361</c:v>
                </c:pt>
                <c:pt idx="5019">
                  <c:v>41362</c:v>
                </c:pt>
                <c:pt idx="5020">
                  <c:v>41365</c:v>
                </c:pt>
                <c:pt idx="5021">
                  <c:v>41366</c:v>
                </c:pt>
                <c:pt idx="5022">
                  <c:v>41367</c:v>
                </c:pt>
                <c:pt idx="5023">
                  <c:v>41368</c:v>
                </c:pt>
                <c:pt idx="5024">
                  <c:v>41369</c:v>
                </c:pt>
                <c:pt idx="5025">
                  <c:v>41372</c:v>
                </c:pt>
                <c:pt idx="5026">
                  <c:v>41373</c:v>
                </c:pt>
                <c:pt idx="5027">
                  <c:v>41374</c:v>
                </c:pt>
                <c:pt idx="5028">
                  <c:v>41375</c:v>
                </c:pt>
                <c:pt idx="5029">
                  <c:v>41376</c:v>
                </c:pt>
                <c:pt idx="5030">
                  <c:v>41379</c:v>
                </c:pt>
                <c:pt idx="5031">
                  <c:v>41380</c:v>
                </c:pt>
                <c:pt idx="5032">
                  <c:v>41381</c:v>
                </c:pt>
                <c:pt idx="5033">
                  <c:v>41382</c:v>
                </c:pt>
                <c:pt idx="5034">
                  <c:v>41383</c:v>
                </c:pt>
                <c:pt idx="5035">
                  <c:v>41386</c:v>
                </c:pt>
                <c:pt idx="5036">
                  <c:v>41387</c:v>
                </c:pt>
                <c:pt idx="5037">
                  <c:v>41388</c:v>
                </c:pt>
                <c:pt idx="5038">
                  <c:v>41389</c:v>
                </c:pt>
                <c:pt idx="5039">
                  <c:v>41390</c:v>
                </c:pt>
                <c:pt idx="5040">
                  <c:v>41393</c:v>
                </c:pt>
                <c:pt idx="5041">
                  <c:v>41394</c:v>
                </c:pt>
                <c:pt idx="5042">
                  <c:v>41395</c:v>
                </c:pt>
                <c:pt idx="5043">
                  <c:v>41396</c:v>
                </c:pt>
                <c:pt idx="5044">
                  <c:v>41397</c:v>
                </c:pt>
                <c:pt idx="5045">
                  <c:v>41400</c:v>
                </c:pt>
                <c:pt idx="5046">
                  <c:v>41401</c:v>
                </c:pt>
                <c:pt idx="5047">
                  <c:v>41402</c:v>
                </c:pt>
                <c:pt idx="5048">
                  <c:v>41403</c:v>
                </c:pt>
                <c:pt idx="5049">
                  <c:v>41404</c:v>
                </c:pt>
                <c:pt idx="5050">
                  <c:v>41407</c:v>
                </c:pt>
                <c:pt idx="5051">
                  <c:v>41408</c:v>
                </c:pt>
                <c:pt idx="5052">
                  <c:v>41409</c:v>
                </c:pt>
                <c:pt idx="5053">
                  <c:v>41410</c:v>
                </c:pt>
                <c:pt idx="5054">
                  <c:v>41411</c:v>
                </c:pt>
                <c:pt idx="5055">
                  <c:v>41414</c:v>
                </c:pt>
                <c:pt idx="5056">
                  <c:v>41415</c:v>
                </c:pt>
                <c:pt idx="5057">
                  <c:v>41416</c:v>
                </c:pt>
                <c:pt idx="5058">
                  <c:v>41417</c:v>
                </c:pt>
                <c:pt idx="5059">
                  <c:v>41418</c:v>
                </c:pt>
                <c:pt idx="5060">
                  <c:v>41421</c:v>
                </c:pt>
                <c:pt idx="5061">
                  <c:v>41422</c:v>
                </c:pt>
                <c:pt idx="5062">
                  <c:v>41423</c:v>
                </c:pt>
                <c:pt idx="5063">
                  <c:v>41424</c:v>
                </c:pt>
                <c:pt idx="5064">
                  <c:v>41425</c:v>
                </c:pt>
                <c:pt idx="5065">
                  <c:v>41428</c:v>
                </c:pt>
                <c:pt idx="5066">
                  <c:v>41429</c:v>
                </c:pt>
                <c:pt idx="5067">
                  <c:v>41430</c:v>
                </c:pt>
                <c:pt idx="5068">
                  <c:v>41431</c:v>
                </c:pt>
                <c:pt idx="5069">
                  <c:v>41432</c:v>
                </c:pt>
                <c:pt idx="5070">
                  <c:v>41435</c:v>
                </c:pt>
                <c:pt idx="5071">
                  <c:v>41436</c:v>
                </c:pt>
                <c:pt idx="5072">
                  <c:v>41437</c:v>
                </c:pt>
                <c:pt idx="5073">
                  <c:v>41438</c:v>
                </c:pt>
                <c:pt idx="5074">
                  <c:v>41439</c:v>
                </c:pt>
                <c:pt idx="5075">
                  <c:v>41442</c:v>
                </c:pt>
                <c:pt idx="5076">
                  <c:v>41443</c:v>
                </c:pt>
                <c:pt idx="5077">
                  <c:v>41444</c:v>
                </c:pt>
                <c:pt idx="5078">
                  <c:v>41445</c:v>
                </c:pt>
                <c:pt idx="5079">
                  <c:v>41446</c:v>
                </c:pt>
                <c:pt idx="5080">
                  <c:v>41449</c:v>
                </c:pt>
                <c:pt idx="5081">
                  <c:v>41450</c:v>
                </c:pt>
                <c:pt idx="5082">
                  <c:v>41451</c:v>
                </c:pt>
                <c:pt idx="5083">
                  <c:v>41452</c:v>
                </c:pt>
                <c:pt idx="5084">
                  <c:v>41453</c:v>
                </c:pt>
                <c:pt idx="5085">
                  <c:v>41456</c:v>
                </c:pt>
                <c:pt idx="5086">
                  <c:v>41457</c:v>
                </c:pt>
                <c:pt idx="5087">
                  <c:v>41458</c:v>
                </c:pt>
                <c:pt idx="5088">
                  <c:v>41459</c:v>
                </c:pt>
                <c:pt idx="5089">
                  <c:v>41460</c:v>
                </c:pt>
                <c:pt idx="5090">
                  <c:v>41463</c:v>
                </c:pt>
                <c:pt idx="5091">
                  <c:v>41464</c:v>
                </c:pt>
                <c:pt idx="5092">
                  <c:v>41465</c:v>
                </c:pt>
                <c:pt idx="5093">
                  <c:v>41466</c:v>
                </c:pt>
                <c:pt idx="5094">
                  <c:v>41467</c:v>
                </c:pt>
                <c:pt idx="5095">
                  <c:v>41470</c:v>
                </c:pt>
                <c:pt idx="5096">
                  <c:v>41471</c:v>
                </c:pt>
                <c:pt idx="5097">
                  <c:v>41472</c:v>
                </c:pt>
                <c:pt idx="5098">
                  <c:v>41473</c:v>
                </c:pt>
                <c:pt idx="5099">
                  <c:v>41474</c:v>
                </c:pt>
                <c:pt idx="5100">
                  <c:v>41477</c:v>
                </c:pt>
                <c:pt idx="5101">
                  <c:v>41478</c:v>
                </c:pt>
                <c:pt idx="5102">
                  <c:v>41479</c:v>
                </c:pt>
                <c:pt idx="5103">
                  <c:v>41480</c:v>
                </c:pt>
                <c:pt idx="5104">
                  <c:v>41481</c:v>
                </c:pt>
                <c:pt idx="5105">
                  <c:v>41484</c:v>
                </c:pt>
                <c:pt idx="5106">
                  <c:v>41485</c:v>
                </c:pt>
                <c:pt idx="5107">
                  <c:v>41486</c:v>
                </c:pt>
                <c:pt idx="5108">
                  <c:v>41487</c:v>
                </c:pt>
                <c:pt idx="5109">
                  <c:v>41488</c:v>
                </c:pt>
                <c:pt idx="5110">
                  <c:v>41491</c:v>
                </c:pt>
                <c:pt idx="5111">
                  <c:v>41492</c:v>
                </c:pt>
                <c:pt idx="5112">
                  <c:v>41493</c:v>
                </c:pt>
                <c:pt idx="5113">
                  <c:v>41494</c:v>
                </c:pt>
                <c:pt idx="5114">
                  <c:v>41495</c:v>
                </c:pt>
                <c:pt idx="5115">
                  <c:v>41498</c:v>
                </c:pt>
                <c:pt idx="5116">
                  <c:v>41499</c:v>
                </c:pt>
                <c:pt idx="5117">
                  <c:v>41500</c:v>
                </c:pt>
                <c:pt idx="5118">
                  <c:v>41501</c:v>
                </c:pt>
                <c:pt idx="5119">
                  <c:v>41502</c:v>
                </c:pt>
                <c:pt idx="5120">
                  <c:v>41505</c:v>
                </c:pt>
                <c:pt idx="5121">
                  <c:v>41506</c:v>
                </c:pt>
                <c:pt idx="5122">
                  <c:v>41507</c:v>
                </c:pt>
                <c:pt idx="5123">
                  <c:v>41508</c:v>
                </c:pt>
                <c:pt idx="5124">
                  <c:v>41509</c:v>
                </c:pt>
                <c:pt idx="5125">
                  <c:v>41512</c:v>
                </c:pt>
                <c:pt idx="5126">
                  <c:v>41513</c:v>
                </c:pt>
                <c:pt idx="5127">
                  <c:v>41514</c:v>
                </c:pt>
                <c:pt idx="5128">
                  <c:v>41515</c:v>
                </c:pt>
                <c:pt idx="5129">
                  <c:v>41516</c:v>
                </c:pt>
                <c:pt idx="5130">
                  <c:v>41519</c:v>
                </c:pt>
                <c:pt idx="5131">
                  <c:v>41520</c:v>
                </c:pt>
                <c:pt idx="5132">
                  <c:v>41521</c:v>
                </c:pt>
                <c:pt idx="5133">
                  <c:v>41522</c:v>
                </c:pt>
                <c:pt idx="5134">
                  <c:v>41523</c:v>
                </c:pt>
                <c:pt idx="5135">
                  <c:v>41526</c:v>
                </c:pt>
                <c:pt idx="5136">
                  <c:v>41527</c:v>
                </c:pt>
                <c:pt idx="5137">
                  <c:v>41528</c:v>
                </c:pt>
                <c:pt idx="5138">
                  <c:v>41529</c:v>
                </c:pt>
                <c:pt idx="5139">
                  <c:v>41530</c:v>
                </c:pt>
                <c:pt idx="5140">
                  <c:v>41533</c:v>
                </c:pt>
                <c:pt idx="5141">
                  <c:v>41534</c:v>
                </c:pt>
                <c:pt idx="5142">
                  <c:v>41535</c:v>
                </c:pt>
                <c:pt idx="5143">
                  <c:v>41536</c:v>
                </c:pt>
                <c:pt idx="5144">
                  <c:v>41537</c:v>
                </c:pt>
                <c:pt idx="5145">
                  <c:v>41540</c:v>
                </c:pt>
                <c:pt idx="5146">
                  <c:v>41541</c:v>
                </c:pt>
                <c:pt idx="5147">
                  <c:v>41542</c:v>
                </c:pt>
                <c:pt idx="5148">
                  <c:v>41543</c:v>
                </c:pt>
                <c:pt idx="5149">
                  <c:v>41544</c:v>
                </c:pt>
                <c:pt idx="5150">
                  <c:v>41547</c:v>
                </c:pt>
                <c:pt idx="5151">
                  <c:v>41548</c:v>
                </c:pt>
                <c:pt idx="5152">
                  <c:v>41549</c:v>
                </c:pt>
                <c:pt idx="5153">
                  <c:v>41550</c:v>
                </c:pt>
                <c:pt idx="5154">
                  <c:v>41551</c:v>
                </c:pt>
                <c:pt idx="5155">
                  <c:v>41554</c:v>
                </c:pt>
                <c:pt idx="5156">
                  <c:v>41555</c:v>
                </c:pt>
                <c:pt idx="5157">
                  <c:v>41556</c:v>
                </c:pt>
                <c:pt idx="5158">
                  <c:v>41557</c:v>
                </c:pt>
                <c:pt idx="5159">
                  <c:v>41558</c:v>
                </c:pt>
                <c:pt idx="5160">
                  <c:v>41561</c:v>
                </c:pt>
                <c:pt idx="5161">
                  <c:v>41562</c:v>
                </c:pt>
                <c:pt idx="5162">
                  <c:v>41563</c:v>
                </c:pt>
                <c:pt idx="5163">
                  <c:v>41564</c:v>
                </c:pt>
                <c:pt idx="5164">
                  <c:v>41565</c:v>
                </c:pt>
                <c:pt idx="5165">
                  <c:v>41568</c:v>
                </c:pt>
                <c:pt idx="5166">
                  <c:v>41569</c:v>
                </c:pt>
                <c:pt idx="5167">
                  <c:v>41570</c:v>
                </c:pt>
                <c:pt idx="5168">
                  <c:v>41571</c:v>
                </c:pt>
                <c:pt idx="5169">
                  <c:v>41572</c:v>
                </c:pt>
                <c:pt idx="5170">
                  <c:v>41575</c:v>
                </c:pt>
                <c:pt idx="5171">
                  <c:v>41576</c:v>
                </c:pt>
                <c:pt idx="5172">
                  <c:v>41577</c:v>
                </c:pt>
                <c:pt idx="5173">
                  <c:v>41578</c:v>
                </c:pt>
                <c:pt idx="5174">
                  <c:v>41579</c:v>
                </c:pt>
                <c:pt idx="5175">
                  <c:v>41582</c:v>
                </c:pt>
                <c:pt idx="5176">
                  <c:v>41583</c:v>
                </c:pt>
                <c:pt idx="5177">
                  <c:v>41584</c:v>
                </c:pt>
                <c:pt idx="5178">
                  <c:v>41585</c:v>
                </c:pt>
                <c:pt idx="5179">
                  <c:v>41586</c:v>
                </c:pt>
                <c:pt idx="5180">
                  <c:v>41589</c:v>
                </c:pt>
                <c:pt idx="5181">
                  <c:v>41590</c:v>
                </c:pt>
                <c:pt idx="5182">
                  <c:v>41591</c:v>
                </c:pt>
                <c:pt idx="5183">
                  <c:v>41592</c:v>
                </c:pt>
                <c:pt idx="5184">
                  <c:v>41593</c:v>
                </c:pt>
                <c:pt idx="5185">
                  <c:v>41596</c:v>
                </c:pt>
                <c:pt idx="5186">
                  <c:v>41597</c:v>
                </c:pt>
                <c:pt idx="5187">
                  <c:v>41598</c:v>
                </c:pt>
                <c:pt idx="5188">
                  <c:v>41599</c:v>
                </c:pt>
                <c:pt idx="5189">
                  <c:v>41600</c:v>
                </c:pt>
                <c:pt idx="5190">
                  <c:v>41603</c:v>
                </c:pt>
                <c:pt idx="5191">
                  <c:v>41604</c:v>
                </c:pt>
                <c:pt idx="5192">
                  <c:v>41605</c:v>
                </c:pt>
                <c:pt idx="5193">
                  <c:v>41606</c:v>
                </c:pt>
                <c:pt idx="5194">
                  <c:v>41607</c:v>
                </c:pt>
                <c:pt idx="5195">
                  <c:v>41610</c:v>
                </c:pt>
                <c:pt idx="5196">
                  <c:v>41611</c:v>
                </c:pt>
                <c:pt idx="5197">
                  <c:v>41612</c:v>
                </c:pt>
                <c:pt idx="5198">
                  <c:v>41613</c:v>
                </c:pt>
                <c:pt idx="5199">
                  <c:v>41614</c:v>
                </c:pt>
                <c:pt idx="5200">
                  <c:v>41617</c:v>
                </c:pt>
                <c:pt idx="5201">
                  <c:v>41618</c:v>
                </c:pt>
                <c:pt idx="5202">
                  <c:v>41619</c:v>
                </c:pt>
                <c:pt idx="5203">
                  <c:v>41620</c:v>
                </c:pt>
                <c:pt idx="5204">
                  <c:v>41621</c:v>
                </c:pt>
                <c:pt idx="5205">
                  <c:v>41624</c:v>
                </c:pt>
                <c:pt idx="5206">
                  <c:v>41625</c:v>
                </c:pt>
                <c:pt idx="5207">
                  <c:v>41626</c:v>
                </c:pt>
                <c:pt idx="5208">
                  <c:v>41627</c:v>
                </c:pt>
                <c:pt idx="5209">
                  <c:v>41628</c:v>
                </c:pt>
                <c:pt idx="5210">
                  <c:v>41631</c:v>
                </c:pt>
                <c:pt idx="5211">
                  <c:v>41632</c:v>
                </c:pt>
                <c:pt idx="5212">
                  <c:v>41633</c:v>
                </c:pt>
                <c:pt idx="5213">
                  <c:v>41634</c:v>
                </c:pt>
                <c:pt idx="5214">
                  <c:v>41635</c:v>
                </c:pt>
                <c:pt idx="5215">
                  <c:v>41638</c:v>
                </c:pt>
                <c:pt idx="5216">
                  <c:v>41639</c:v>
                </c:pt>
                <c:pt idx="5217">
                  <c:v>41640</c:v>
                </c:pt>
                <c:pt idx="5218">
                  <c:v>41641</c:v>
                </c:pt>
                <c:pt idx="5219">
                  <c:v>41642</c:v>
                </c:pt>
                <c:pt idx="5220">
                  <c:v>41645</c:v>
                </c:pt>
                <c:pt idx="5221">
                  <c:v>41646</c:v>
                </c:pt>
                <c:pt idx="5222">
                  <c:v>41647</c:v>
                </c:pt>
                <c:pt idx="5223">
                  <c:v>41648</c:v>
                </c:pt>
                <c:pt idx="5224">
                  <c:v>41649</c:v>
                </c:pt>
                <c:pt idx="5225">
                  <c:v>41652</c:v>
                </c:pt>
                <c:pt idx="5226">
                  <c:v>41653</c:v>
                </c:pt>
                <c:pt idx="5227">
                  <c:v>41654</c:v>
                </c:pt>
                <c:pt idx="5228">
                  <c:v>41655</c:v>
                </c:pt>
                <c:pt idx="5229">
                  <c:v>41656</c:v>
                </c:pt>
                <c:pt idx="5230">
                  <c:v>41659</c:v>
                </c:pt>
                <c:pt idx="5231">
                  <c:v>41660</c:v>
                </c:pt>
                <c:pt idx="5232">
                  <c:v>41661</c:v>
                </c:pt>
                <c:pt idx="5233">
                  <c:v>41662</c:v>
                </c:pt>
                <c:pt idx="5234">
                  <c:v>41663</c:v>
                </c:pt>
                <c:pt idx="5235">
                  <c:v>41666</c:v>
                </c:pt>
                <c:pt idx="5236">
                  <c:v>41667</c:v>
                </c:pt>
                <c:pt idx="5237">
                  <c:v>41668</c:v>
                </c:pt>
                <c:pt idx="5238">
                  <c:v>41669</c:v>
                </c:pt>
                <c:pt idx="5239">
                  <c:v>41670</c:v>
                </c:pt>
                <c:pt idx="5240">
                  <c:v>41673</c:v>
                </c:pt>
                <c:pt idx="5241">
                  <c:v>41674</c:v>
                </c:pt>
                <c:pt idx="5242">
                  <c:v>41675</c:v>
                </c:pt>
                <c:pt idx="5243">
                  <c:v>41676</c:v>
                </c:pt>
                <c:pt idx="5244">
                  <c:v>41677</c:v>
                </c:pt>
                <c:pt idx="5245">
                  <c:v>41680</c:v>
                </c:pt>
                <c:pt idx="5246">
                  <c:v>41681</c:v>
                </c:pt>
                <c:pt idx="5247">
                  <c:v>41682</c:v>
                </c:pt>
                <c:pt idx="5248">
                  <c:v>41683</c:v>
                </c:pt>
                <c:pt idx="5249">
                  <c:v>41684</c:v>
                </c:pt>
                <c:pt idx="5250">
                  <c:v>41687</c:v>
                </c:pt>
                <c:pt idx="5251">
                  <c:v>41688</c:v>
                </c:pt>
                <c:pt idx="5252">
                  <c:v>41689</c:v>
                </c:pt>
                <c:pt idx="5253">
                  <c:v>41690</c:v>
                </c:pt>
                <c:pt idx="5254">
                  <c:v>41691</c:v>
                </c:pt>
                <c:pt idx="5255">
                  <c:v>41694</c:v>
                </c:pt>
                <c:pt idx="5256">
                  <c:v>41695</c:v>
                </c:pt>
                <c:pt idx="5257">
                  <c:v>41696</c:v>
                </c:pt>
                <c:pt idx="5258">
                  <c:v>41697</c:v>
                </c:pt>
                <c:pt idx="5259">
                  <c:v>41698</c:v>
                </c:pt>
                <c:pt idx="5260">
                  <c:v>41701</c:v>
                </c:pt>
                <c:pt idx="5261">
                  <c:v>41702</c:v>
                </c:pt>
                <c:pt idx="5262">
                  <c:v>41703</c:v>
                </c:pt>
                <c:pt idx="5263">
                  <c:v>41704</c:v>
                </c:pt>
                <c:pt idx="5264">
                  <c:v>41705</c:v>
                </c:pt>
                <c:pt idx="5265">
                  <c:v>41708</c:v>
                </c:pt>
                <c:pt idx="5266">
                  <c:v>41709</c:v>
                </c:pt>
                <c:pt idx="5267">
                  <c:v>41710</c:v>
                </c:pt>
                <c:pt idx="5268">
                  <c:v>41711</c:v>
                </c:pt>
                <c:pt idx="5269">
                  <c:v>41712</c:v>
                </c:pt>
                <c:pt idx="5270">
                  <c:v>41715</c:v>
                </c:pt>
                <c:pt idx="5271">
                  <c:v>41716</c:v>
                </c:pt>
                <c:pt idx="5272">
                  <c:v>41717</c:v>
                </c:pt>
                <c:pt idx="5273">
                  <c:v>41718</c:v>
                </c:pt>
                <c:pt idx="5274">
                  <c:v>41719</c:v>
                </c:pt>
                <c:pt idx="5275">
                  <c:v>41722</c:v>
                </c:pt>
                <c:pt idx="5276">
                  <c:v>41723</c:v>
                </c:pt>
                <c:pt idx="5277">
                  <c:v>41724</c:v>
                </c:pt>
                <c:pt idx="5278">
                  <c:v>41725</c:v>
                </c:pt>
                <c:pt idx="5279">
                  <c:v>41726</c:v>
                </c:pt>
                <c:pt idx="5280">
                  <c:v>41729</c:v>
                </c:pt>
                <c:pt idx="5281">
                  <c:v>41730</c:v>
                </c:pt>
                <c:pt idx="5282">
                  <c:v>41731</c:v>
                </c:pt>
                <c:pt idx="5283">
                  <c:v>41732</c:v>
                </c:pt>
                <c:pt idx="5284">
                  <c:v>41733</c:v>
                </c:pt>
                <c:pt idx="5285">
                  <c:v>41736</c:v>
                </c:pt>
                <c:pt idx="5286">
                  <c:v>41737</c:v>
                </c:pt>
                <c:pt idx="5287">
                  <c:v>41738</c:v>
                </c:pt>
                <c:pt idx="5288">
                  <c:v>41739</c:v>
                </c:pt>
                <c:pt idx="5289">
                  <c:v>41740</c:v>
                </c:pt>
                <c:pt idx="5290">
                  <c:v>41743</c:v>
                </c:pt>
                <c:pt idx="5291">
                  <c:v>41744</c:v>
                </c:pt>
                <c:pt idx="5292">
                  <c:v>41745</c:v>
                </c:pt>
                <c:pt idx="5293">
                  <c:v>41746</c:v>
                </c:pt>
                <c:pt idx="5294">
                  <c:v>41747</c:v>
                </c:pt>
                <c:pt idx="5295">
                  <c:v>41750</c:v>
                </c:pt>
                <c:pt idx="5296">
                  <c:v>41751</c:v>
                </c:pt>
                <c:pt idx="5297">
                  <c:v>41752</c:v>
                </c:pt>
                <c:pt idx="5298">
                  <c:v>41753</c:v>
                </c:pt>
                <c:pt idx="5299">
                  <c:v>41754</c:v>
                </c:pt>
                <c:pt idx="5300">
                  <c:v>41757</c:v>
                </c:pt>
                <c:pt idx="5301">
                  <c:v>41758</c:v>
                </c:pt>
                <c:pt idx="5302">
                  <c:v>41759</c:v>
                </c:pt>
                <c:pt idx="5303">
                  <c:v>41760</c:v>
                </c:pt>
                <c:pt idx="5304">
                  <c:v>41761</c:v>
                </c:pt>
                <c:pt idx="5305">
                  <c:v>41764</c:v>
                </c:pt>
                <c:pt idx="5306">
                  <c:v>41765</c:v>
                </c:pt>
                <c:pt idx="5307">
                  <c:v>41766</c:v>
                </c:pt>
                <c:pt idx="5308">
                  <c:v>41767</c:v>
                </c:pt>
                <c:pt idx="5309">
                  <c:v>41768</c:v>
                </c:pt>
                <c:pt idx="5310">
                  <c:v>41771</c:v>
                </c:pt>
                <c:pt idx="5311">
                  <c:v>41772</c:v>
                </c:pt>
                <c:pt idx="5312">
                  <c:v>41773</c:v>
                </c:pt>
                <c:pt idx="5313">
                  <c:v>41774</c:v>
                </c:pt>
                <c:pt idx="5314">
                  <c:v>41775</c:v>
                </c:pt>
                <c:pt idx="5315">
                  <c:v>41778</c:v>
                </c:pt>
                <c:pt idx="5316">
                  <c:v>41779</c:v>
                </c:pt>
                <c:pt idx="5317">
                  <c:v>41780</c:v>
                </c:pt>
                <c:pt idx="5318">
                  <c:v>41781</c:v>
                </c:pt>
                <c:pt idx="5319">
                  <c:v>41782</c:v>
                </c:pt>
                <c:pt idx="5320">
                  <c:v>41785</c:v>
                </c:pt>
                <c:pt idx="5321">
                  <c:v>41786</c:v>
                </c:pt>
                <c:pt idx="5322">
                  <c:v>41787</c:v>
                </c:pt>
                <c:pt idx="5323">
                  <c:v>41788</c:v>
                </c:pt>
                <c:pt idx="5324">
                  <c:v>41789</c:v>
                </c:pt>
                <c:pt idx="5325">
                  <c:v>41792</c:v>
                </c:pt>
                <c:pt idx="5326">
                  <c:v>41793</c:v>
                </c:pt>
                <c:pt idx="5327">
                  <c:v>41794</c:v>
                </c:pt>
                <c:pt idx="5328">
                  <c:v>41795</c:v>
                </c:pt>
                <c:pt idx="5329">
                  <c:v>41796</c:v>
                </c:pt>
                <c:pt idx="5330">
                  <c:v>41799</c:v>
                </c:pt>
                <c:pt idx="5331">
                  <c:v>41800</c:v>
                </c:pt>
                <c:pt idx="5332">
                  <c:v>41801</c:v>
                </c:pt>
                <c:pt idx="5333">
                  <c:v>41802</c:v>
                </c:pt>
                <c:pt idx="5334">
                  <c:v>41803</c:v>
                </c:pt>
                <c:pt idx="5335">
                  <c:v>41806</c:v>
                </c:pt>
                <c:pt idx="5336">
                  <c:v>41807</c:v>
                </c:pt>
                <c:pt idx="5337">
                  <c:v>41808</c:v>
                </c:pt>
                <c:pt idx="5338">
                  <c:v>41809</c:v>
                </c:pt>
                <c:pt idx="5339">
                  <c:v>41810</c:v>
                </c:pt>
                <c:pt idx="5340">
                  <c:v>41813</c:v>
                </c:pt>
                <c:pt idx="5341">
                  <c:v>41814</c:v>
                </c:pt>
                <c:pt idx="5342">
                  <c:v>41815</c:v>
                </c:pt>
                <c:pt idx="5343">
                  <c:v>41816</c:v>
                </c:pt>
                <c:pt idx="5344">
                  <c:v>41817</c:v>
                </c:pt>
                <c:pt idx="5345">
                  <c:v>41820</c:v>
                </c:pt>
                <c:pt idx="5346">
                  <c:v>41821</c:v>
                </c:pt>
                <c:pt idx="5347">
                  <c:v>41822</c:v>
                </c:pt>
                <c:pt idx="5348">
                  <c:v>41823</c:v>
                </c:pt>
                <c:pt idx="5349">
                  <c:v>41824</c:v>
                </c:pt>
                <c:pt idx="5350">
                  <c:v>41827</c:v>
                </c:pt>
                <c:pt idx="5351">
                  <c:v>41828</c:v>
                </c:pt>
                <c:pt idx="5352">
                  <c:v>41829</c:v>
                </c:pt>
                <c:pt idx="5353">
                  <c:v>41830</c:v>
                </c:pt>
                <c:pt idx="5354">
                  <c:v>41831</c:v>
                </c:pt>
                <c:pt idx="5355">
                  <c:v>41834</c:v>
                </c:pt>
                <c:pt idx="5356">
                  <c:v>41835</c:v>
                </c:pt>
                <c:pt idx="5357">
                  <c:v>41836</c:v>
                </c:pt>
                <c:pt idx="5358">
                  <c:v>41837</c:v>
                </c:pt>
                <c:pt idx="5359">
                  <c:v>41838</c:v>
                </c:pt>
                <c:pt idx="5360">
                  <c:v>41841</c:v>
                </c:pt>
                <c:pt idx="5361">
                  <c:v>41842</c:v>
                </c:pt>
                <c:pt idx="5362">
                  <c:v>41843</c:v>
                </c:pt>
                <c:pt idx="5363">
                  <c:v>41844</c:v>
                </c:pt>
                <c:pt idx="5364">
                  <c:v>41845</c:v>
                </c:pt>
                <c:pt idx="5365">
                  <c:v>41848</c:v>
                </c:pt>
                <c:pt idx="5366">
                  <c:v>41849</c:v>
                </c:pt>
                <c:pt idx="5367">
                  <c:v>41850</c:v>
                </c:pt>
                <c:pt idx="5368">
                  <c:v>41851</c:v>
                </c:pt>
                <c:pt idx="5369">
                  <c:v>41852</c:v>
                </c:pt>
                <c:pt idx="5370">
                  <c:v>41855</c:v>
                </c:pt>
                <c:pt idx="5371">
                  <c:v>41856</c:v>
                </c:pt>
                <c:pt idx="5372">
                  <c:v>41857</c:v>
                </c:pt>
                <c:pt idx="5373">
                  <c:v>41858</c:v>
                </c:pt>
                <c:pt idx="5374">
                  <c:v>41859</c:v>
                </c:pt>
                <c:pt idx="5375">
                  <c:v>41862</c:v>
                </c:pt>
                <c:pt idx="5376">
                  <c:v>41863</c:v>
                </c:pt>
                <c:pt idx="5377">
                  <c:v>41864</c:v>
                </c:pt>
                <c:pt idx="5378">
                  <c:v>41865</c:v>
                </c:pt>
                <c:pt idx="5379">
                  <c:v>41866</c:v>
                </c:pt>
                <c:pt idx="5380">
                  <c:v>41869</c:v>
                </c:pt>
                <c:pt idx="5381">
                  <c:v>41870</c:v>
                </c:pt>
                <c:pt idx="5382">
                  <c:v>41871</c:v>
                </c:pt>
                <c:pt idx="5383">
                  <c:v>41872</c:v>
                </c:pt>
                <c:pt idx="5384">
                  <c:v>41873</c:v>
                </c:pt>
                <c:pt idx="5385">
                  <c:v>41876</c:v>
                </c:pt>
                <c:pt idx="5386">
                  <c:v>41877</c:v>
                </c:pt>
                <c:pt idx="5387">
                  <c:v>41878</c:v>
                </c:pt>
                <c:pt idx="5388">
                  <c:v>41879</c:v>
                </c:pt>
                <c:pt idx="5389">
                  <c:v>41880</c:v>
                </c:pt>
                <c:pt idx="5390">
                  <c:v>41883</c:v>
                </c:pt>
                <c:pt idx="5391">
                  <c:v>41884</c:v>
                </c:pt>
                <c:pt idx="5392">
                  <c:v>41885</c:v>
                </c:pt>
                <c:pt idx="5393">
                  <c:v>41886</c:v>
                </c:pt>
                <c:pt idx="5394">
                  <c:v>41887</c:v>
                </c:pt>
                <c:pt idx="5395">
                  <c:v>41890</c:v>
                </c:pt>
                <c:pt idx="5396">
                  <c:v>41891</c:v>
                </c:pt>
                <c:pt idx="5397">
                  <c:v>41892</c:v>
                </c:pt>
                <c:pt idx="5398">
                  <c:v>41893</c:v>
                </c:pt>
                <c:pt idx="5399">
                  <c:v>41894</c:v>
                </c:pt>
                <c:pt idx="5400">
                  <c:v>41897</c:v>
                </c:pt>
                <c:pt idx="5401">
                  <c:v>41898</c:v>
                </c:pt>
                <c:pt idx="5402">
                  <c:v>41899</c:v>
                </c:pt>
                <c:pt idx="5403">
                  <c:v>41900</c:v>
                </c:pt>
                <c:pt idx="5404">
                  <c:v>41901</c:v>
                </c:pt>
                <c:pt idx="5405">
                  <c:v>41904</c:v>
                </c:pt>
                <c:pt idx="5406">
                  <c:v>41905</c:v>
                </c:pt>
                <c:pt idx="5407">
                  <c:v>41906</c:v>
                </c:pt>
                <c:pt idx="5408">
                  <c:v>41907</c:v>
                </c:pt>
                <c:pt idx="5409">
                  <c:v>41908</c:v>
                </c:pt>
                <c:pt idx="5410">
                  <c:v>41911</c:v>
                </c:pt>
                <c:pt idx="5411">
                  <c:v>41912</c:v>
                </c:pt>
                <c:pt idx="5412">
                  <c:v>41913</c:v>
                </c:pt>
                <c:pt idx="5413">
                  <c:v>41914</c:v>
                </c:pt>
                <c:pt idx="5414">
                  <c:v>41915</c:v>
                </c:pt>
                <c:pt idx="5415">
                  <c:v>41918</c:v>
                </c:pt>
                <c:pt idx="5416">
                  <c:v>41919</c:v>
                </c:pt>
                <c:pt idx="5417">
                  <c:v>41920</c:v>
                </c:pt>
                <c:pt idx="5418">
                  <c:v>41921</c:v>
                </c:pt>
                <c:pt idx="5419">
                  <c:v>41922</c:v>
                </c:pt>
                <c:pt idx="5420">
                  <c:v>41925</c:v>
                </c:pt>
                <c:pt idx="5421">
                  <c:v>41926</c:v>
                </c:pt>
                <c:pt idx="5422">
                  <c:v>41927</c:v>
                </c:pt>
                <c:pt idx="5423">
                  <c:v>41928</c:v>
                </c:pt>
                <c:pt idx="5424">
                  <c:v>41929</c:v>
                </c:pt>
                <c:pt idx="5425">
                  <c:v>41932</c:v>
                </c:pt>
                <c:pt idx="5426">
                  <c:v>41933</c:v>
                </c:pt>
                <c:pt idx="5427">
                  <c:v>41934</c:v>
                </c:pt>
                <c:pt idx="5428">
                  <c:v>41935</c:v>
                </c:pt>
                <c:pt idx="5429">
                  <c:v>41936</c:v>
                </c:pt>
                <c:pt idx="5430">
                  <c:v>41939</c:v>
                </c:pt>
                <c:pt idx="5431">
                  <c:v>41940</c:v>
                </c:pt>
                <c:pt idx="5432">
                  <c:v>41941</c:v>
                </c:pt>
                <c:pt idx="5433">
                  <c:v>41942</c:v>
                </c:pt>
                <c:pt idx="5434">
                  <c:v>41943</c:v>
                </c:pt>
                <c:pt idx="5435">
                  <c:v>41946</c:v>
                </c:pt>
                <c:pt idx="5436">
                  <c:v>41947</c:v>
                </c:pt>
                <c:pt idx="5437">
                  <c:v>41948</c:v>
                </c:pt>
                <c:pt idx="5438">
                  <c:v>41949</c:v>
                </c:pt>
                <c:pt idx="5439">
                  <c:v>41950</c:v>
                </c:pt>
                <c:pt idx="5440">
                  <c:v>41953</c:v>
                </c:pt>
                <c:pt idx="5441">
                  <c:v>41954</c:v>
                </c:pt>
                <c:pt idx="5442">
                  <c:v>41955</c:v>
                </c:pt>
                <c:pt idx="5443">
                  <c:v>41956</c:v>
                </c:pt>
                <c:pt idx="5444">
                  <c:v>41957</c:v>
                </c:pt>
                <c:pt idx="5445">
                  <c:v>41960</c:v>
                </c:pt>
                <c:pt idx="5446">
                  <c:v>41961</c:v>
                </c:pt>
                <c:pt idx="5447">
                  <c:v>41962</c:v>
                </c:pt>
                <c:pt idx="5448">
                  <c:v>41963</c:v>
                </c:pt>
                <c:pt idx="5449">
                  <c:v>41964</c:v>
                </c:pt>
                <c:pt idx="5450">
                  <c:v>41967</c:v>
                </c:pt>
                <c:pt idx="5451">
                  <c:v>41968</c:v>
                </c:pt>
                <c:pt idx="5452">
                  <c:v>41969</c:v>
                </c:pt>
                <c:pt idx="5453">
                  <c:v>41970</c:v>
                </c:pt>
                <c:pt idx="5454">
                  <c:v>41971</c:v>
                </c:pt>
                <c:pt idx="5455">
                  <c:v>41974</c:v>
                </c:pt>
                <c:pt idx="5456">
                  <c:v>41975</c:v>
                </c:pt>
                <c:pt idx="5457">
                  <c:v>41976</c:v>
                </c:pt>
                <c:pt idx="5458">
                  <c:v>41977</c:v>
                </c:pt>
                <c:pt idx="5459">
                  <c:v>41978</c:v>
                </c:pt>
                <c:pt idx="5460">
                  <c:v>41981</c:v>
                </c:pt>
                <c:pt idx="5461">
                  <c:v>41982</c:v>
                </c:pt>
                <c:pt idx="5462">
                  <c:v>41983</c:v>
                </c:pt>
                <c:pt idx="5463">
                  <c:v>41984</c:v>
                </c:pt>
                <c:pt idx="5464">
                  <c:v>41985</c:v>
                </c:pt>
                <c:pt idx="5465">
                  <c:v>41988</c:v>
                </c:pt>
                <c:pt idx="5466">
                  <c:v>41989</c:v>
                </c:pt>
                <c:pt idx="5467">
                  <c:v>41990</c:v>
                </c:pt>
                <c:pt idx="5468">
                  <c:v>41991</c:v>
                </c:pt>
                <c:pt idx="5469">
                  <c:v>41992</c:v>
                </c:pt>
                <c:pt idx="5470">
                  <c:v>41995</c:v>
                </c:pt>
                <c:pt idx="5471">
                  <c:v>41996</c:v>
                </c:pt>
                <c:pt idx="5472">
                  <c:v>41997</c:v>
                </c:pt>
                <c:pt idx="5473">
                  <c:v>41998</c:v>
                </c:pt>
                <c:pt idx="5474">
                  <c:v>41999</c:v>
                </c:pt>
                <c:pt idx="5475">
                  <c:v>42002</c:v>
                </c:pt>
                <c:pt idx="5476">
                  <c:v>42003</c:v>
                </c:pt>
                <c:pt idx="5477">
                  <c:v>42004</c:v>
                </c:pt>
                <c:pt idx="5478">
                  <c:v>42005</c:v>
                </c:pt>
                <c:pt idx="5479">
                  <c:v>42006</c:v>
                </c:pt>
                <c:pt idx="5480">
                  <c:v>42009</c:v>
                </c:pt>
                <c:pt idx="5481">
                  <c:v>42010</c:v>
                </c:pt>
                <c:pt idx="5482">
                  <c:v>42011</c:v>
                </c:pt>
                <c:pt idx="5483">
                  <c:v>42012</c:v>
                </c:pt>
                <c:pt idx="5484">
                  <c:v>42013</c:v>
                </c:pt>
                <c:pt idx="5485">
                  <c:v>42016</c:v>
                </c:pt>
                <c:pt idx="5486">
                  <c:v>42017</c:v>
                </c:pt>
                <c:pt idx="5487">
                  <c:v>42018</c:v>
                </c:pt>
                <c:pt idx="5488">
                  <c:v>42019</c:v>
                </c:pt>
                <c:pt idx="5489">
                  <c:v>42020</c:v>
                </c:pt>
                <c:pt idx="5490">
                  <c:v>42023</c:v>
                </c:pt>
                <c:pt idx="5491">
                  <c:v>42024</c:v>
                </c:pt>
                <c:pt idx="5492">
                  <c:v>42025</c:v>
                </c:pt>
                <c:pt idx="5493">
                  <c:v>42026</c:v>
                </c:pt>
                <c:pt idx="5494">
                  <c:v>42027</c:v>
                </c:pt>
                <c:pt idx="5495">
                  <c:v>42030</c:v>
                </c:pt>
                <c:pt idx="5496">
                  <c:v>42031</c:v>
                </c:pt>
                <c:pt idx="5497">
                  <c:v>42032</c:v>
                </c:pt>
                <c:pt idx="5498">
                  <c:v>42033</c:v>
                </c:pt>
                <c:pt idx="5499">
                  <c:v>42034</c:v>
                </c:pt>
                <c:pt idx="5500">
                  <c:v>42037</c:v>
                </c:pt>
                <c:pt idx="5501">
                  <c:v>42038</c:v>
                </c:pt>
                <c:pt idx="5502">
                  <c:v>42039</c:v>
                </c:pt>
                <c:pt idx="5503">
                  <c:v>42040</c:v>
                </c:pt>
                <c:pt idx="5504">
                  <c:v>42041</c:v>
                </c:pt>
                <c:pt idx="5505">
                  <c:v>42044</c:v>
                </c:pt>
                <c:pt idx="5506">
                  <c:v>42045</c:v>
                </c:pt>
                <c:pt idx="5507">
                  <c:v>42046</c:v>
                </c:pt>
                <c:pt idx="5508">
                  <c:v>42047</c:v>
                </c:pt>
                <c:pt idx="5509">
                  <c:v>42048</c:v>
                </c:pt>
                <c:pt idx="5510">
                  <c:v>42051</c:v>
                </c:pt>
                <c:pt idx="5511">
                  <c:v>42052</c:v>
                </c:pt>
                <c:pt idx="5512">
                  <c:v>42053</c:v>
                </c:pt>
                <c:pt idx="5513">
                  <c:v>42054</c:v>
                </c:pt>
                <c:pt idx="5514">
                  <c:v>42055</c:v>
                </c:pt>
                <c:pt idx="5515">
                  <c:v>42058</c:v>
                </c:pt>
                <c:pt idx="5516">
                  <c:v>42059</c:v>
                </c:pt>
                <c:pt idx="5517">
                  <c:v>42060</c:v>
                </c:pt>
                <c:pt idx="5518">
                  <c:v>42061</c:v>
                </c:pt>
                <c:pt idx="5519">
                  <c:v>42062</c:v>
                </c:pt>
                <c:pt idx="5520">
                  <c:v>42065</c:v>
                </c:pt>
                <c:pt idx="5521">
                  <c:v>42066</c:v>
                </c:pt>
                <c:pt idx="5522">
                  <c:v>42067</c:v>
                </c:pt>
                <c:pt idx="5523">
                  <c:v>42068</c:v>
                </c:pt>
                <c:pt idx="5524">
                  <c:v>42069</c:v>
                </c:pt>
                <c:pt idx="5525">
                  <c:v>42072</c:v>
                </c:pt>
                <c:pt idx="5526">
                  <c:v>42073</c:v>
                </c:pt>
                <c:pt idx="5527">
                  <c:v>42074</c:v>
                </c:pt>
                <c:pt idx="5528">
                  <c:v>42075</c:v>
                </c:pt>
                <c:pt idx="5529">
                  <c:v>42076</c:v>
                </c:pt>
                <c:pt idx="5530">
                  <c:v>42079</c:v>
                </c:pt>
                <c:pt idx="5531">
                  <c:v>42080</c:v>
                </c:pt>
                <c:pt idx="5532">
                  <c:v>42081</c:v>
                </c:pt>
                <c:pt idx="5533">
                  <c:v>42082</c:v>
                </c:pt>
                <c:pt idx="5534">
                  <c:v>42083</c:v>
                </c:pt>
                <c:pt idx="5535">
                  <c:v>42086</c:v>
                </c:pt>
                <c:pt idx="5536">
                  <c:v>42087</c:v>
                </c:pt>
                <c:pt idx="5537">
                  <c:v>42088</c:v>
                </c:pt>
                <c:pt idx="5538">
                  <c:v>42089</c:v>
                </c:pt>
                <c:pt idx="5539">
                  <c:v>42090</c:v>
                </c:pt>
                <c:pt idx="5540">
                  <c:v>42093</c:v>
                </c:pt>
                <c:pt idx="5541">
                  <c:v>42094</c:v>
                </c:pt>
                <c:pt idx="5542">
                  <c:v>42095</c:v>
                </c:pt>
                <c:pt idx="5543">
                  <c:v>42096</c:v>
                </c:pt>
                <c:pt idx="5544">
                  <c:v>42097</c:v>
                </c:pt>
                <c:pt idx="5545">
                  <c:v>42100</c:v>
                </c:pt>
                <c:pt idx="5546">
                  <c:v>42101</c:v>
                </c:pt>
                <c:pt idx="5547">
                  <c:v>42102</c:v>
                </c:pt>
                <c:pt idx="5548">
                  <c:v>42103</c:v>
                </c:pt>
                <c:pt idx="5549">
                  <c:v>42104</c:v>
                </c:pt>
                <c:pt idx="5550">
                  <c:v>42107</c:v>
                </c:pt>
                <c:pt idx="5551">
                  <c:v>42108</c:v>
                </c:pt>
                <c:pt idx="5552">
                  <c:v>42109</c:v>
                </c:pt>
                <c:pt idx="5553">
                  <c:v>42110</c:v>
                </c:pt>
                <c:pt idx="5554">
                  <c:v>42111</c:v>
                </c:pt>
                <c:pt idx="5555">
                  <c:v>42114</c:v>
                </c:pt>
                <c:pt idx="5556">
                  <c:v>42115</c:v>
                </c:pt>
                <c:pt idx="5557">
                  <c:v>42116</c:v>
                </c:pt>
                <c:pt idx="5558">
                  <c:v>42117</c:v>
                </c:pt>
                <c:pt idx="5559">
                  <c:v>42118</c:v>
                </c:pt>
                <c:pt idx="5560">
                  <c:v>42121</c:v>
                </c:pt>
                <c:pt idx="5561">
                  <c:v>42122</c:v>
                </c:pt>
                <c:pt idx="5562">
                  <c:v>42123</c:v>
                </c:pt>
                <c:pt idx="5563">
                  <c:v>42124</c:v>
                </c:pt>
                <c:pt idx="5564">
                  <c:v>42125</c:v>
                </c:pt>
                <c:pt idx="5565">
                  <c:v>42128</c:v>
                </c:pt>
                <c:pt idx="5566">
                  <c:v>42129</c:v>
                </c:pt>
                <c:pt idx="5567">
                  <c:v>42130</c:v>
                </c:pt>
                <c:pt idx="5568">
                  <c:v>42131</c:v>
                </c:pt>
                <c:pt idx="5569">
                  <c:v>42132</c:v>
                </c:pt>
                <c:pt idx="5570">
                  <c:v>42135</c:v>
                </c:pt>
                <c:pt idx="5571">
                  <c:v>42136</c:v>
                </c:pt>
                <c:pt idx="5572">
                  <c:v>42137</c:v>
                </c:pt>
                <c:pt idx="5573">
                  <c:v>42138</c:v>
                </c:pt>
                <c:pt idx="5574">
                  <c:v>42139</c:v>
                </c:pt>
                <c:pt idx="5575">
                  <c:v>42142</c:v>
                </c:pt>
                <c:pt idx="5576">
                  <c:v>42143</c:v>
                </c:pt>
                <c:pt idx="5577">
                  <c:v>42144</c:v>
                </c:pt>
                <c:pt idx="5578">
                  <c:v>42145</c:v>
                </c:pt>
                <c:pt idx="5579">
                  <c:v>42146</c:v>
                </c:pt>
                <c:pt idx="5580">
                  <c:v>42149</c:v>
                </c:pt>
                <c:pt idx="5581">
                  <c:v>42150</c:v>
                </c:pt>
                <c:pt idx="5582">
                  <c:v>42151</c:v>
                </c:pt>
                <c:pt idx="5583">
                  <c:v>42152</c:v>
                </c:pt>
                <c:pt idx="5584">
                  <c:v>42153</c:v>
                </c:pt>
                <c:pt idx="5585">
                  <c:v>42156</c:v>
                </c:pt>
                <c:pt idx="5586">
                  <c:v>42157</c:v>
                </c:pt>
                <c:pt idx="5587">
                  <c:v>42158</c:v>
                </c:pt>
                <c:pt idx="5588">
                  <c:v>42159</c:v>
                </c:pt>
                <c:pt idx="5589">
                  <c:v>42160</c:v>
                </c:pt>
                <c:pt idx="5590">
                  <c:v>42163</c:v>
                </c:pt>
                <c:pt idx="5591">
                  <c:v>42164</c:v>
                </c:pt>
                <c:pt idx="5592">
                  <c:v>42165</c:v>
                </c:pt>
                <c:pt idx="5593">
                  <c:v>42166</c:v>
                </c:pt>
                <c:pt idx="5594">
                  <c:v>42167</c:v>
                </c:pt>
                <c:pt idx="5595">
                  <c:v>42170</c:v>
                </c:pt>
                <c:pt idx="5596">
                  <c:v>42171</c:v>
                </c:pt>
                <c:pt idx="5597">
                  <c:v>42172</c:v>
                </c:pt>
                <c:pt idx="5598">
                  <c:v>42173</c:v>
                </c:pt>
                <c:pt idx="5599">
                  <c:v>42174</c:v>
                </c:pt>
                <c:pt idx="5600">
                  <c:v>42177</c:v>
                </c:pt>
                <c:pt idx="5601">
                  <c:v>42178</c:v>
                </c:pt>
                <c:pt idx="5602">
                  <c:v>42179</c:v>
                </c:pt>
                <c:pt idx="5603">
                  <c:v>42180</c:v>
                </c:pt>
                <c:pt idx="5604">
                  <c:v>42181</c:v>
                </c:pt>
                <c:pt idx="5605">
                  <c:v>42184</c:v>
                </c:pt>
                <c:pt idx="5606">
                  <c:v>42185</c:v>
                </c:pt>
                <c:pt idx="5607">
                  <c:v>42186</c:v>
                </c:pt>
                <c:pt idx="5608">
                  <c:v>42187</c:v>
                </c:pt>
                <c:pt idx="5609">
                  <c:v>42188</c:v>
                </c:pt>
                <c:pt idx="5610">
                  <c:v>42191</c:v>
                </c:pt>
                <c:pt idx="5611">
                  <c:v>42192</c:v>
                </c:pt>
                <c:pt idx="5612">
                  <c:v>42193</c:v>
                </c:pt>
                <c:pt idx="5613">
                  <c:v>42194</c:v>
                </c:pt>
                <c:pt idx="5614">
                  <c:v>42195</c:v>
                </c:pt>
                <c:pt idx="5615">
                  <c:v>42198</c:v>
                </c:pt>
                <c:pt idx="5616">
                  <c:v>42199</c:v>
                </c:pt>
                <c:pt idx="5617">
                  <c:v>42200</c:v>
                </c:pt>
                <c:pt idx="5618">
                  <c:v>42201</c:v>
                </c:pt>
                <c:pt idx="5619">
                  <c:v>42202</c:v>
                </c:pt>
                <c:pt idx="5620">
                  <c:v>42205</c:v>
                </c:pt>
                <c:pt idx="5621">
                  <c:v>42206</c:v>
                </c:pt>
                <c:pt idx="5622">
                  <c:v>42207</c:v>
                </c:pt>
                <c:pt idx="5623">
                  <c:v>42208</c:v>
                </c:pt>
                <c:pt idx="5624">
                  <c:v>42209</c:v>
                </c:pt>
                <c:pt idx="5625">
                  <c:v>42212</c:v>
                </c:pt>
                <c:pt idx="5626">
                  <c:v>42213</c:v>
                </c:pt>
                <c:pt idx="5627">
                  <c:v>42214</c:v>
                </c:pt>
                <c:pt idx="5628">
                  <c:v>42215</c:v>
                </c:pt>
                <c:pt idx="5629">
                  <c:v>42216</c:v>
                </c:pt>
                <c:pt idx="5630">
                  <c:v>42219</c:v>
                </c:pt>
                <c:pt idx="5631">
                  <c:v>42220</c:v>
                </c:pt>
                <c:pt idx="5632">
                  <c:v>42221</c:v>
                </c:pt>
                <c:pt idx="5633">
                  <c:v>42222</c:v>
                </c:pt>
                <c:pt idx="5634">
                  <c:v>42223</c:v>
                </c:pt>
                <c:pt idx="5635">
                  <c:v>42226</c:v>
                </c:pt>
                <c:pt idx="5636">
                  <c:v>42227</c:v>
                </c:pt>
                <c:pt idx="5637">
                  <c:v>42228</c:v>
                </c:pt>
                <c:pt idx="5638">
                  <c:v>42229</c:v>
                </c:pt>
                <c:pt idx="5639">
                  <c:v>42230</c:v>
                </c:pt>
                <c:pt idx="5640">
                  <c:v>42233</c:v>
                </c:pt>
                <c:pt idx="5641">
                  <c:v>42234</c:v>
                </c:pt>
                <c:pt idx="5642">
                  <c:v>42235</c:v>
                </c:pt>
                <c:pt idx="5643">
                  <c:v>42236</c:v>
                </c:pt>
                <c:pt idx="5644">
                  <c:v>42237</c:v>
                </c:pt>
                <c:pt idx="5645">
                  <c:v>42240</c:v>
                </c:pt>
                <c:pt idx="5646">
                  <c:v>42241</c:v>
                </c:pt>
                <c:pt idx="5647">
                  <c:v>42242</c:v>
                </c:pt>
                <c:pt idx="5648">
                  <c:v>42243</c:v>
                </c:pt>
                <c:pt idx="5649">
                  <c:v>42244</c:v>
                </c:pt>
                <c:pt idx="5650">
                  <c:v>42247</c:v>
                </c:pt>
                <c:pt idx="5651">
                  <c:v>42248</c:v>
                </c:pt>
                <c:pt idx="5652">
                  <c:v>42249</c:v>
                </c:pt>
                <c:pt idx="5653">
                  <c:v>42250</c:v>
                </c:pt>
                <c:pt idx="5654">
                  <c:v>42251</c:v>
                </c:pt>
                <c:pt idx="5655">
                  <c:v>42254</c:v>
                </c:pt>
                <c:pt idx="5656">
                  <c:v>42255</c:v>
                </c:pt>
                <c:pt idx="5657">
                  <c:v>42256</c:v>
                </c:pt>
                <c:pt idx="5658">
                  <c:v>42257</c:v>
                </c:pt>
                <c:pt idx="5659">
                  <c:v>42258</c:v>
                </c:pt>
                <c:pt idx="5660">
                  <c:v>42261</c:v>
                </c:pt>
                <c:pt idx="5661">
                  <c:v>42262</c:v>
                </c:pt>
                <c:pt idx="5662">
                  <c:v>42263</c:v>
                </c:pt>
                <c:pt idx="5663">
                  <c:v>42264</c:v>
                </c:pt>
                <c:pt idx="5664">
                  <c:v>42265</c:v>
                </c:pt>
                <c:pt idx="5665">
                  <c:v>42268</c:v>
                </c:pt>
                <c:pt idx="5666">
                  <c:v>42269</c:v>
                </c:pt>
                <c:pt idx="5667">
                  <c:v>42270</c:v>
                </c:pt>
                <c:pt idx="5668">
                  <c:v>42271</c:v>
                </c:pt>
                <c:pt idx="5669">
                  <c:v>42272</c:v>
                </c:pt>
                <c:pt idx="5670">
                  <c:v>42275</c:v>
                </c:pt>
                <c:pt idx="5671">
                  <c:v>42276</c:v>
                </c:pt>
                <c:pt idx="5672">
                  <c:v>42277</c:v>
                </c:pt>
                <c:pt idx="5673">
                  <c:v>42278</c:v>
                </c:pt>
                <c:pt idx="5674">
                  <c:v>42279</c:v>
                </c:pt>
                <c:pt idx="5675">
                  <c:v>42282</c:v>
                </c:pt>
                <c:pt idx="5676">
                  <c:v>42283</c:v>
                </c:pt>
                <c:pt idx="5677">
                  <c:v>42284</c:v>
                </c:pt>
                <c:pt idx="5678">
                  <c:v>42285</c:v>
                </c:pt>
                <c:pt idx="5679">
                  <c:v>42286</c:v>
                </c:pt>
                <c:pt idx="5680">
                  <c:v>42289</c:v>
                </c:pt>
                <c:pt idx="5681">
                  <c:v>42290</c:v>
                </c:pt>
                <c:pt idx="5682">
                  <c:v>42291</c:v>
                </c:pt>
                <c:pt idx="5683">
                  <c:v>42292</c:v>
                </c:pt>
                <c:pt idx="5684">
                  <c:v>42293</c:v>
                </c:pt>
                <c:pt idx="5685">
                  <c:v>42296</c:v>
                </c:pt>
                <c:pt idx="5686">
                  <c:v>42297</c:v>
                </c:pt>
                <c:pt idx="5687">
                  <c:v>42298</c:v>
                </c:pt>
                <c:pt idx="5688">
                  <c:v>42299</c:v>
                </c:pt>
                <c:pt idx="5689">
                  <c:v>42300</c:v>
                </c:pt>
                <c:pt idx="5690">
                  <c:v>42303</c:v>
                </c:pt>
                <c:pt idx="5691">
                  <c:v>42304</c:v>
                </c:pt>
                <c:pt idx="5692">
                  <c:v>42305</c:v>
                </c:pt>
                <c:pt idx="5693">
                  <c:v>42306</c:v>
                </c:pt>
                <c:pt idx="5694">
                  <c:v>42307</c:v>
                </c:pt>
                <c:pt idx="5695">
                  <c:v>42310</c:v>
                </c:pt>
                <c:pt idx="5696">
                  <c:v>42311</c:v>
                </c:pt>
                <c:pt idx="5697">
                  <c:v>42312</c:v>
                </c:pt>
                <c:pt idx="5698">
                  <c:v>42313</c:v>
                </c:pt>
                <c:pt idx="5699">
                  <c:v>42314</c:v>
                </c:pt>
                <c:pt idx="5700">
                  <c:v>42317</c:v>
                </c:pt>
                <c:pt idx="5701">
                  <c:v>42318</c:v>
                </c:pt>
                <c:pt idx="5702">
                  <c:v>42319</c:v>
                </c:pt>
                <c:pt idx="5703">
                  <c:v>42320</c:v>
                </c:pt>
                <c:pt idx="5704">
                  <c:v>42321</c:v>
                </c:pt>
                <c:pt idx="5705">
                  <c:v>42324</c:v>
                </c:pt>
                <c:pt idx="5706">
                  <c:v>42325</c:v>
                </c:pt>
                <c:pt idx="5707">
                  <c:v>42326</c:v>
                </c:pt>
                <c:pt idx="5708">
                  <c:v>42327</c:v>
                </c:pt>
                <c:pt idx="5709">
                  <c:v>42328</c:v>
                </c:pt>
                <c:pt idx="5710">
                  <c:v>42331</c:v>
                </c:pt>
                <c:pt idx="5711">
                  <c:v>42332</c:v>
                </c:pt>
                <c:pt idx="5712">
                  <c:v>42333</c:v>
                </c:pt>
                <c:pt idx="5713">
                  <c:v>42334</c:v>
                </c:pt>
                <c:pt idx="5714">
                  <c:v>42335</c:v>
                </c:pt>
                <c:pt idx="5715">
                  <c:v>42338</c:v>
                </c:pt>
                <c:pt idx="5716">
                  <c:v>42339</c:v>
                </c:pt>
                <c:pt idx="5717">
                  <c:v>42340</c:v>
                </c:pt>
                <c:pt idx="5718">
                  <c:v>42341</c:v>
                </c:pt>
                <c:pt idx="5719">
                  <c:v>42342</c:v>
                </c:pt>
                <c:pt idx="5720">
                  <c:v>42345</c:v>
                </c:pt>
                <c:pt idx="5721">
                  <c:v>42346</c:v>
                </c:pt>
                <c:pt idx="5722">
                  <c:v>42347</c:v>
                </c:pt>
                <c:pt idx="5723">
                  <c:v>42348</c:v>
                </c:pt>
                <c:pt idx="5724">
                  <c:v>42349</c:v>
                </c:pt>
                <c:pt idx="5725">
                  <c:v>42352</c:v>
                </c:pt>
                <c:pt idx="5726">
                  <c:v>42353</c:v>
                </c:pt>
                <c:pt idx="5727">
                  <c:v>42354</c:v>
                </c:pt>
                <c:pt idx="5728">
                  <c:v>42355</c:v>
                </c:pt>
                <c:pt idx="5729">
                  <c:v>42356</c:v>
                </c:pt>
                <c:pt idx="5730">
                  <c:v>42359</c:v>
                </c:pt>
                <c:pt idx="5731">
                  <c:v>42360</c:v>
                </c:pt>
                <c:pt idx="5732">
                  <c:v>42361</c:v>
                </c:pt>
                <c:pt idx="5733">
                  <c:v>42362</c:v>
                </c:pt>
                <c:pt idx="5734">
                  <c:v>42363</c:v>
                </c:pt>
                <c:pt idx="5735">
                  <c:v>42366</c:v>
                </c:pt>
                <c:pt idx="5736">
                  <c:v>42367</c:v>
                </c:pt>
                <c:pt idx="5737">
                  <c:v>42368</c:v>
                </c:pt>
                <c:pt idx="5738">
                  <c:v>42369</c:v>
                </c:pt>
                <c:pt idx="5739">
                  <c:v>42370</c:v>
                </c:pt>
                <c:pt idx="5740">
                  <c:v>42373</c:v>
                </c:pt>
                <c:pt idx="5741">
                  <c:v>42374</c:v>
                </c:pt>
                <c:pt idx="5742">
                  <c:v>42375</c:v>
                </c:pt>
                <c:pt idx="5743">
                  <c:v>42376</c:v>
                </c:pt>
                <c:pt idx="5744">
                  <c:v>42377</c:v>
                </c:pt>
                <c:pt idx="5745">
                  <c:v>42380</c:v>
                </c:pt>
                <c:pt idx="5746">
                  <c:v>42381</c:v>
                </c:pt>
                <c:pt idx="5747">
                  <c:v>42382</c:v>
                </c:pt>
                <c:pt idx="5748">
                  <c:v>42383</c:v>
                </c:pt>
                <c:pt idx="5749">
                  <c:v>42384</c:v>
                </c:pt>
                <c:pt idx="5750">
                  <c:v>42387</c:v>
                </c:pt>
                <c:pt idx="5751">
                  <c:v>42388</c:v>
                </c:pt>
                <c:pt idx="5752">
                  <c:v>42389</c:v>
                </c:pt>
                <c:pt idx="5753">
                  <c:v>42390</c:v>
                </c:pt>
                <c:pt idx="5754">
                  <c:v>42391</c:v>
                </c:pt>
                <c:pt idx="5755">
                  <c:v>42394</c:v>
                </c:pt>
                <c:pt idx="5756">
                  <c:v>42395</c:v>
                </c:pt>
                <c:pt idx="5757">
                  <c:v>42396</c:v>
                </c:pt>
                <c:pt idx="5758">
                  <c:v>42397</c:v>
                </c:pt>
                <c:pt idx="5759">
                  <c:v>42398</c:v>
                </c:pt>
                <c:pt idx="5760">
                  <c:v>42401</c:v>
                </c:pt>
                <c:pt idx="5761">
                  <c:v>42402</c:v>
                </c:pt>
                <c:pt idx="5762">
                  <c:v>42403</c:v>
                </c:pt>
                <c:pt idx="5763">
                  <c:v>42404</c:v>
                </c:pt>
                <c:pt idx="5764">
                  <c:v>42405</c:v>
                </c:pt>
                <c:pt idx="5765">
                  <c:v>42408</c:v>
                </c:pt>
                <c:pt idx="5766">
                  <c:v>42409</c:v>
                </c:pt>
                <c:pt idx="5767">
                  <c:v>42410</c:v>
                </c:pt>
                <c:pt idx="5768">
                  <c:v>42411</c:v>
                </c:pt>
                <c:pt idx="5769">
                  <c:v>42412</c:v>
                </c:pt>
                <c:pt idx="5770">
                  <c:v>42415</c:v>
                </c:pt>
                <c:pt idx="5771">
                  <c:v>42416</c:v>
                </c:pt>
                <c:pt idx="5772">
                  <c:v>42417</c:v>
                </c:pt>
                <c:pt idx="5773">
                  <c:v>42418</c:v>
                </c:pt>
                <c:pt idx="5774">
                  <c:v>42419</c:v>
                </c:pt>
                <c:pt idx="5775">
                  <c:v>42422</c:v>
                </c:pt>
                <c:pt idx="5776">
                  <c:v>42423</c:v>
                </c:pt>
                <c:pt idx="5777">
                  <c:v>42424</c:v>
                </c:pt>
                <c:pt idx="5778">
                  <c:v>42425</c:v>
                </c:pt>
                <c:pt idx="5779">
                  <c:v>42426</c:v>
                </c:pt>
                <c:pt idx="5780">
                  <c:v>42429</c:v>
                </c:pt>
                <c:pt idx="5781">
                  <c:v>42430</c:v>
                </c:pt>
                <c:pt idx="5782">
                  <c:v>42431</c:v>
                </c:pt>
                <c:pt idx="5783">
                  <c:v>42432</c:v>
                </c:pt>
                <c:pt idx="5784">
                  <c:v>42433</c:v>
                </c:pt>
                <c:pt idx="5785">
                  <c:v>42436</c:v>
                </c:pt>
                <c:pt idx="5786">
                  <c:v>42437</c:v>
                </c:pt>
                <c:pt idx="5787">
                  <c:v>42438</c:v>
                </c:pt>
                <c:pt idx="5788">
                  <c:v>42439</c:v>
                </c:pt>
                <c:pt idx="5789">
                  <c:v>42440</c:v>
                </c:pt>
                <c:pt idx="5790">
                  <c:v>42443</c:v>
                </c:pt>
                <c:pt idx="5791">
                  <c:v>42444</c:v>
                </c:pt>
                <c:pt idx="5792">
                  <c:v>42445</c:v>
                </c:pt>
                <c:pt idx="5793">
                  <c:v>42446</c:v>
                </c:pt>
                <c:pt idx="5794">
                  <c:v>42447</c:v>
                </c:pt>
                <c:pt idx="5795">
                  <c:v>42450</c:v>
                </c:pt>
                <c:pt idx="5796">
                  <c:v>42451</c:v>
                </c:pt>
                <c:pt idx="5797">
                  <c:v>42452</c:v>
                </c:pt>
                <c:pt idx="5798">
                  <c:v>42453</c:v>
                </c:pt>
                <c:pt idx="5799">
                  <c:v>42454</c:v>
                </c:pt>
                <c:pt idx="5800">
                  <c:v>42457</c:v>
                </c:pt>
                <c:pt idx="5801">
                  <c:v>42458</c:v>
                </c:pt>
                <c:pt idx="5802">
                  <c:v>42459</c:v>
                </c:pt>
                <c:pt idx="5803">
                  <c:v>42460</c:v>
                </c:pt>
                <c:pt idx="5804">
                  <c:v>42461</c:v>
                </c:pt>
                <c:pt idx="5805">
                  <c:v>42464</c:v>
                </c:pt>
                <c:pt idx="5806">
                  <c:v>42465</c:v>
                </c:pt>
                <c:pt idx="5807">
                  <c:v>42466</c:v>
                </c:pt>
                <c:pt idx="5808">
                  <c:v>42467</c:v>
                </c:pt>
                <c:pt idx="5809">
                  <c:v>42468</c:v>
                </c:pt>
                <c:pt idx="5810">
                  <c:v>42471</c:v>
                </c:pt>
                <c:pt idx="5811">
                  <c:v>42472</c:v>
                </c:pt>
                <c:pt idx="5812">
                  <c:v>42473</c:v>
                </c:pt>
                <c:pt idx="5813">
                  <c:v>42474</c:v>
                </c:pt>
                <c:pt idx="5814">
                  <c:v>42475</c:v>
                </c:pt>
                <c:pt idx="5815">
                  <c:v>42478</c:v>
                </c:pt>
                <c:pt idx="5816">
                  <c:v>42479</c:v>
                </c:pt>
                <c:pt idx="5817">
                  <c:v>42480</c:v>
                </c:pt>
                <c:pt idx="5818">
                  <c:v>42481</c:v>
                </c:pt>
                <c:pt idx="5819">
                  <c:v>42482</c:v>
                </c:pt>
                <c:pt idx="5820">
                  <c:v>42485</c:v>
                </c:pt>
                <c:pt idx="5821">
                  <c:v>42486</c:v>
                </c:pt>
                <c:pt idx="5822">
                  <c:v>42487</c:v>
                </c:pt>
                <c:pt idx="5823">
                  <c:v>42488</c:v>
                </c:pt>
                <c:pt idx="5824">
                  <c:v>42489</c:v>
                </c:pt>
                <c:pt idx="5825">
                  <c:v>42492</c:v>
                </c:pt>
                <c:pt idx="5826">
                  <c:v>42493</c:v>
                </c:pt>
                <c:pt idx="5827">
                  <c:v>42494</c:v>
                </c:pt>
                <c:pt idx="5828">
                  <c:v>42495</c:v>
                </c:pt>
                <c:pt idx="5829">
                  <c:v>42496</c:v>
                </c:pt>
                <c:pt idx="5830">
                  <c:v>42499</c:v>
                </c:pt>
                <c:pt idx="5831">
                  <c:v>42500</c:v>
                </c:pt>
                <c:pt idx="5832">
                  <c:v>42501</c:v>
                </c:pt>
                <c:pt idx="5833">
                  <c:v>42502</c:v>
                </c:pt>
                <c:pt idx="5834">
                  <c:v>42503</c:v>
                </c:pt>
                <c:pt idx="5835">
                  <c:v>42506</c:v>
                </c:pt>
                <c:pt idx="5836">
                  <c:v>42507</c:v>
                </c:pt>
                <c:pt idx="5837">
                  <c:v>42508</c:v>
                </c:pt>
                <c:pt idx="5838">
                  <c:v>42509</c:v>
                </c:pt>
                <c:pt idx="5839">
                  <c:v>42510</c:v>
                </c:pt>
                <c:pt idx="5840">
                  <c:v>42513</c:v>
                </c:pt>
                <c:pt idx="5841">
                  <c:v>42514</c:v>
                </c:pt>
                <c:pt idx="5842">
                  <c:v>42515</c:v>
                </c:pt>
                <c:pt idx="5843">
                  <c:v>42516</c:v>
                </c:pt>
                <c:pt idx="5844">
                  <c:v>42517</c:v>
                </c:pt>
                <c:pt idx="5845">
                  <c:v>42520</c:v>
                </c:pt>
                <c:pt idx="5846">
                  <c:v>42521</c:v>
                </c:pt>
                <c:pt idx="5847">
                  <c:v>42522</c:v>
                </c:pt>
                <c:pt idx="5848">
                  <c:v>42523</c:v>
                </c:pt>
                <c:pt idx="5849">
                  <c:v>42524</c:v>
                </c:pt>
                <c:pt idx="5850">
                  <c:v>42527</c:v>
                </c:pt>
                <c:pt idx="5851">
                  <c:v>42528</c:v>
                </c:pt>
                <c:pt idx="5852">
                  <c:v>42529</c:v>
                </c:pt>
                <c:pt idx="5853">
                  <c:v>42530</c:v>
                </c:pt>
                <c:pt idx="5854">
                  <c:v>42531</c:v>
                </c:pt>
                <c:pt idx="5855">
                  <c:v>42534</c:v>
                </c:pt>
                <c:pt idx="5856">
                  <c:v>42535</c:v>
                </c:pt>
                <c:pt idx="5857">
                  <c:v>42536</c:v>
                </c:pt>
                <c:pt idx="5858">
                  <c:v>42537</c:v>
                </c:pt>
                <c:pt idx="5859">
                  <c:v>42538</c:v>
                </c:pt>
                <c:pt idx="5860">
                  <c:v>42541</c:v>
                </c:pt>
                <c:pt idx="5861">
                  <c:v>42542</c:v>
                </c:pt>
                <c:pt idx="5862">
                  <c:v>42543</c:v>
                </c:pt>
                <c:pt idx="5863">
                  <c:v>42544</c:v>
                </c:pt>
                <c:pt idx="5864">
                  <c:v>42545</c:v>
                </c:pt>
                <c:pt idx="5865">
                  <c:v>42548</c:v>
                </c:pt>
                <c:pt idx="5866">
                  <c:v>42549</c:v>
                </c:pt>
                <c:pt idx="5867">
                  <c:v>42550</c:v>
                </c:pt>
                <c:pt idx="5868">
                  <c:v>42551</c:v>
                </c:pt>
                <c:pt idx="5869">
                  <c:v>42552</c:v>
                </c:pt>
                <c:pt idx="5870">
                  <c:v>42555</c:v>
                </c:pt>
                <c:pt idx="5871">
                  <c:v>42556</c:v>
                </c:pt>
                <c:pt idx="5872">
                  <c:v>42557</c:v>
                </c:pt>
                <c:pt idx="5873">
                  <c:v>42558</c:v>
                </c:pt>
                <c:pt idx="5874">
                  <c:v>42559</c:v>
                </c:pt>
                <c:pt idx="5875">
                  <c:v>42562</c:v>
                </c:pt>
                <c:pt idx="5876">
                  <c:v>42563</c:v>
                </c:pt>
                <c:pt idx="5877">
                  <c:v>42564</c:v>
                </c:pt>
                <c:pt idx="5878">
                  <c:v>42565</c:v>
                </c:pt>
                <c:pt idx="5879">
                  <c:v>42566</c:v>
                </c:pt>
                <c:pt idx="5880">
                  <c:v>42569</c:v>
                </c:pt>
                <c:pt idx="5881">
                  <c:v>42570</c:v>
                </c:pt>
                <c:pt idx="5882">
                  <c:v>42571</c:v>
                </c:pt>
                <c:pt idx="5883">
                  <c:v>42572</c:v>
                </c:pt>
                <c:pt idx="5884">
                  <c:v>42573</c:v>
                </c:pt>
                <c:pt idx="5885">
                  <c:v>42576</c:v>
                </c:pt>
                <c:pt idx="5886">
                  <c:v>42577</c:v>
                </c:pt>
                <c:pt idx="5887">
                  <c:v>42578</c:v>
                </c:pt>
                <c:pt idx="5888">
                  <c:v>42579</c:v>
                </c:pt>
                <c:pt idx="5889">
                  <c:v>42580</c:v>
                </c:pt>
                <c:pt idx="5890">
                  <c:v>42583</c:v>
                </c:pt>
                <c:pt idx="5891">
                  <c:v>42584</c:v>
                </c:pt>
                <c:pt idx="5892">
                  <c:v>42585</c:v>
                </c:pt>
                <c:pt idx="5893">
                  <c:v>42586</c:v>
                </c:pt>
                <c:pt idx="5894">
                  <c:v>42587</c:v>
                </c:pt>
                <c:pt idx="5895">
                  <c:v>42590</c:v>
                </c:pt>
                <c:pt idx="5896">
                  <c:v>42591</c:v>
                </c:pt>
                <c:pt idx="5897">
                  <c:v>42592</c:v>
                </c:pt>
                <c:pt idx="5898">
                  <c:v>42593</c:v>
                </c:pt>
                <c:pt idx="5899">
                  <c:v>42594</c:v>
                </c:pt>
                <c:pt idx="5900">
                  <c:v>42597</c:v>
                </c:pt>
                <c:pt idx="5901">
                  <c:v>42598</c:v>
                </c:pt>
                <c:pt idx="5902">
                  <c:v>42599</c:v>
                </c:pt>
                <c:pt idx="5903">
                  <c:v>42600</c:v>
                </c:pt>
                <c:pt idx="5904">
                  <c:v>42601</c:v>
                </c:pt>
                <c:pt idx="5905">
                  <c:v>42604</c:v>
                </c:pt>
                <c:pt idx="5906">
                  <c:v>42605</c:v>
                </c:pt>
                <c:pt idx="5907">
                  <c:v>42606</c:v>
                </c:pt>
                <c:pt idx="5908">
                  <c:v>42607</c:v>
                </c:pt>
                <c:pt idx="5909">
                  <c:v>42608</c:v>
                </c:pt>
                <c:pt idx="5910">
                  <c:v>42611</c:v>
                </c:pt>
                <c:pt idx="5911">
                  <c:v>42612</c:v>
                </c:pt>
                <c:pt idx="5912">
                  <c:v>42613</c:v>
                </c:pt>
                <c:pt idx="5913">
                  <c:v>42614</c:v>
                </c:pt>
                <c:pt idx="5914">
                  <c:v>42615</c:v>
                </c:pt>
                <c:pt idx="5915">
                  <c:v>42618</c:v>
                </c:pt>
                <c:pt idx="5916">
                  <c:v>42619</c:v>
                </c:pt>
                <c:pt idx="5917">
                  <c:v>42620</c:v>
                </c:pt>
                <c:pt idx="5918">
                  <c:v>42621</c:v>
                </c:pt>
                <c:pt idx="5919">
                  <c:v>42622</c:v>
                </c:pt>
                <c:pt idx="5920">
                  <c:v>42625</c:v>
                </c:pt>
                <c:pt idx="5921">
                  <c:v>42626</c:v>
                </c:pt>
                <c:pt idx="5922">
                  <c:v>42627</c:v>
                </c:pt>
                <c:pt idx="5923">
                  <c:v>42628</c:v>
                </c:pt>
                <c:pt idx="5924">
                  <c:v>42629</c:v>
                </c:pt>
                <c:pt idx="5925">
                  <c:v>42632</c:v>
                </c:pt>
                <c:pt idx="5926">
                  <c:v>42633</c:v>
                </c:pt>
                <c:pt idx="5927">
                  <c:v>42634</c:v>
                </c:pt>
                <c:pt idx="5928">
                  <c:v>42635</c:v>
                </c:pt>
                <c:pt idx="5929">
                  <c:v>42636</c:v>
                </c:pt>
                <c:pt idx="5930">
                  <c:v>42639</c:v>
                </c:pt>
                <c:pt idx="5931">
                  <c:v>42640</c:v>
                </c:pt>
                <c:pt idx="5932">
                  <c:v>42641</c:v>
                </c:pt>
                <c:pt idx="5933">
                  <c:v>42642</c:v>
                </c:pt>
                <c:pt idx="5934">
                  <c:v>42643</c:v>
                </c:pt>
                <c:pt idx="5935">
                  <c:v>42646</c:v>
                </c:pt>
                <c:pt idx="5936">
                  <c:v>42647</c:v>
                </c:pt>
                <c:pt idx="5937">
                  <c:v>42648</c:v>
                </c:pt>
                <c:pt idx="5938">
                  <c:v>42649</c:v>
                </c:pt>
                <c:pt idx="5939">
                  <c:v>42650</c:v>
                </c:pt>
                <c:pt idx="5940">
                  <c:v>42653</c:v>
                </c:pt>
                <c:pt idx="5941">
                  <c:v>42654</c:v>
                </c:pt>
                <c:pt idx="5942">
                  <c:v>42655</c:v>
                </c:pt>
                <c:pt idx="5943">
                  <c:v>42656</c:v>
                </c:pt>
                <c:pt idx="5944">
                  <c:v>42657</c:v>
                </c:pt>
                <c:pt idx="5945">
                  <c:v>42660</c:v>
                </c:pt>
                <c:pt idx="5946">
                  <c:v>42661</c:v>
                </c:pt>
                <c:pt idx="5947">
                  <c:v>42662</c:v>
                </c:pt>
                <c:pt idx="5948">
                  <c:v>42663</c:v>
                </c:pt>
                <c:pt idx="5949">
                  <c:v>42664</c:v>
                </c:pt>
                <c:pt idx="5950">
                  <c:v>42667</c:v>
                </c:pt>
                <c:pt idx="5951">
                  <c:v>42668</c:v>
                </c:pt>
                <c:pt idx="5952">
                  <c:v>42669</c:v>
                </c:pt>
                <c:pt idx="5953">
                  <c:v>42670</c:v>
                </c:pt>
                <c:pt idx="5954">
                  <c:v>42671</c:v>
                </c:pt>
                <c:pt idx="5955">
                  <c:v>42674</c:v>
                </c:pt>
                <c:pt idx="5956">
                  <c:v>42675</c:v>
                </c:pt>
                <c:pt idx="5957">
                  <c:v>42676</c:v>
                </c:pt>
                <c:pt idx="5958">
                  <c:v>42677</c:v>
                </c:pt>
                <c:pt idx="5959">
                  <c:v>42678</c:v>
                </c:pt>
                <c:pt idx="5960">
                  <c:v>42681</c:v>
                </c:pt>
                <c:pt idx="5961">
                  <c:v>42682</c:v>
                </c:pt>
                <c:pt idx="5962">
                  <c:v>42683</c:v>
                </c:pt>
                <c:pt idx="5963">
                  <c:v>42684</c:v>
                </c:pt>
                <c:pt idx="5964">
                  <c:v>42685</c:v>
                </c:pt>
                <c:pt idx="5965">
                  <c:v>42688</c:v>
                </c:pt>
                <c:pt idx="5966">
                  <c:v>42689</c:v>
                </c:pt>
                <c:pt idx="5967">
                  <c:v>42690</c:v>
                </c:pt>
                <c:pt idx="5968">
                  <c:v>42691</c:v>
                </c:pt>
                <c:pt idx="5969">
                  <c:v>42692</c:v>
                </c:pt>
                <c:pt idx="5970">
                  <c:v>42695</c:v>
                </c:pt>
                <c:pt idx="5971">
                  <c:v>42696</c:v>
                </c:pt>
                <c:pt idx="5972">
                  <c:v>42697</c:v>
                </c:pt>
                <c:pt idx="5973">
                  <c:v>42698</c:v>
                </c:pt>
                <c:pt idx="5974">
                  <c:v>42699</c:v>
                </c:pt>
                <c:pt idx="5975">
                  <c:v>42702</c:v>
                </c:pt>
                <c:pt idx="5976">
                  <c:v>42703</c:v>
                </c:pt>
                <c:pt idx="5977">
                  <c:v>42704</c:v>
                </c:pt>
                <c:pt idx="5978">
                  <c:v>42705</c:v>
                </c:pt>
                <c:pt idx="5979">
                  <c:v>42706</c:v>
                </c:pt>
                <c:pt idx="5980">
                  <c:v>42709</c:v>
                </c:pt>
                <c:pt idx="5981">
                  <c:v>42710</c:v>
                </c:pt>
                <c:pt idx="5982">
                  <c:v>42711</c:v>
                </c:pt>
                <c:pt idx="5983">
                  <c:v>42712</c:v>
                </c:pt>
                <c:pt idx="5984">
                  <c:v>42713</c:v>
                </c:pt>
                <c:pt idx="5985">
                  <c:v>42716</c:v>
                </c:pt>
                <c:pt idx="5986">
                  <c:v>42717</c:v>
                </c:pt>
                <c:pt idx="5987">
                  <c:v>42718</c:v>
                </c:pt>
                <c:pt idx="5988">
                  <c:v>42719</c:v>
                </c:pt>
                <c:pt idx="5989">
                  <c:v>42720</c:v>
                </c:pt>
                <c:pt idx="5990">
                  <c:v>42723</c:v>
                </c:pt>
                <c:pt idx="5991">
                  <c:v>42724</c:v>
                </c:pt>
                <c:pt idx="5992">
                  <c:v>42725</c:v>
                </c:pt>
                <c:pt idx="5993">
                  <c:v>42726</c:v>
                </c:pt>
                <c:pt idx="5994">
                  <c:v>42727</c:v>
                </c:pt>
                <c:pt idx="5995">
                  <c:v>42730</c:v>
                </c:pt>
                <c:pt idx="5996">
                  <c:v>42731</c:v>
                </c:pt>
                <c:pt idx="5997">
                  <c:v>42732</c:v>
                </c:pt>
                <c:pt idx="5998">
                  <c:v>42733</c:v>
                </c:pt>
                <c:pt idx="5999">
                  <c:v>42734</c:v>
                </c:pt>
                <c:pt idx="6000">
                  <c:v>42737</c:v>
                </c:pt>
                <c:pt idx="6001">
                  <c:v>42738</c:v>
                </c:pt>
                <c:pt idx="6002">
                  <c:v>42739</c:v>
                </c:pt>
                <c:pt idx="6003">
                  <c:v>42740</c:v>
                </c:pt>
                <c:pt idx="6004">
                  <c:v>42741</c:v>
                </c:pt>
                <c:pt idx="6005">
                  <c:v>42744</c:v>
                </c:pt>
                <c:pt idx="6006">
                  <c:v>42745</c:v>
                </c:pt>
                <c:pt idx="6007">
                  <c:v>42746</c:v>
                </c:pt>
                <c:pt idx="6008">
                  <c:v>42747</c:v>
                </c:pt>
                <c:pt idx="6009">
                  <c:v>42748</c:v>
                </c:pt>
                <c:pt idx="6010">
                  <c:v>42751</c:v>
                </c:pt>
                <c:pt idx="6011">
                  <c:v>42752</c:v>
                </c:pt>
                <c:pt idx="6012">
                  <c:v>42753</c:v>
                </c:pt>
                <c:pt idx="6013">
                  <c:v>42754</c:v>
                </c:pt>
                <c:pt idx="6014">
                  <c:v>42755</c:v>
                </c:pt>
                <c:pt idx="6015">
                  <c:v>42758</c:v>
                </c:pt>
                <c:pt idx="6016">
                  <c:v>42759</c:v>
                </c:pt>
                <c:pt idx="6017">
                  <c:v>42760</c:v>
                </c:pt>
                <c:pt idx="6018">
                  <c:v>42761</c:v>
                </c:pt>
                <c:pt idx="6019">
                  <c:v>42762</c:v>
                </c:pt>
                <c:pt idx="6020">
                  <c:v>42765</c:v>
                </c:pt>
                <c:pt idx="6021">
                  <c:v>42766</c:v>
                </c:pt>
                <c:pt idx="6022">
                  <c:v>42767</c:v>
                </c:pt>
                <c:pt idx="6023">
                  <c:v>42768</c:v>
                </c:pt>
                <c:pt idx="6024">
                  <c:v>42769</c:v>
                </c:pt>
                <c:pt idx="6025">
                  <c:v>42772</c:v>
                </c:pt>
                <c:pt idx="6026">
                  <c:v>42773</c:v>
                </c:pt>
                <c:pt idx="6027">
                  <c:v>42774</c:v>
                </c:pt>
                <c:pt idx="6028">
                  <c:v>42775</c:v>
                </c:pt>
                <c:pt idx="6029">
                  <c:v>42776</c:v>
                </c:pt>
                <c:pt idx="6030">
                  <c:v>42779</c:v>
                </c:pt>
                <c:pt idx="6031">
                  <c:v>42780</c:v>
                </c:pt>
                <c:pt idx="6032">
                  <c:v>42781</c:v>
                </c:pt>
                <c:pt idx="6033">
                  <c:v>42782</c:v>
                </c:pt>
                <c:pt idx="6034">
                  <c:v>42783</c:v>
                </c:pt>
                <c:pt idx="6035">
                  <c:v>42786</c:v>
                </c:pt>
                <c:pt idx="6036">
                  <c:v>42787</c:v>
                </c:pt>
                <c:pt idx="6037">
                  <c:v>42788</c:v>
                </c:pt>
                <c:pt idx="6038">
                  <c:v>42789</c:v>
                </c:pt>
                <c:pt idx="6039">
                  <c:v>42790</c:v>
                </c:pt>
                <c:pt idx="6040">
                  <c:v>42793</c:v>
                </c:pt>
                <c:pt idx="6041">
                  <c:v>42794</c:v>
                </c:pt>
                <c:pt idx="6042">
                  <c:v>42795</c:v>
                </c:pt>
                <c:pt idx="6043">
                  <c:v>42796</c:v>
                </c:pt>
                <c:pt idx="6044">
                  <c:v>42797</c:v>
                </c:pt>
                <c:pt idx="6045">
                  <c:v>42800</c:v>
                </c:pt>
                <c:pt idx="6046">
                  <c:v>42801</c:v>
                </c:pt>
                <c:pt idx="6047">
                  <c:v>42802</c:v>
                </c:pt>
                <c:pt idx="6048">
                  <c:v>42803</c:v>
                </c:pt>
                <c:pt idx="6049">
                  <c:v>42804</c:v>
                </c:pt>
                <c:pt idx="6050">
                  <c:v>42807</c:v>
                </c:pt>
                <c:pt idx="6051">
                  <c:v>42808</c:v>
                </c:pt>
                <c:pt idx="6052">
                  <c:v>42809</c:v>
                </c:pt>
                <c:pt idx="6053">
                  <c:v>42810</c:v>
                </c:pt>
                <c:pt idx="6054">
                  <c:v>42811</c:v>
                </c:pt>
                <c:pt idx="6055">
                  <c:v>42814</c:v>
                </c:pt>
                <c:pt idx="6056">
                  <c:v>42815</c:v>
                </c:pt>
                <c:pt idx="6057">
                  <c:v>42816</c:v>
                </c:pt>
                <c:pt idx="6058">
                  <c:v>42817</c:v>
                </c:pt>
                <c:pt idx="6059">
                  <c:v>42818</c:v>
                </c:pt>
                <c:pt idx="6060">
                  <c:v>42821</c:v>
                </c:pt>
                <c:pt idx="6061">
                  <c:v>42822</c:v>
                </c:pt>
                <c:pt idx="6062">
                  <c:v>42823</c:v>
                </c:pt>
                <c:pt idx="6063">
                  <c:v>42824</c:v>
                </c:pt>
                <c:pt idx="6064">
                  <c:v>42825</c:v>
                </c:pt>
                <c:pt idx="6065">
                  <c:v>42828</c:v>
                </c:pt>
                <c:pt idx="6066">
                  <c:v>42829</c:v>
                </c:pt>
                <c:pt idx="6067">
                  <c:v>42830</c:v>
                </c:pt>
                <c:pt idx="6068">
                  <c:v>42831</c:v>
                </c:pt>
                <c:pt idx="6069">
                  <c:v>42832</c:v>
                </c:pt>
                <c:pt idx="6070">
                  <c:v>42835</c:v>
                </c:pt>
                <c:pt idx="6071">
                  <c:v>42836</c:v>
                </c:pt>
                <c:pt idx="6072">
                  <c:v>42837</c:v>
                </c:pt>
                <c:pt idx="6073">
                  <c:v>42838</c:v>
                </c:pt>
                <c:pt idx="6074">
                  <c:v>42839</c:v>
                </c:pt>
                <c:pt idx="6075">
                  <c:v>42842</c:v>
                </c:pt>
                <c:pt idx="6076">
                  <c:v>42843</c:v>
                </c:pt>
                <c:pt idx="6077">
                  <c:v>42844</c:v>
                </c:pt>
                <c:pt idx="6078">
                  <c:v>42845</c:v>
                </c:pt>
                <c:pt idx="6079">
                  <c:v>42846</c:v>
                </c:pt>
                <c:pt idx="6080">
                  <c:v>42849</c:v>
                </c:pt>
                <c:pt idx="6081">
                  <c:v>42850</c:v>
                </c:pt>
                <c:pt idx="6082">
                  <c:v>42851</c:v>
                </c:pt>
                <c:pt idx="6083">
                  <c:v>42852</c:v>
                </c:pt>
                <c:pt idx="6084">
                  <c:v>42853</c:v>
                </c:pt>
                <c:pt idx="6085">
                  <c:v>42856</c:v>
                </c:pt>
                <c:pt idx="6086">
                  <c:v>42857</c:v>
                </c:pt>
                <c:pt idx="6087">
                  <c:v>42858</c:v>
                </c:pt>
                <c:pt idx="6088">
                  <c:v>42859</c:v>
                </c:pt>
                <c:pt idx="6089">
                  <c:v>42860</c:v>
                </c:pt>
                <c:pt idx="6090">
                  <c:v>42863</c:v>
                </c:pt>
                <c:pt idx="6091">
                  <c:v>42864</c:v>
                </c:pt>
                <c:pt idx="6092">
                  <c:v>42865</c:v>
                </c:pt>
                <c:pt idx="6093">
                  <c:v>42866</c:v>
                </c:pt>
                <c:pt idx="6094">
                  <c:v>42867</c:v>
                </c:pt>
                <c:pt idx="6095">
                  <c:v>42870</c:v>
                </c:pt>
                <c:pt idx="6096">
                  <c:v>42871</c:v>
                </c:pt>
                <c:pt idx="6097">
                  <c:v>42872</c:v>
                </c:pt>
                <c:pt idx="6098">
                  <c:v>42873</c:v>
                </c:pt>
                <c:pt idx="6099">
                  <c:v>42874</c:v>
                </c:pt>
                <c:pt idx="6100">
                  <c:v>42877</c:v>
                </c:pt>
                <c:pt idx="6101">
                  <c:v>42878</c:v>
                </c:pt>
                <c:pt idx="6102">
                  <c:v>42879</c:v>
                </c:pt>
                <c:pt idx="6103">
                  <c:v>42880</c:v>
                </c:pt>
                <c:pt idx="6104">
                  <c:v>42881</c:v>
                </c:pt>
                <c:pt idx="6105">
                  <c:v>42884</c:v>
                </c:pt>
                <c:pt idx="6106">
                  <c:v>42885</c:v>
                </c:pt>
                <c:pt idx="6107">
                  <c:v>42886</c:v>
                </c:pt>
                <c:pt idx="6108">
                  <c:v>42887</c:v>
                </c:pt>
                <c:pt idx="6109">
                  <c:v>42888</c:v>
                </c:pt>
                <c:pt idx="6110">
                  <c:v>42891</c:v>
                </c:pt>
                <c:pt idx="6111">
                  <c:v>42892</c:v>
                </c:pt>
                <c:pt idx="6112">
                  <c:v>42893</c:v>
                </c:pt>
                <c:pt idx="6113">
                  <c:v>42894</c:v>
                </c:pt>
                <c:pt idx="6114">
                  <c:v>42895</c:v>
                </c:pt>
                <c:pt idx="6115">
                  <c:v>42898</c:v>
                </c:pt>
                <c:pt idx="6116">
                  <c:v>42899</c:v>
                </c:pt>
                <c:pt idx="6117">
                  <c:v>42900</c:v>
                </c:pt>
                <c:pt idx="6118">
                  <c:v>42901</c:v>
                </c:pt>
                <c:pt idx="6119">
                  <c:v>42902</c:v>
                </c:pt>
                <c:pt idx="6120">
                  <c:v>42905</c:v>
                </c:pt>
                <c:pt idx="6121">
                  <c:v>42906</c:v>
                </c:pt>
                <c:pt idx="6122">
                  <c:v>42907</c:v>
                </c:pt>
                <c:pt idx="6123">
                  <c:v>42908</c:v>
                </c:pt>
                <c:pt idx="6124">
                  <c:v>42909</c:v>
                </c:pt>
                <c:pt idx="6125">
                  <c:v>42912</c:v>
                </c:pt>
                <c:pt idx="6126">
                  <c:v>42913</c:v>
                </c:pt>
                <c:pt idx="6127">
                  <c:v>42914</c:v>
                </c:pt>
                <c:pt idx="6128">
                  <c:v>42915</c:v>
                </c:pt>
                <c:pt idx="6129">
                  <c:v>42916</c:v>
                </c:pt>
                <c:pt idx="6130">
                  <c:v>42919</c:v>
                </c:pt>
                <c:pt idx="6131">
                  <c:v>42920</c:v>
                </c:pt>
                <c:pt idx="6132">
                  <c:v>42921</c:v>
                </c:pt>
                <c:pt idx="6133">
                  <c:v>42922</c:v>
                </c:pt>
                <c:pt idx="6134">
                  <c:v>42923</c:v>
                </c:pt>
                <c:pt idx="6135">
                  <c:v>42926</c:v>
                </c:pt>
                <c:pt idx="6136">
                  <c:v>42927</c:v>
                </c:pt>
                <c:pt idx="6137">
                  <c:v>42928</c:v>
                </c:pt>
                <c:pt idx="6138">
                  <c:v>42929</c:v>
                </c:pt>
                <c:pt idx="6139">
                  <c:v>42930</c:v>
                </c:pt>
                <c:pt idx="6140">
                  <c:v>42933</c:v>
                </c:pt>
                <c:pt idx="6141">
                  <c:v>42934</c:v>
                </c:pt>
                <c:pt idx="6142">
                  <c:v>42935</c:v>
                </c:pt>
                <c:pt idx="6143">
                  <c:v>42936</c:v>
                </c:pt>
                <c:pt idx="6144">
                  <c:v>42937</c:v>
                </c:pt>
                <c:pt idx="6145">
                  <c:v>42940</c:v>
                </c:pt>
                <c:pt idx="6146">
                  <c:v>42941</c:v>
                </c:pt>
                <c:pt idx="6147">
                  <c:v>42942</c:v>
                </c:pt>
                <c:pt idx="6148">
                  <c:v>42943</c:v>
                </c:pt>
                <c:pt idx="6149">
                  <c:v>42944</c:v>
                </c:pt>
                <c:pt idx="6150">
                  <c:v>42947</c:v>
                </c:pt>
                <c:pt idx="6151">
                  <c:v>42948</c:v>
                </c:pt>
                <c:pt idx="6152">
                  <c:v>42949</c:v>
                </c:pt>
                <c:pt idx="6153">
                  <c:v>42950</c:v>
                </c:pt>
                <c:pt idx="6154">
                  <c:v>42951</c:v>
                </c:pt>
                <c:pt idx="6155">
                  <c:v>42954</c:v>
                </c:pt>
                <c:pt idx="6156">
                  <c:v>42955</c:v>
                </c:pt>
                <c:pt idx="6157">
                  <c:v>42956</c:v>
                </c:pt>
                <c:pt idx="6158">
                  <c:v>42957</c:v>
                </c:pt>
                <c:pt idx="6159">
                  <c:v>42958</c:v>
                </c:pt>
                <c:pt idx="6160">
                  <c:v>42961</c:v>
                </c:pt>
                <c:pt idx="6161">
                  <c:v>42962</c:v>
                </c:pt>
                <c:pt idx="6162">
                  <c:v>42963</c:v>
                </c:pt>
                <c:pt idx="6163">
                  <c:v>42964</c:v>
                </c:pt>
                <c:pt idx="6164">
                  <c:v>42965</c:v>
                </c:pt>
                <c:pt idx="6165">
                  <c:v>42968</c:v>
                </c:pt>
                <c:pt idx="6166">
                  <c:v>42969</c:v>
                </c:pt>
                <c:pt idx="6167">
                  <c:v>42970</c:v>
                </c:pt>
                <c:pt idx="6168">
                  <c:v>42971</c:v>
                </c:pt>
                <c:pt idx="6169">
                  <c:v>42972</c:v>
                </c:pt>
                <c:pt idx="6170">
                  <c:v>42975</c:v>
                </c:pt>
                <c:pt idx="6171">
                  <c:v>42976</c:v>
                </c:pt>
                <c:pt idx="6172">
                  <c:v>42977</c:v>
                </c:pt>
                <c:pt idx="6173">
                  <c:v>42978</c:v>
                </c:pt>
                <c:pt idx="6174">
                  <c:v>42979</c:v>
                </c:pt>
                <c:pt idx="6175">
                  <c:v>42982</c:v>
                </c:pt>
                <c:pt idx="6176">
                  <c:v>42983</c:v>
                </c:pt>
                <c:pt idx="6177">
                  <c:v>42984</c:v>
                </c:pt>
                <c:pt idx="6178">
                  <c:v>42985</c:v>
                </c:pt>
                <c:pt idx="6179">
                  <c:v>42986</c:v>
                </c:pt>
                <c:pt idx="6180">
                  <c:v>42989</c:v>
                </c:pt>
                <c:pt idx="6181">
                  <c:v>42990</c:v>
                </c:pt>
                <c:pt idx="6182">
                  <c:v>42991</c:v>
                </c:pt>
                <c:pt idx="6183">
                  <c:v>42992</c:v>
                </c:pt>
                <c:pt idx="6184">
                  <c:v>42993</c:v>
                </c:pt>
                <c:pt idx="6185">
                  <c:v>42996</c:v>
                </c:pt>
                <c:pt idx="6186">
                  <c:v>42997</c:v>
                </c:pt>
                <c:pt idx="6187">
                  <c:v>42998</c:v>
                </c:pt>
                <c:pt idx="6188">
                  <c:v>42999</c:v>
                </c:pt>
                <c:pt idx="6189">
                  <c:v>43000</c:v>
                </c:pt>
                <c:pt idx="6190">
                  <c:v>43003</c:v>
                </c:pt>
                <c:pt idx="6191">
                  <c:v>43004</c:v>
                </c:pt>
                <c:pt idx="6192">
                  <c:v>43005</c:v>
                </c:pt>
                <c:pt idx="6193">
                  <c:v>43006</c:v>
                </c:pt>
                <c:pt idx="6194">
                  <c:v>43007</c:v>
                </c:pt>
                <c:pt idx="6195">
                  <c:v>43010</c:v>
                </c:pt>
                <c:pt idx="6196">
                  <c:v>43011</c:v>
                </c:pt>
                <c:pt idx="6197">
                  <c:v>43012</c:v>
                </c:pt>
                <c:pt idx="6198">
                  <c:v>43013</c:v>
                </c:pt>
                <c:pt idx="6199">
                  <c:v>43014</c:v>
                </c:pt>
                <c:pt idx="6200">
                  <c:v>43017</c:v>
                </c:pt>
                <c:pt idx="6201">
                  <c:v>43018</c:v>
                </c:pt>
                <c:pt idx="6202">
                  <c:v>43019</c:v>
                </c:pt>
                <c:pt idx="6203">
                  <c:v>43020</c:v>
                </c:pt>
                <c:pt idx="6204">
                  <c:v>43021</c:v>
                </c:pt>
                <c:pt idx="6205">
                  <c:v>43024</c:v>
                </c:pt>
                <c:pt idx="6206">
                  <c:v>43025</c:v>
                </c:pt>
                <c:pt idx="6207">
                  <c:v>43026</c:v>
                </c:pt>
                <c:pt idx="6208">
                  <c:v>43027</c:v>
                </c:pt>
                <c:pt idx="6209">
                  <c:v>43028</c:v>
                </c:pt>
                <c:pt idx="6210">
                  <c:v>43031</c:v>
                </c:pt>
                <c:pt idx="6211">
                  <c:v>43032</c:v>
                </c:pt>
                <c:pt idx="6212">
                  <c:v>43033</c:v>
                </c:pt>
                <c:pt idx="6213">
                  <c:v>43034</c:v>
                </c:pt>
                <c:pt idx="6214">
                  <c:v>43035</c:v>
                </c:pt>
                <c:pt idx="6215">
                  <c:v>43038</c:v>
                </c:pt>
                <c:pt idx="6216">
                  <c:v>43039</c:v>
                </c:pt>
                <c:pt idx="6217">
                  <c:v>43040</c:v>
                </c:pt>
                <c:pt idx="6218">
                  <c:v>43041</c:v>
                </c:pt>
                <c:pt idx="6219">
                  <c:v>43042</c:v>
                </c:pt>
                <c:pt idx="6220">
                  <c:v>43045</c:v>
                </c:pt>
                <c:pt idx="6221">
                  <c:v>43046</c:v>
                </c:pt>
                <c:pt idx="6222">
                  <c:v>43047</c:v>
                </c:pt>
                <c:pt idx="6223">
                  <c:v>43048</c:v>
                </c:pt>
                <c:pt idx="6224">
                  <c:v>43049</c:v>
                </c:pt>
                <c:pt idx="6225">
                  <c:v>43052</c:v>
                </c:pt>
                <c:pt idx="6226">
                  <c:v>43053</c:v>
                </c:pt>
                <c:pt idx="6227">
                  <c:v>43054</c:v>
                </c:pt>
                <c:pt idx="6228">
                  <c:v>43055</c:v>
                </c:pt>
                <c:pt idx="6229">
                  <c:v>43056</c:v>
                </c:pt>
                <c:pt idx="6230">
                  <c:v>43059</c:v>
                </c:pt>
                <c:pt idx="6231">
                  <c:v>43060</c:v>
                </c:pt>
                <c:pt idx="6232">
                  <c:v>43061</c:v>
                </c:pt>
                <c:pt idx="6233">
                  <c:v>43062</c:v>
                </c:pt>
                <c:pt idx="6234">
                  <c:v>43063</c:v>
                </c:pt>
                <c:pt idx="6235">
                  <c:v>43066</c:v>
                </c:pt>
                <c:pt idx="6236">
                  <c:v>43067</c:v>
                </c:pt>
                <c:pt idx="6237">
                  <c:v>43068</c:v>
                </c:pt>
                <c:pt idx="6238">
                  <c:v>43069</c:v>
                </c:pt>
                <c:pt idx="6239">
                  <c:v>43070</c:v>
                </c:pt>
                <c:pt idx="6240">
                  <c:v>43073</c:v>
                </c:pt>
                <c:pt idx="6241">
                  <c:v>43074</c:v>
                </c:pt>
                <c:pt idx="6242">
                  <c:v>43075</c:v>
                </c:pt>
                <c:pt idx="6243">
                  <c:v>43076</c:v>
                </c:pt>
                <c:pt idx="6244">
                  <c:v>43077</c:v>
                </c:pt>
                <c:pt idx="6245">
                  <c:v>43080</c:v>
                </c:pt>
                <c:pt idx="6246">
                  <c:v>43081</c:v>
                </c:pt>
                <c:pt idx="6247">
                  <c:v>43082</c:v>
                </c:pt>
                <c:pt idx="6248">
                  <c:v>43083</c:v>
                </c:pt>
                <c:pt idx="6249">
                  <c:v>43084</c:v>
                </c:pt>
                <c:pt idx="6250">
                  <c:v>43087</c:v>
                </c:pt>
                <c:pt idx="6251">
                  <c:v>43088</c:v>
                </c:pt>
                <c:pt idx="6252">
                  <c:v>43089</c:v>
                </c:pt>
                <c:pt idx="6253">
                  <c:v>43090</c:v>
                </c:pt>
                <c:pt idx="6254">
                  <c:v>43091</c:v>
                </c:pt>
                <c:pt idx="6255">
                  <c:v>43094</c:v>
                </c:pt>
                <c:pt idx="6256">
                  <c:v>43095</c:v>
                </c:pt>
                <c:pt idx="6257">
                  <c:v>43096</c:v>
                </c:pt>
                <c:pt idx="6258">
                  <c:v>43097</c:v>
                </c:pt>
                <c:pt idx="6259">
                  <c:v>43098</c:v>
                </c:pt>
                <c:pt idx="6260">
                  <c:v>43101</c:v>
                </c:pt>
                <c:pt idx="6261">
                  <c:v>43102</c:v>
                </c:pt>
                <c:pt idx="6262">
                  <c:v>43103</c:v>
                </c:pt>
                <c:pt idx="6263">
                  <c:v>43104</c:v>
                </c:pt>
                <c:pt idx="6264">
                  <c:v>43105</c:v>
                </c:pt>
                <c:pt idx="6265">
                  <c:v>43108</c:v>
                </c:pt>
                <c:pt idx="6266">
                  <c:v>43109</c:v>
                </c:pt>
                <c:pt idx="6267">
                  <c:v>43110</c:v>
                </c:pt>
                <c:pt idx="6268">
                  <c:v>43111</c:v>
                </c:pt>
                <c:pt idx="6269">
                  <c:v>43112</c:v>
                </c:pt>
                <c:pt idx="6270">
                  <c:v>43115</c:v>
                </c:pt>
                <c:pt idx="6271">
                  <c:v>43116</c:v>
                </c:pt>
                <c:pt idx="6272">
                  <c:v>43117</c:v>
                </c:pt>
                <c:pt idx="6273">
                  <c:v>43118</c:v>
                </c:pt>
                <c:pt idx="6274">
                  <c:v>43119</c:v>
                </c:pt>
                <c:pt idx="6275">
                  <c:v>43122</c:v>
                </c:pt>
                <c:pt idx="6276">
                  <c:v>43123</c:v>
                </c:pt>
                <c:pt idx="6277">
                  <c:v>43124</c:v>
                </c:pt>
                <c:pt idx="6278">
                  <c:v>43125</c:v>
                </c:pt>
                <c:pt idx="6279">
                  <c:v>43126</c:v>
                </c:pt>
                <c:pt idx="6280">
                  <c:v>43129</c:v>
                </c:pt>
                <c:pt idx="6281">
                  <c:v>43130</c:v>
                </c:pt>
                <c:pt idx="6282">
                  <c:v>43131</c:v>
                </c:pt>
                <c:pt idx="6283">
                  <c:v>43132</c:v>
                </c:pt>
                <c:pt idx="6284">
                  <c:v>43133</c:v>
                </c:pt>
                <c:pt idx="6285">
                  <c:v>43136</c:v>
                </c:pt>
                <c:pt idx="6286">
                  <c:v>43137</c:v>
                </c:pt>
                <c:pt idx="6287">
                  <c:v>43138</c:v>
                </c:pt>
                <c:pt idx="6288">
                  <c:v>43139</c:v>
                </c:pt>
                <c:pt idx="6289">
                  <c:v>43140</c:v>
                </c:pt>
                <c:pt idx="6290">
                  <c:v>43143</c:v>
                </c:pt>
                <c:pt idx="6291">
                  <c:v>43144</c:v>
                </c:pt>
                <c:pt idx="6292">
                  <c:v>43145</c:v>
                </c:pt>
                <c:pt idx="6293">
                  <c:v>43146</c:v>
                </c:pt>
                <c:pt idx="6294">
                  <c:v>43147</c:v>
                </c:pt>
                <c:pt idx="6295">
                  <c:v>43150</c:v>
                </c:pt>
                <c:pt idx="6296">
                  <c:v>43151</c:v>
                </c:pt>
                <c:pt idx="6297">
                  <c:v>43152</c:v>
                </c:pt>
                <c:pt idx="6298">
                  <c:v>43153</c:v>
                </c:pt>
                <c:pt idx="6299">
                  <c:v>43154</c:v>
                </c:pt>
                <c:pt idx="6300">
                  <c:v>43157</c:v>
                </c:pt>
                <c:pt idx="6301">
                  <c:v>43158</c:v>
                </c:pt>
                <c:pt idx="6302">
                  <c:v>43159</c:v>
                </c:pt>
                <c:pt idx="6303">
                  <c:v>43160</c:v>
                </c:pt>
                <c:pt idx="6304">
                  <c:v>43161</c:v>
                </c:pt>
                <c:pt idx="6305">
                  <c:v>43164</c:v>
                </c:pt>
                <c:pt idx="6306">
                  <c:v>43165</c:v>
                </c:pt>
                <c:pt idx="6307">
                  <c:v>43166</c:v>
                </c:pt>
                <c:pt idx="6308">
                  <c:v>43167</c:v>
                </c:pt>
                <c:pt idx="6309">
                  <c:v>43168</c:v>
                </c:pt>
                <c:pt idx="6310">
                  <c:v>43171</c:v>
                </c:pt>
                <c:pt idx="6311">
                  <c:v>43172</c:v>
                </c:pt>
                <c:pt idx="6312">
                  <c:v>43173</c:v>
                </c:pt>
                <c:pt idx="6313">
                  <c:v>43174</c:v>
                </c:pt>
                <c:pt idx="6314">
                  <c:v>43175</c:v>
                </c:pt>
                <c:pt idx="6315">
                  <c:v>43178</c:v>
                </c:pt>
                <c:pt idx="6316">
                  <c:v>43179</c:v>
                </c:pt>
                <c:pt idx="6317">
                  <c:v>43180</c:v>
                </c:pt>
                <c:pt idx="6318">
                  <c:v>43181</c:v>
                </c:pt>
                <c:pt idx="6319">
                  <c:v>43182</c:v>
                </c:pt>
                <c:pt idx="6320">
                  <c:v>43185</c:v>
                </c:pt>
                <c:pt idx="6321">
                  <c:v>43186</c:v>
                </c:pt>
                <c:pt idx="6322">
                  <c:v>43187</c:v>
                </c:pt>
                <c:pt idx="6323">
                  <c:v>43188</c:v>
                </c:pt>
                <c:pt idx="6324">
                  <c:v>43189</c:v>
                </c:pt>
                <c:pt idx="6325">
                  <c:v>43192</c:v>
                </c:pt>
                <c:pt idx="6326">
                  <c:v>43193</c:v>
                </c:pt>
                <c:pt idx="6327">
                  <c:v>43194</c:v>
                </c:pt>
                <c:pt idx="6328">
                  <c:v>43195</c:v>
                </c:pt>
                <c:pt idx="6329">
                  <c:v>43196</c:v>
                </c:pt>
                <c:pt idx="6330">
                  <c:v>43199</c:v>
                </c:pt>
                <c:pt idx="6331">
                  <c:v>43200</c:v>
                </c:pt>
                <c:pt idx="6332">
                  <c:v>43201</c:v>
                </c:pt>
                <c:pt idx="6333">
                  <c:v>43202</c:v>
                </c:pt>
                <c:pt idx="6334">
                  <c:v>43203</c:v>
                </c:pt>
                <c:pt idx="6335">
                  <c:v>43206</c:v>
                </c:pt>
                <c:pt idx="6336">
                  <c:v>43207</c:v>
                </c:pt>
                <c:pt idx="6337">
                  <c:v>43208</c:v>
                </c:pt>
                <c:pt idx="6338">
                  <c:v>43209</c:v>
                </c:pt>
                <c:pt idx="6339">
                  <c:v>43210</c:v>
                </c:pt>
                <c:pt idx="6340">
                  <c:v>43213</c:v>
                </c:pt>
                <c:pt idx="6341">
                  <c:v>43214</c:v>
                </c:pt>
                <c:pt idx="6342">
                  <c:v>43215</c:v>
                </c:pt>
                <c:pt idx="6343">
                  <c:v>43216</c:v>
                </c:pt>
                <c:pt idx="6344">
                  <c:v>43217</c:v>
                </c:pt>
                <c:pt idx="6345">
                  <c:v>43220</c:v>
                </c:pt>
                <c:pt idx="6346">
                  <c:v>43221</c:v>
                </c:pt>
                <c:pt idx="6347">
                  <c:v>43222</c:v>
                </c:pt>
                <c:pt idx="6348">
                  <c:v>43223</c:v>
                </c:pt>
                <c:pt idx="6349">
                  <c:v>43224</c:v>
                </c:pt>
                <c:pt idx="6350">
                  <c:v>43227</c:v>
                </c:pt>
                <c:pt idx="6351">
                  <c:v>43228</c:v>
                </c:pt>
                <c:pt idx="6352">
                  <c:v>43229</c:v>
                </c:pt>
                <c:pt idx="6353">
                  <c:v>43230</c:v>
                </c:pt>
                <c:pt idx="6354">
                  <c:v>43231</c:v>
                </c:pt>
                <c:pt idx="6355">
                  <c:v>43234</c:v>
                </c:pt>
                <c:pt idx="6356">
                  <c:v>43235</c:v>
                </c:pt>
                <c:pt idx="6357">
                  <c:v>43236</c:v>
                </c:pt>
                <c:pt idx="6358">
                  <c:v>43237</c:v>
                </c:pt>
                <c:pt idx="6359">
                  <c:v>43238</c:v>
                </c:pt>
                <c:pt idx="6360">
                  <c:v>43241</c:v>
                </c:pt>
                <c:pt idx="6361">
                  <c:v>43242</c:v>
                </c:pt>
                <c:pt idx="6362">
                  <c:v>43243</c:v>
                </c:pt>
                <c:pt idx="6363">
                  <c:v>43244</c:v>
                </c:pt>
                <c:pt idx="6364">
                  <c:v>43245</c:v>
                </c:pt>
                <c:pt idx="6365">
                  <c:v>43248</c:v>
                </c:pt>
                <c:pt idx="6366">
                  <c:v>43249</c:v>
                </c:pt>
                <c:pt idx="6367">
                  <c:v>43250</c:v>
                </c:pt>
                <c:pt idx="6368">
                  <c:v>43251</c:v>
                </c:pt>
                <c:pt idx="6369">
                  <c:v>43252</c:v>
                </c:pt>
                <c:pt idx="6370">
                  <c:v>43255</c:v>
                </c:pt>
                <c:pt idx="6371">
                  <c:v>43256</c:v>
                </c:pt>
                <c:pt idx="6372">
                  <c:v>43257</c:v>
                </c:pt>
                <c:pt idx="6373">
                  <c:v>43258</c:v>
                </c:pt>
                <c:pt idx="6374">
                  <c:v>43259</c:v>
                </c:pt>
                <c:pt idx="6375">
                  <c:v>43262</c:v>
                </c:pt>
                <c:pt idx="6376">
                  <c:v>43263</c:v>
                </c:pt>
                <c:pt idx="6377">
                  <c:v>43264</c:v>
                </c:pt>
                <c:pt idx="6378">
                  <c:v>43265</c:v>
                </c:pt>
                <c:pt idx="6379">
                  <c:v>43266</c:v>
                </c:pt>
                <c:pt idx="6380">
                  <c:v>43269</c:v>
                </c:pt>
                <c:pt idx="6381">
                  <c:v>43270</c:v>
                </c:pt>
                <c:pt idx="6382">
                  <c:v>43271</c:v>
                </c:pt>
                <c:pt idx="6383">
                  <c:v>43272</c:v>
                </c:pt>
                <c:pt idx="6384">
                  <c:v>43273</c:v>
                </c:pt>
                <c:pt idx="6385">
                  <c:v>43276</c:v>
                </c:pt>
                <c:pt idx="6386">
                  <c:v>43277</c:v>
                </c:pt>
                <c:pt idx="6387">
                  <c:v>43278</c:v>
                </c:pt>
                <c:pt idx="6388">
                  <c:v>43279</c:v>
                </c:pt>
                <c:pt idx="6389">
                  <c:v>43280</c:v>
                </c:pt>
                <c:pt idx="6390">
                  <c:v>43283</c:v>
                </c:pt>
                <c:pt idx="6391">
                  <c:v>43284</c:v>
                </c:pt>
                <c:pt idx="6392">
                  <c:v>43285</c:v>
                </c:pt>
                <c:pt idx="6393">
                  <c:v>43286</c:v>
                </c:pt>
                <c:pt idx="6394">
                  <c:v>43287</c:v>
                </c:pt>
                <c:pt idx="6395">
                  <c:v>43290</c:v>
                </c:pt>
                <c:pt idx="6396">
                  <c:v>43291</c:v>
                </c:pt>
                <c:pt idx="6397">
                  <c:v>43292</c:v>
                </c:pt>
                <c:pt idx="6398">
                  <c:v>43293</c:v>
                </c:pt>
                <c:pt idx="6399">
                  <c:v>43294</c:v>
                </c:pt>
                <c:pt idx="6400">
                  <c:v>43297</c:v>
                </c:pt>
                <c:pt idx="6401">
                  <c:v>43298</c:v>
                </c:pt>
                <c:pt idx="6402">
                  <c:v>43299</c:v>
                </c:pt>
                <c:pt idx="6403">
                  <c:v>43300</c:v>
                </c:pt>
                <c:pt idx="6404">
                  <c:v>43301</c:v>
                </c:pt>
                <c:pt idx="6405">
                  <c:v>43304</c:v>
                </c:pt>
                <c:pt idx="6406">
                  <c:v>43305</c:v>
                </c:pt>
                <c:pt idx="6407">
                  <c:v>43306</c:v>
                </c:pt>
                <c:pt idx="6408">
                  <c:v>43307</c:v>
                </c:pt>
                <c:pt idx="6409">
                  <c:v>43308</c:v>
                </c:pt>
                <c:pt idx="6410">
                  <c:v>43311</c:v>
                </c:pt>
                <c:pt idx="6411">
                  <c:v>43312</c:v>
                </c:pt>
                <c:pt idx="6412">
                  <c:v>43313</c:v>
                </c:pt>
                <c:pt idx="6413">
                  <c:v>43314</c:v>
                </c:pt>
                <c:pt idx="6414">
                  <c:v>43315</c:v>
                </c:pt>
                <c:pt idx="6415">
                  <c:v>43318</c:v>
                </c:pt>
                <c:pt idx="6416">
                  <c:v>43319</c:v>
                </c:pt>
                <c:pt idx="6417">
                  <c:v>43320</c:v>
                </c:pt>
                <c:pt idx="6418">
                  <c:v>43321</c:v>
                </c:pt>
                <c:pt idx="6419">
                  <c:v>43322</c:v>
                </c:pt>
                <c:pt idx="6420">
                  <c:v>43325</c:v>
                </c:pt>
                <c:pt idx="6421">
                  <c:v>43326</c:v>
                </c:pt>
                <c:pt idx="6422">
                  <c:v>43327</c:v>
                </c:pt>
                <c:pt idx="6423">
                  <c:v>43328</c:v>
                </c:pt>
                <c:pt idx="6424">
                  <c:v>43329</c:v>
                </c:pt>
                <c:pt idx="6425">
                  <c:v>43332</c:v>
                </c:pt>
                <c:pt idx="6426">
                  <c:v>43333</c:v>
                </c:pt>
                <c:pt idx="6427">
                  <c:v>43334</c:v>
                </c:pt>
                <c:pt idx="6428">
                  <c:v>43335</c:v>
                </c:pt>
                <c:pt idx="6429">
                  <c:v>43336</c:v>
                </c:pt>
                <c:pt idx="6430">
                  <c:v>43339</c:v>
                </c:pt>
                <c:pt idx="6431">
                  <c:v>43340</c:v>
                </c:pt>
                <c:pt idx="6432">
                  <c:v>43341</c:v>
                </c:pt>
                <c:pt idx="6433">
                  <c:v>43342</c:v>
                </c:pt>
                <c:pt idx="6434">
                  <c:v>43343</c:v>
                </c:pt>
                <c:pt idx="6435">
                  <c:v>43346</c:v>
                </c:pt>
                <c:pt idx="6436">
                  <c:v>43347</c:v>
                </c:pt>
                <c:pt idx="6437">
                  <c:v>43348</c:v>
                </c:pt>
                <c:pt idx="6438">
                  <c:v>43349</c:v>
                </c:pt>
                <c:pt idx="6439">
                  <c:v>43350</c:v>
                </c:pt>
                <c:pt idx="6440">
                  <c:v>43353</c:v>
                </c:pt>
                <c:pt idx="6441">
                  <c:v>43354</c:v>
                </c:pt>
                <c:pt idx="6442">
                  <c:v>43355</c:v>
                </c:pt>
                <c:pt idx="6443">
                  <c:v>43356</c:v>
                </c:pt>
                <c:pt idx="6444">
                  <c:v>43357</c:v>
                </c:pt>
                <c:pt idx="6445">
                  <c:v>43360</c:v>
                </c:pt>
                <c:pt idx="6446">
                  <c:v>43361</c:v>
                </c:pt>
                <c:pt idx="6447">
                  <c:v>43362</c:v>
                </c:pt>
                <c:pt idx="6448">
                  <c:v>43363</c:v>
                </c:pt>
                <c:pt idx="6449">
                  <c:v>43364</c:v>
                </c:pt>
                <c:pt idx="6450">
                  <c:v>43367</c:v>
                </c:pt>
                <c:pt idx="6451">
                  <c:v>43368</c:v>
                </c:pt>
                <c:pt idx="6452">
                  <c:v>43369</c:v>
                </c:pt>
                <c:pt idx="6453">
                  <c:v>43370</c:v>
                </c:pt>
                <c:pt idx="6454">
                  <c:v>43371</c:v>
                </c:pt>
                <c:pt idx="6455">
                  <c:v>43374</c:v>
                </c:pt>
                <c:pt idx="6456">
                  <c:v>43375</c:v>
                </c:pt>
                <c:pt idx="6457">
                  <c:v>43376</c:v>
                </c:pt>
                <c:pt idx="6458">
                  <c:v>43377</c:v>
                </c:pt>
                <c:pt idx="6459">
                  <c:v>43378</c:v>
                </c:pt>
                <c:pt idx="6460">
                  <c:v>43381</c:v>
                </c:pt>
                <c:pt idx="6461">
                  <c:v>43382</c:v>
                </c:pt>
                <c:pt idx="6462">
                  <c:v>43383</c:v>
                </c:pt>
                <c:pt idx="6463">
                  <c:v>43384</c:v>
                </c:pt>
                <c:pt idx="6464">
                  <c:v>43385</c:v>
                </c:pt>
                <c:pt idx="6465">
                  <c:v>43388</c:v>
                </c:pt>
                <c:pt idx="6466">
                  <c:v>43389</c:v>
                </c:pt>
                <c:pt idx="6467">
                  <c:v>43390</c:v>
                </c:pt>
                <c:pt idx="6468">
                  <c:v>43391</c:v>
                </c:pt>
                <c:pt idx="6469">
                  <c:v>43392</c:v>
                </c:pt>
                <c:pt idx="6470">
                  <c:v>43395</c:v>
                </c:pt>
                <c:pt idx="6471">
                  <c:v>43396</c:v>
                </c:pt>
                <c:pt idx="6472">
                  <c:v>43397</c:v>
                </c:pt>
                <c:pt idx="6473">
                  <c:v>43398</c:v>
                </c:pt>
                <c:pt idx="6474">
                  <c:v>43399</c:v>
                </c:pt>
                <c:pt idx="6475">
                  <c:v>43402</c:v>
                </c:pt>
                <c:pt idx="6476">
                  <c:v>43403</c:v>
                </c:pt>
                <c:pt idx="6477">
                  <c:v>43404</c:v>
                </c:pt>
                <c:pt idx="6478">
                  <c:v>43405</c:v>
                </c:pt>
                <c:pt idx="6479">
                  <c:v>43406</c:v>
                </c:pt>
                <c:pt idx="6480">
                  <c:v>43409</c:v>
                </c:pt>
                <c:pt idx="6481">
                  <c:v>43410</c:v>
                </c:pt>
                <c:pt idx="6482">
                  <c:v>43411</c:v>
                </c:pt>
                <c:pt idx="6483">
                  <c:v>43412</c:v>
                </c:pt>
                <c:pt idx="6484">
                  <c:v>43413</c:v>
                </c:pt>
                <c:pt idx="6485">
                  <c:v>43416</c:v>
                </c:pt>
                <c:pt idx="6486">
                  <c:v>43417</c:v>
                </c:pt>
                <c:pt idx="6487">
                  <c:v>43418</c:v>
                </c:pt>
                <c:pt idx="6488">
                  <c:v>43419</c:v>
                </c:pt>
                <c:pt idx="6489">
                  <c:v>43420</c:v>
                </c:pt>
                <c:pt idx="6490">
                  <c:v>43423</c:v>
                </c:pt>
                <c:pt idx="6491">
                  <c:v>43424</c:v>
                </c:pt>
                <c:pt idx="6492">
                  <c:v>43425</c:v>
                </c:pt>
                <c:pt idx="6493">
                  <c:v>43426</c:v>
                </c:pt>
                <c:pt idx="6494">
                  <c:v>43427</c:v>
                </c:pt>
                <c:pt idx="6495">
                  <c:v>43430</c:v>
                </c:pt>
                <c:pt idx="6496">
                  <c:v>43431</c:v>
                </c:pt>
                <c:pt idx="6497">
                  <c:v>43432</c:v>
                </c:pt>
                <c:pt idx="6498">
                  <c:v>43433</c:v>
                </c:pt>
                <c:pt idx="6499">
                  <c:v>43434</c:v>
                </c:pt>
                <c:pt idx="6500">
                  <c:v>43437</c:v>
                </c:pt>
                <c:pt idx="6501">
                  <c:v>43438</c:v>
                </c:pt>
                <c:pt idx="6502">
                  <c:v>43439</c:v>
                </c:pt>
                <c:pt idx="6503">
                  <c:v>43440</c:v>
                </c:pt>
                <c:pt idx="6504">
                  <c:v>43441</c:v>
                </c:pt>
                <c:pt idx="6505">
                  <c:v>43444</c:v>
                </c:pt>
                <c:pt idx="6506">
                  <c:v>43445</c:v>
                </c:pt>
                <c:pt idx="6507">
                  <c:v>43446</c:v>
                </c:pt>
                <c:pt idx="6508">
                  <c:v>43447</c:v>
                </c:pt>
                <c:pt idx="6509">
                  <c:v>43448</c:v>
                </c:pt>
                <c:pt idx="6510">
                  <c:v>43451</c:v>
                </c:pt>
                <c:pt idx="6511">
                  <c:v>43452</c:v>
                </c:pt>
                <c:pt idx="6512">
                  <c:v>43453</c:v>
                </c:pt>
                <c:pt idx="6513">
                  <c:v>43454</c:v>
                </c:pt>
                <c:pt idx="6514">
                  <c:v>43455</c:v>
                </c:pt>
                <c:pt idx="6515">
                  <c:v>43458</c:v>
                </c:pt>
                <c:pt idx="6516">
                  <c:v>43459</c:v>
                </c:pt>
                <c:pt idx="6517">
                  <c:v>43460</c:v>
                </c:pt>
                <c:pt idx="6518">
                  <c:v>43461</c:v>
                </c:pt>
                <c:pt idx="6519">
                  <c:v>43462</c:v>
                </c:pt>
                <c:pt idx="6520">
                  <c:v>43465</c:v>
                </c:pt>
                <c:pt idx="6521">
                  <c:v>43466</c:v>
                </c:pt>
                <c:pt idx="6522">
                  <c:v>43467</c:v>
                </c:pt>
                <c:pt idx="6523">
                  <c:v>43468</c:v>
                </c:pt>
                <c:pt idx="6524">
                  <c:v>43469</c:v>
                </c:pt>
                <c:pt idx="6525">
                  <c:v>43472</c:v>
                </c:pt>
                <c:pt idx="6526">
                  <c:v>43473</c:v>
                </c:pt>
                <c:pt idx="6527">
                  <c:v>43474</c:v>
                </c:pt>
                <c:pt idx="6528">
                  <c:v>43475</c:v>
                </c:pt>
                <c:pt idx="6529">
                  <c:v>43476</c:v>
                </c:pt>
                <c:pt idx="6530">
                  <c:v>43479</c:v>
                </c:pt>
                <c:pt idx="6531">
                  <c:v>43480</c:v>
                </c:pt>
                <c:pt idx="6532">
                  <c:v>43481</c:v>
                </c:pt>
                <c:pt idx="6533">
                  <c:v>43482</c:v>
                </c:pt>
                <c:pt idx="6534">
                  <c:v>43483</c:v>
                </c:pt>
                <c:pt idx="6535">
                  <c:v>43486</c:v>
                </c:pt>
                <c:pt idx="6536">
                  <c:v>43487</c:v>
                </c:pt>
                <c:pt idx="6537">
                  <c:v>43488</c:v>
                </c:pt>
                <c:pt idx="6538">
                  <c:v>43489</c:v>
                </c:pt>
                <c:pt idx="6539">
                  <c:v>43490</c:v>
                </c:pt>
                <c:pt idx="6540">
                  <c:v>43493</c:v>
                </c:pt>
                <c:pt idx="6541">
                  <c:v>43494</c:v>
                </c:pt>
                <c:pt idx="6542">
                  <c:v>43495</c:v>
                </c:pt>
                <c:pt idx="6543">
                  <c:v>43496</c:v>
                </c:pt>
                <c:pt idx="6544">
                  <c:v>43497</c:v>
                </c:pt>
                <c:pt idx="6545">
                  <c:v>43500</c:v>
                </c:pt>
                <c:pt idx="6546">
                  <c:v>43501</c:v>
                </c:pt>
                <c:pt idx="6547">
                  <c:v>43502</c:v>
                </c:pt>
                <c:pt idx="6548">
                  <c:v>43503</c:v>
                </c:pt>
                <c:pt idx="6549">
                  <c:v>43504</c:v>
                </c:pt>
                <c:pt idx="6550">
                  <c:v>43507</c:v>
                </c:pt>
                <c:pt idx="6551">
                  <c:v>43508</c:v>
                </c:pt>
                <c:pt idx="6552">
                  <c:v>43509</c:v>
                </c:pt>
                <c:pt idx="6553">
                  <c:v>43510</c:v>
                </c:pt>
                <c:pt idx="6554">
                  <c:v>43511</c:v>
                </c:pt>
                <c:pt idx="6555">
                  <c:v>43514</c:v>
                </c:pt>
                <c:pt idx="6556">
                  <c:v>43515</c:v>
                </c:pt>
                <c:pt idx="6557">
                  <c:v>43516</c:v>
                </c:pt>
                <c:pt idx="6558">
                  <c:v>43517</c:v>
                </c:pt>
                <c:pt idx="6559">
                  <c:v>43518</c:v>
                </c:pt>
                <c:pt idx="6560">
                  <c:v>43521</c:v>
                </c:pt>
                <c:pt idx="6561">
                  <c:v>43522</c:v>
                </c:pt>
                <c:pt idx="6562">
                  <c:v>43523</c:v>
                </c:pt>
                <c:pt idx="6563">
                  <c:v>43524</c:v>
                </c:pt>
                <c:pt idx="6564">
                  <c:v>43525</c:v>
                </c:pt>
                <c:pt idx="6565">
                  <c:v>43528</c:v>
                </c:pt>
                <c:pt idx="6566">
                  <c:v>43529</c:v>
                </c:pt>
                <c:pt idx="6567">
                  <c:v>43530</c:v>
                </c:pt>
                <c:pt idx="6568">
                  <c:v>43531</c:v>
                </c:pt>
                <c:pt idx="6569">
                  <c:v>43532</c:v>
                </c:pt>
                <c:pt idx="6570">
                  <c:v>43535</c:v>
                </c:pt>
                <c:pt idx="6571">
                  <c:v>43536</c:v>
                </c:pt>
                <c:pt idx="6572">
                  <c:v>43537</c:v>
                </c:pt>
                <c:pt idx="6573">
                  <c:v>43538</c:v>
                </c:pt>
                <c:pt idx="6574">
                  <c:v>43539</c:v>
                </c:pt>
                <c:pt idx="6575">
                  <c:v>43542</c:v>
                </c:pt>
                <c:pt idx="6576">
                  <c:v>43543</c:v>
                </c:pt>
                <c:pt idx="6577">
                  <c:v>43544</c:v>
                </c:pt>
                <c:pt idx="6578">
                  <c:v>43545</c:v>
                </c:pt>
                <c:pt idx="6579">
                  <c:v>43546</c:v>
                </c:pt>
                <c:pt idx="6580">
                  <c:v>43549</c:v>
                </c:pt>
                <c:pt idx="6581">
                  <c:v>43550</c:v>
                </c:pt>
                <c:pt idx="6582">
                  <c:v>43551</c:v>
                </c:pt>
                <c:pt idx="6583">
                  <c:v>43552</c:v>
                </c:pt>
                <c:pt idx="6584">
                  <c:v>43553</c:v>
                </c:pt>
                <c:pt idx="6585">
                  <c:v>43556</c:v>
                </c:pt>
                <c:pt idx="6586">
                  <c:v>43557</c:v>
                </c:pt>
                <c:pt idx="6587">
                  <c:v>43558</c:v>
                </c:pt>
                <c:pt idx="6588">
                  <c:v>43559</c:v>
                </c:pt>
                <c:pt idx="6589">
                  <c:v>43560</c:v>
                </c:pt>
                <c:pt idx="6590">
                  <c:v>43563</c:v>
                </c:pt>
                <c:pt idx="6591">
                  <c:v>43564</c:v>
                </c:pt>
                <c:pt idx="6592">
                  <c:v>43565</c:v>
                </c:pt>
                <c:pt idx="6593">
                  <c:v>43566</c:v>
                </c:pt>
                <c:pt idx="6594">
                  <c:v>43567</c:v>
                </c:pt>
                <c:pt idx="6595">
                  <c:v>43570</c:v>
                </c:pt>
                <c:pt idx="6596">
                  <c:v>43571</c:v>
                </c:pt>
                <c:pt idx="6597">
                  <c:v>43572</c:v>
                </c:pt>
                <c:pt idx="6598">
                  <c:v>43573</c:v>
                </c:pt>
                <c:pt idx="6599">
                  <c:v>43574</c:v>
                </c:pt>
                <c:pt idx="6600">
                  <c:v>43577</c:v>
                </c:pt>
                <c:pt idx="6601">
                  <c:v>43578</c:v>
                </c:pt>
                <c:pt idx="6602">
                  <c:v>43579</c:v>
                </c:pt>
                <c:pt idx="6603">
                  <c:v>43580</c:v>
                </c:pt>
                <c:pt idx="6604">
                  <c:v>43581</c:v>
                </c:pt>
                <c:pt idx="6605">
                  <c:v>43584</c:v>
                </c:pt>
                <c:pt idx="6606">
                  <c:v>43585</c:v>
                </c:pt>
                <c:pt idx="6607">
                  <c:v>43586</c:v>
                </c:pt>
                <c:pt idx="6608">
                  <c:v>43587</c:v>
                </c:pt>
                <c:pt idx="6609">
                  <c:v>43588</c:v>
                </c:pt>
                <c:pt idx="6610">
                  <c:v>43591</c:v>
                </c:pt>
                <c:pt idx="6611">
                  <c:v>43592</c:v>
                </c:pt>
                <c:pt idx="6612">
                  <c:v>43593</c:v>
                </c:pt>
                <c:pt idx="6613">
                  <c:v>43594</c:v>
                </c:pt>
                <c:pt idx="6614">
                  <c:v>43595</c:v>
                </c:pt>
                <c:pt idx="6615">
                  <c:v>43598</c:v>
                </c:pt>
                <c:pt idx="6616">
                  <c:v>43599</c:v>
                </c:pt>
                <c:pt idx="6617">
                  <c:v>43600</c:v>
                </c:pt>
                <c:pt idx="6618">
                  <c:v>43601</c:v>
                </c:pt>
                <c:pt idx="6619">
                  <c:v>43602</c:v>
                </c:pt>
                <c:pt idx="6620">
                  <c:v>43605</c:v>
                </c:pt>
                <c:pt idx="6621">
                  <c:v>43606</c:v>
                </c:pt>
                <c:pt idx="6622">
                  <c:v>43607</c:v>
                </c:pt>
                <c:pt idx="6623">
                  <c:v>43608</c:v>
                </c:pt>
                <c:pt idx="6624">
                  <c:v>43609</c:v>
                </c:pt>
                <c:pt idx="6625">
                  <c:v>43612</c:v>
                </c:pt>
                <c:pt idx="6626">
                  <c:v>43613</c:v>
                </c:pt>
                <c:pt idx="6627">
                  <c:v>43614</c:v>
                </c:pt>
                <c:pt idx="6628">
                  <c:v>43615</c:v>
                </c:pt>
                <c:pt idx="6629">
                  <c:v>43616</c:v>
                </c:pt>
                <c:pt idx="6630">
                  <c:v>43619</c:v>
                </c:pt>
                <c:pt idx="6631">
                  <c:v>43620</c:v>
                </c:pt>
                <c:pt idx="6632">
                  <c:v>43621</c:v>
                </c:pt>
                <c:pt idx="6633">
                  <c:v>43622</c:v>
                </c:pt>
                <c:pt idx="6634">
                  <c:v>43623</c:v>
                </c:pt>
                <c:pt idx="6635">
                  <c:v>43626</c:v>
                </c:pt>
                <c:pt idx="6636">
                  <c:v>43627</c:v>
                </c:pt>
                <c:pt idx="6637">
                  <c:v>43628</c:v>
                </c:pt>
                <c:pt idx="6638">
                  <c:v>43629</c:v>
                </c:pt>
                <c:pt idx="6639">
                  <c:v>43630</c:v>
                </c:pt>
                <c:pt idx="6640">
                  <c:v>43633</c:v>
                </c:pt>
                <c:pt idx="6641">
                  <c:v>43634</c:v>
                </c:pt>
                <c:pt idx="6642">
                  <c:v>43635</c:v>
                </c:pt>
                <c:pt idx="6643">
                  <c:v>43636</c:v>
                </c:pt>
                <c:pt idx="6644">
                  <c:v>43637</c:v>
                </c:pt>
                <c:pt idx="6645">
                  <c:v>43640</c:v>
                </c:pt>
                <c:pt idx="6646">
                  <c:v>43641</c:v>
                </c:pt>
                <c:pt idx="6647">
                  <c:v>43642</c:v>
                </c:pt>
                <c:pt idx="6648">
                  <c:v>43643</c:v>
                </c:pt>
                <c:pt idx="6649">
                  <c:v>43644</c:v>
                </c:pt>
                <c:pt idx="6650">
                  <c:v>43647</c:v>
                </c:pt>
                <c:pt idx="6651">
                  <c:v>43648</c:v>
                </c:pt>
                <c:pt idx="6652">
                  <c:v>43649</c:v>
                </c:pt>
                <c:pt idx="6653">
                  <c:v>43650</c:v>
                </c:pt>
                <c:pt idx="6654">
                  <c:v>43651</c:v>
                </c:pt>
                <c:pt idx="6655">
                  <c:v>43654</c:v>
                </c:pt>
                <c:pt idx="6656">
                  <c:v>43655</c:v>
                </c:pt>
                <c:pt idx="6657">
                  <c:v>43656</c:v>
                </c:pt>
                <c:pt idx="6658">
                  <c:v>43657</c:v>
                </c:pt>
                <c:pt idx="6659">
                  <c:v>43658</c:v>
                </c:pt>
                <c:pt idx="6660">
                  <c:v>43661</c:v>
                </c:pt>
                <c:pt idx="6661">
                  <c:v>43662</c:v>
                </c:pt>
                <c:pt idx="6662">
                  <c:v>43663</c:v>
                </c:pt>
                <c:pt idx="6663">
                  <c:v>43664</c:v>
                </c:pt>
                <c:pt idx="6664">
                  <c:v>43665</c:v>
                </c:pt>
                <c:pt idx="6665">
                  <c:v>43668</c:v>
                </c:pt>
                <c:pt idx="6666">
                  <c:v>43669</c:v>
                </c:pt>
                <c:pt idx="6667">
                  <c:v>43670</c:v>
                </c:pt>
                <c:pt idx="6668">
                  <c:v>43671</c:v>
                </c:pt>
                <c:pt idx="6669">
                  <c:v>43672</c:v>
                </c:pt>
                <c:pt idx="6670">
                  <c:v>43675</c:v>
                </c:pt>
                <c:pt idx="6671">
                  <c:v>43676</c:v>
                </c:pt>
                <c:pt idx="6672">
                  <c:v>43677</c:v>
                </c:pt>
                <c:pt idx="6673">
                  <c:v>43678</c:v>
                </c:pt>
                <c:pt idx="6674">
                  <c:v>43679</c:v>
                </c:pt>
                <c:pt idx="6675">
                  <c:v>43682</c:v>
                </c:pt>
                <c:pt idx="6676">
                  <c:v>43683</c:v>
                </c:pt>
                <c:pt idx="6677">
                  <c:v>43684</c:v>
                </c:pt>
                <c:pt idx="6678">
                  <c:v>43685</c:v>
                </c:pt>
                <c:pt idx="6679">
                  <c:v>43686</c:v>
                </c:pt>
                <c:pt idx="6680">
                  <c:v>43689</c:v>
                </c:pt>
                <c:pt idx="6681">
                  <c:v>43690</c:v>
                </c:pt>
                <c:pt idx="6682">
                  <c:v>43691</c:v>
                </c:pt>
                <c:pt idx="6683">
                  <c:v>43692</c:v>
                </c:pt>
                <c:pt idx="6684">
                  <c:v>43693</c:v>
                </c:pt>
                <c:pt idx="6685">
                  <c:v>43696</c:v>
                </c:pt>
                <c:pt idx="6686">
                  <c:v>43697</c:v>
                </c:pt>
                <c:pt idx="6687">
                  <c:v>43698</c:v>
                </c:pt>
                <c:pt idx="6688">
                  <c:v>43699</c:v>
                </c:pt>
                <c:pt idx="6689">
                  <c:v>43700</c:v>
                </c:pt>
                <c:pt idx="6690">
                  <c:v>43703</c:v>
                </c:pt>
                <c:pt idx="6691">
                  <c:v>43704</c:v>
                </c:pt>
                <c:pt idx="6692">
                  <c:v>43705</c:v>
                </c:pt>
                <c:pt idx="6693">
                  <c:v>43706</c:v>
                </c:pt>
                <c:pt idx="6694">
                  <c:v>43707</c:v>
                </c:pt>
                <c:pt idx="6695">
                  <c:v>43710</c:v>
                </c:pt>
                <c:pt idx="6696">
                  <c:v>43711</c:v>
                </c:pt>
                <c:pt idx="6697">
                  <c:v>43712</c:v>
                </c:pt>
                <c:pt idx="6698">
                  <c:v>43713</c:v>
                </c:pt>
                <c:pt idx="6699">
                  <c:v>43714</c:v>
                </c:pt>
                <c:pt idx="6700">
                  <c:v>43717</c:v>
                </c:pt>
                <c:pt idx="6701">
                  <c:v>43718</c:v>
                </c:pt>
                <c:pt idx="6702">
                  <c:v>43719</c:v>
                </c:pt>
                <c:pt idx="6703">
                  <c:v>43720</c:v>
                </c:pt>
                <c:pt idx="6704">
                  <c:v>43721</c:v>
                </c:pt>
                <c:pt idx="6705">
                  <c:v>43724</c:v>
                </c:pt>
                <c:pt idx="6706">
                  <c:v>43725</c:v>
                </c:pt>
                <c:pt idx="6707">
                  <c:v>43726</c:v>
                </c:pt>
                <c:pt idx="6708">
                  <c:v>43727</c:v>
                </c:pt>
                <c:pt idx="6709">
                  <c:v>43728</c:v>
                </c:pt>
                <c:pt idx="6710">
                  <c:v>43731</c:v>
                </c:pt>
                <c:pt idx="6711">
                  <c:v>43732</c:v>
                </c:pt>
                <c:pt idx="6712">
                  <c:v>43733</c:v>
                </c:pt>
                <c:pt idx="6713">
                  <c:v>43734</c:v>
                </c:pt>
                <c:pt idx="6714">
                  <c:v>43735</c:v>
                </c:pt>
                <c:pt idx="6715">
                  <c:v>43738</c:v>
                </c:pt>
                <c:pt idx="6716">
                  <c:v>43739</c:v>
                </c:pt>
                <c:pt idx="6717">
                  <c:v>43740</c:v>
                </c:pt>
                <c:pt idx="6718">
                  <c:v>43741</c:v>
                </c:pt>
                <c:pt idx="6719">
                  <c:v>43742</c:v>
                </c:pt>
                <c:pt idx="6720">
                  <c:v>43745</c:v>
                </c:pt>
                <c:pt idx="6721">
                  <c:v>43746</c:v>
                </c:pt>
                <c:pt idx="6722">
                  <c:v>43747</c:v>
                </c:pt>
                <c:pt idx="6723">
                  <c:v>43748</c:v>
                </c:pt>
                <c:pt idx="6724">
                  <c:v>43749</c:v>
                </c:pt>
                <c:pt idx="6725">
                  <c:v>43752</c:v>
                </c:pt>
                <c:pt idx="6726">
                  <c:v>43753</c:v>
                </c:pt>
                <c:pt idx="6727">
                  <c:v>43754</c:v>
                </c:pt>
                <c:pt idx="6728">
                  <c:v>43755</c:v>
                </c:pt>
                <c:pt idx="6729">
                  <c:v>43756</c:v>
                </c:pt>
                <c:pt idx="6730">
                  <c:v>43759</c:v>
                </c:pt>
                <c:pt idx="6731">
                  <c:v>43760</c:v>
                </c:pt>
                <c:pt idx="6732">
                  <c:v>43761</c:v>
                </c:pt>
                <c:pt idx="6733">
                  <c:v>43762</c:v>
                </c:pt>
                <c:pt idx="6734">
                  <c:v>43763</c:v>
                </c:pt>
                <c:pt idx="6735">
                  <c:v>43766</c:v>
                </c:pt>
                <c:pt idx="6736">
                  <c:v>43767</c:v>
                </c:pt>
                <c:pt idx="6737">
                  <c:v>43768</c:v>
                </c:pt>
                <c:pt idx="6738">
                  <c:v>43769</c:v>
                </c:pt>
                <c:pt idx="6739">
                  <c:v>43770</c:v>
                </c:pt>
                <c:pt idx="6740">
                  <c:v>43773</c:v>
                </c:pt>
                <c:pt idx="6741">
                  <c:v>43774</c:v>
                </c:pt>
                <c:pt idx="6742">
                  <c:v>43775</c:v>
                </c:pt>
                <c:pt idx="6743">
                  <c:v>43776</c:v>
                </c:pt>
                <c:pt idx="6744">
                  <c:v>43777</c:v>
                </c:pt>
                <c:pt idx="6745">
                  <c:v>43780</c:v>
                </c:pt>
                <c:pt idx="6746">
                  <c:v>43781</c:v>
                </c:pt>
                <c:pt idx="6747">
                  <c:v>43782</c:v>
                </c:pt>
                <c:pt idx="6748">
                  <c:v>43783</c:v>
                </c:pt>
                <c:pt idx="6749">
                  <c:v>43784</c:v>
                </c:pt>
                <c:pt idx="6750">
                  <c:v>43787</c:v>
                </c:pt>
                <c:pt idx="6751">
                  <c:v>43788</c:v>
                </c:pt>
                <c:pt idx="6752">
                  <c:v>43789</c:v>
                </c:pt>
                <c:pt idx="6753">
                  <c:v>43790</c:v>
                </c:pt>
                <c:pt idx="6754">
                  <c:v>43791</c:v>
                </c:pt>
                <c:pt idx="6755">
                  <c:v>43794</c:v>
                </c:pt>
                <c:pt idx="6756">
                  <c:v>43795</c:v>
                </c:pt>
                <c:pt idx="6757">
                  <c:v>43796</c:v>
                </c:pt>
                <c:pt idx="6758">
                  <c:v>43797</c:v>
                </c:pt>
                <c:pt idx="6759">
                  <c:v>43798</c:v>
                </c:pt>
                <c:pt idx="6760">
                  <c:v>43801</c:v>
                </c:pt>
                <c:pt idx="6761">
                  <c:v>43802</c:v>
                </c:pt>
                <c:pt idx="6762">
                  <c:v>43803</c:v>
                </c:pt>
                <c:pt idx="6763">
                  <c:v>43804</c:v>
                </c:pt>
                <c:pt idx="6764">
                  <c:v>43805</c:v>
                </c:pt>
                <c:pt idx="6765">
                  <c:v>43808</c:v>
                </c:pt>
                <c:pt idx="6766">
                  <c:v>43809</c:v>
                </c:pt>
                <c:pt idx="6767">
                  <c:v>43810</c:v>
                </c:pt>
                <c:pt idx="6768">
                  <c:v>43811</c:v>
                </c:pt>
                <c:pt idx="6769">
                  <c:v>43812</c:v>
                </c:pt>
                <c:pt idx="6770">
                  <c:v>43815</c:v>
                </c:pt>
                <c:pt idx="6771">
                  <c:v>43816</c:v>
                </c:pt>
                <c:pt idx="6772">
                  <c:v>43817</c:v>
                </c:pt>
                <c:pt idx="6773">
                  <c:v>43818</c:v>
                </c:pt>
                <c:pt idx="6774">
                  <c:v>43819</c:v>
                </c:pt>
                <c:pt idx="6775">
                  <c:v>43822</c:v>
                </c:pt>
                <c:pt idx="6776">
                  <c:v>43823</c:v>
                </c:pt>
                <c:pt idx="6777">
                  <c:v>43824</c:v>
                </c:pt>
                <c:pt idx="6778">
                  <c:v>43825</c:v>
                </c:pt>
                <c:pt idx="6779">
                  <c:v>43826</c:v>
                </c:pt>
                <c:pt idx="6780">
                  <c:v>43829</c:v>
                </c:pt>
                <c:pt idx="6781">
                  <c:v>43830</c:v>
                </c:pt>
                <c:pt idx="6782">
                  <c:v>43831</c:v>
                </c:pt>
                <c:pt idx="6783">
                  <c:v>43832</c:v>
                </c:pt>
                <c:pt idx="6784">
                  <c:v>43833</c:v>
                </c:pt>
                <c:pt idx="6785">
                  <c:v>43836</c:v>
                </c:pt>
                <c:pt idx="6786">
                  <c:v>43837</c:v>
                </c:pt>
                <c:pt idx="6787">
                  <c:v>43838</c:v>
                </c:pt>
                <c:pt idx="6788">
                  <c:v>43839</c:v>
                </c:pt>
                <c:pt idx="6789">
                  <c:v>43840</c:v>
                </c:pt>
                <c:pt idx="6790">
                  <c:v>43843</c:v>
                </c:pt>
                <c:pt idx="6791">
                  <c:v>43844</c:v>
                </c:pt>
                <c:pt idx="6792">
                  <c:v>43845</c:v>
                </c:pt>
                <c:pt idx="6793">
                  <c:v>43846</c:v>
                </c:pt>
                <c:pt idx="6794">
                  <c:v>43847</c:v>
                </c:pt>
                <c:pt idx="6795">
                  <c:v>43850</c:v>
                </c:pt>
                <c:pt idx="6796">
                  <c:v>43851</c:v>
                </c:pt>
                <c:pt idx="6797">
                  <c:v>43852</c:v>
                </c:pt>
                <c:pt idx="6798">
                  <c:v>43853</c:v>
                </c:pt>
                <c:pt idx="6799">
                  <c:v>43854</c:v>
                </c:pt>
                <c:pt idx="6800">
                  <c:v>43857</c:v>
                </c:pt>
                <c:pt idx="6801">
                  <c:v>43858</c:v>
                </c:pt>
                <c:pt idx="6802">
                  <c:v>43859</c:v>
                </c:pt>
                <c:pt idx="6803">
                  <c:v>43860</c:v>
                </c:pt>
                <c:pt idx="6804">
                  <c:v>43861</c:v>
                </c:pt>
                <c:pt idx="6805">
                  <c:v>43864</c:v>
                </c:pt>
                <c:pt idx="6806">
                  <c:v>43865</c:v>
                </c:pt>
                <c:pt idx="6807">
                  <c:v>43866</c:v>
                </c:pt>
                <c:pt idx="6808">
                  <c:v>43867</c:v>
                </c:pt>
                <c:pt idx="6809">
                  <c:v>43868</c:v>
                </c:pt>
                <c:pt idx="6810">
                  <c:v>43871</c:v>
                </c:pt>
                <c:pt idx="6811">
                  <c:v>43872</c:v>
                </c:pt>
                <c:pt idx="6812">
                  <c:v>43873</c:v>
                </c:pt>
                <c:pt idx="6813">
                  <c:v>43874</c:v>
                </c:pt>
                <c:pt idx="6814">
                  <c:v>43875</c:v>
                </c:pt>
                <c:pt idx="6815">
                  <c:v>43878</c:v>
                </c:pt>
                <c:pt idx="6816">
                  <c:v>43879</c:v>
                </c:pt>
                <c:pt idx="6817">
                  <c:v>43880</c:v>
                </c:pt>
                <c:pt idx="6818">
                  <c:v>43881</c:v>
                </c:pt>
                <c:pt idx="6819">
                  <c:v>43882</c:v>
                </c:pt>
                <c:pt idx="6820">
                  <c:v>43885</c:v>
                </c:pt>
                <c:pt idx="6821">
                  <c:v>43886</c:v>
                </c:pt>
                <c:pt idx="6822">
                  <c:v>43887</c:v>
                </c:pt>
                <c:pt idx="6823">
                  <c:v>43888</c:v>
                </c:pt>
                <c:pt idx="6824">
                  <c:v>43889</c:v>
                </c:pt>
                <c:pt idx="6825">
                  <c:v>43892</c:v>
                </c:pt>
                <c:pt idx="6826">
                  <c:v>43893</c:v>
                </c:pt>
                <c:pt idx="6827">
                  <c:v>43894</c:v>
                </c:pt>
                <c:pt idx="6828">
                  <c:v>43895</c:v>
                </c:pt>
                <c:pt idx="6829">
                  <c:v>43896</c:v>
                </c:pt>
                <c:pt idx="6830">
                  <c:v>43899</c:v>
                </c:pt>
                <c:pt idx="6831">
                  <c:v>43900</c:v>
                </c:pt>
                <c:pt idx="6832">
                  <c:v>43901</c:v>
                </c:pt>
                <c:pt idx="6833">
                  <c:v>43902</c:v>
                </c:pt>
                <c:pt idx="6834">
                  <c:v>43903</c:v>
                </c:pt>
                <c:pt idx="6835">
                  <c:v>43906</c:v>
                </c:pt>
                <c:pt idx="6836">
                  <c:v>43907</c:v>
                </c:pt>
                <c:pt idx="6837">
                  <c:v>43908</c:v>
                </c:pt>
                <c:pt idx="6838">
                  <c:v>43909</c:v>
                </c:pt>
                <c:pt idx="6839">
                  <c:v>43910</c:v>
                </c:pt>
                <c:pt idx="6840">
                  <c:v>43913</c:v>
                </c:pt>
                <c:pt idx="6841">
                  <c:v>43914</c:v>
                </c:pt>
                <c:pt idx="6842">
                  <c:v>43915</c:v>
                </c:pt>
                <c:pt idx="6843">
                  <c:v>43916</c:v>
                </c:pt>
                <c:pt idx="6844">
                  <c:v>43917</c:v>
                </c:pt>
                <c:pt idx="6845">
                  <c:v>43920</c:v>
                </c:pt>
                <c:pt idx="6846">
                  <c:v>43921</c:v>
                </c:pt>
                <c:pt idx="6847">
                  <c:v>43922</c:v>
                </c:pt>
                <c:pt idx="6848">
                  <c:v>43923</c:v>
                </c:pt>
                <c:pt idx="6849">
                  <c:v>43924</c:v>
                </c:pt>
                <c:pt idx="6850">
                  <c:v>43927</c:v>
                </c:pt>
                <c:pt idx="6851">
                  <c:v>43928</c:v>
                </c:pt>
                <c:pt idx="6852">
                  <c:v>43929</c:v>
                </c:pt>
                <c:pt idx="6853">
                  <c:v>43930</c:v>
                </c:pt>
                <c:pt idx="6854">
                  <c:v>43931</c:v>
                </c:pt>
                <c:pt idx="6855">
                  <c:v>43934</c:v>
                </c:pt>
                <c:pt idx="6856">
                  <c:v>43935</c:v>
                </c:pt>
                <c:pt idx="6857">
                  <c:v>43936</c:v>
                </c:pt>
                <c:pt idx="6858">
                  <c:v>43937</c:v>
                </c:pt>
                <c:pt idx="6859">
                  <c:v>43938</c:v>
                </c:pt>
                <c:pt idx="6860">
                  <c:v>43941</c:v>
                </c:pt>
                <c:pt idx="6861">
                  <c:v>43942</c:v>
                </c:pt>
                <c:pt idx="6862">
                  <c:v>43943</c:v>
                </c:pt>
                <c:pt idx="6863">
                  <c:v>43944</c:v>
                </c:pt>
                <c:pt idx="6864">
                  <c:v>43945</c:v>
                </c:pt>
                <c:pt idx="6865">
                  <c:v>43948</c:v>
                </c:pt>
                <c:pt idx="6866">
                  <c:v>43949</c:v>
                </c:pt>
                <c:pt idx="6867">
                  <c:v>43950</c:v>
                </c:pt>
                <c:pt idx="6868">
                  <c:v>43951</c:v>
                </c:pt>
                <c:pt idx="6869">
                  <c:v>43952</c:v>
                </c:pt>
                <c:pt idx="6870">
                  <c:v>43955</c:v>
                </c:pt>
                <c:pt idx="6871">
                  <c:v>43956</c:v>
                </c:pt>
                <c:pt idx="6872">
                  <c:v>43957</c:v>
                </c:pt>
                <c:pt idx="6873">
                  <c:v>43958</c:v>
                </c:pt>
                <c:pt idx="6874">
                  <c:v>43959</c:v>
                </c:pt>
                <c:pt idx="6875">
                  <c:v>43962</c:v>
                </c:pt>
                <c:pt idx="6876">
                  <c:v>43963</c:v>
                </c:pt>
                <c:pt idx="6877">
                  <c:v>43964</c:v>
                </c:pt>
                <c:pt idx="6878">
                  <c:v>43965</c:v>
                </c:pt>
                <c:pt idx="6879">
                  <c:v>43966</c:v>
                </c:pt>
                <c:pt idx="6880">
                  <c:v>43969</c:v>
                </c:pt>
                <c:pt idx="6881">
                  <c:v>43970</c:v>
                </c:pt>
                <c:pt idx="6882">
                  <c:v>43971</c:v>
                </c:pt>
                <c:pt idx="6883">
                  <c:v>43972</c:v>
                </c:pt>
                <c:pt idx="6884">
                  <c:v>43973</c:v>
                </c:pt>
                <c:pt idx="6885">
                  <c:v>43976</c:v>
                </c:pt>
                <c:pt idx="6886">
                  <c:v>43977</c:v>
                </c:pt>
                <c:pt idx="6887">
                  <c:v>43978</c:v>
                </c:pt>
                <c:pt idx="6888">
                  <c:v>43979</c:v>
                </c:pt>
                <c:pt idx="6889">
                  <c:v>43980</c:v>
                </c:pt>
                <c:pt idx="6890">
                  <c:v>43983</c:v>
                </c:pt>
                <c:pt idx="6891">
                  <c:v>43984</c:v>
                </c:pt>
                <c:pt idx="6892">
                  <c:v>43985</c:v>
                </c:pt>
                <c:pt idx="6893">
                  <c:v>43986</c:v>
                </c:pt>
                <c:pt idx="6894">
                  <c:v>43987</c:v>
                </c:pt>
                <c:pt idx="6895">
                  <c:v>43990</c:v>
                </c:pt>
                <c:pt idx="6896">
                  <c:v>43991</c:v>
                </c:pt>
                <c:pt idx="6897">
                  <c:v>43992</c:v>
                </c:pt>
                <c:pt idx="6898">
                  <c:v>43993</c:v>
                </c:pt>
                <c:pt idx="6899">
                  <c:v>43994</c:v>
                </c:pt>
                <c:pt idx="6900">
                  <c:v>43997</c:v>
                </c:pt>
                <c:pt idx="6901">
                  <c:v>43998</c:v>
                </c:pt>
                <c:pt idx="6902">
                  <c:v>43999</c:v>
                </c:pt>
                <c:pt idx="6903">
                  <c:v>44000</c:v>
                </c:pt>
                <c:pt idx="6904">
                  <c:v>44001</c:v>
                </c:pt>
                <c:pt idx="6905">
                  <c:v>44004</c:v>
                </c:pt>
                <c:pt idx="6906">
                  <c:v>44005</c:v>
                </c:pt>
                <c:pt idx="6907">
                  <c:v>44006</c:v>
                </c:pt>
                <c:pt idx="6908">
                  <c:v>44007</c:v>
                </c:pt>
                <c:pt idx="6909">
                  <c:v>44008</c:v>
                </c:pt>
                <c:pt idx="6910">
                  <c:v>44011</c:v>
                </c:pt>
                <c:pt idx="6911">
                  <c:v>44012</c:v>
                </c:pt>
                <c:pt idx="6912">
                  <c:v>44013</c:v>
                </c:pt>
                <c:pt idx="6913">
                  <c:v>44014</c:v>
                </c:pt>
                <c:pt idx="6914">
                  <c:v>44015</c:v>
                </c:pt>
                <c:pt idx="6915">
                  <c:v>44018</c:v>
                </c:pt>
                <c:pt idx="6916">
                  <c:v>44019</c:v>
                </c:pt>
                <c:pt idx="6917">
                  <c:v>44020</c:v>
                </c:pt>
                <c:pt idx="6918">
                  <c:v>44021</c:v>
                </c:pt>
                <c:pt idx="6919">
                  <c:v>44022</c:v>
                </c:pt>
                <c:pt idx="6920">
                  <c:v>44025</c:v>
                </c:pt>
                <c:pt idx="6921">
                  <c:v>44026</c:v>
                </c:pt>
                <c:pt idx="6922">
                  <c:v>44027</c:v>
                </c:pt>
                <c:pt idx="6923">
                  <c:v>44028</c:v>
                </c:pt>
                <c:pt idx="6924">
                  <c:v>44029</c:v>
                </c:pt>
                <c:pt idx="6925">
                  <c:v>44032</c:v>
                </c:pt>
                <c:pt idx="6926">
                  <c:v>44033</c:v>
                </c:pt>
                <c:pt idx="6927">
                  <c:v>44034</c:v>
                </c:pt>
                <c:pt idx="6928">
                  <c:v>44035</c:v>
                </c:pt>
                <c:pt idx="6929">
                  <c:v>44036</c:v>
                </c:pt>
                <c:pt idx="6930">
                  <c:v>44039</c:v>
                </c:pt>
                <c:pt idx="6931">
                  <c:v>44040</c:v>
                </c:pt>
                <c:pt idx="6932">
                  <c:v>44041</c:v>
                </c:pt>
                <c:pt idx="6933">
                  <c:v>44042</c:v>
                </c:pt>
                <c:pt idx="6934">
                  <c:v>44043</c:v>
                </c:pt>
                <c:pt idx="6935">
                  <c:v>44046</c:v>
                </c:pt>
                <c:pt idx="6936">
                  <c:v>44047</c:v>
                </c:pt>
                <c:pt idx="6937">
                  <c:v>44048</c:v>
                </c:pt>
                <c:pt idx="6938">
                  <c:v>44049</c:v>
                </c:pt>
                <c:pt idx="6939">
                  <c:v>44050</c:v>
                </c:pt>
                <c:pt idx="6940">
                  <c:v>44053</c:v>
                </c:pt>
                <c:pt idx="6941">
                  <c:v>44054</c:v>
                </c:pt>
                <c:pt idx="6942">
                  <c:v>44055</c:v>
                </c:pt>
                <c:pt idx="6943">
                  <c:v>44056</c:v>
                </c:pt>
                <c:pt idx="6944">
                  <c:v>44057</c:v>
                </c:pt>
                <c:pt idx="6945">
                  <c:v>44060</c:v>
                </c:pt>
                <c:pt idx="6946">
                  <c:v>44061</c:v>
                </c:pt>
                <c:pt idx="6947">
                  <c:v>44062</c:v>
                </c:pt>
                <c:pt idx="6948">
                  <c:v>44063</c:v>
                </c:pt>
                <c:pt idx="6949">
                  <c:v>44064</c:v>
                </c:pt>
                <c:pt idx="6950">
                  <c:v>44067</c:v>
                </c:pt>
                <c:pt idx="6951">
                  <c:v>44068</c:v>
                </c:pt>
                <c:pt idx="6952">
                  <c:v>44069</c:v>
                </c:pt>
                <c:pt idx="6953">
                  <c:v>44070</c:v>
                </c:pt>
                <c:pt idx="6954">
                  <c:v>44071</c:v>
                </c:pt>
                <c:pt idx="6955">
                  <c:v>44074</c:v>
                </c:pt>
                <c:pt idx="6956">
                  <c:v>44075</c:v>
                </c:pt>
                <c:pt idx="6957">
                  <c:v>44076</c:v>
                </c:pt>
                <c:pt idx="6958">
                  <c:v>44077</c:v>
                </c:pt>
                <c:pt idx="6959">
                  <c:v>44078</c:v>
                </c:pt>
                <c:pt idx="6960">
                  <c:v>44081</c:v>
                </c:pt>
                <c:pt idx="6961">
                  <c:v>44082</c:v>
                </c:pt>
                <c:pt idx="6962">
                  <c:v>44083</c:v>
                </c:pt>
                <c:pt idx="6963">
                  <c:v>44084</c:v>
                </c:pt>
                <c:pt idx="6964">
                  <c:v>44085</c:v>
                </c:pt>
                <c:pt idx="6965">
                  <c:v>44088</c:v>
                </c:pt>
                <c:pt idx="6966">
                  <c:v>44089</c:v>
                </c:pt>
                <c:pt idx="6967">
                  <c:v>44090</c:v>
                </c:pt>
                <c:pt idx="6968">
                  <c:v>44091</c:v>
                </c:pt>
                <c:pt idx="6969">
                  <c:v>44092</c:v>
                </c:pt>
                <c:pt idx="6970">
                  <c:v>44095</c:v>
                </c:pt>
                <c:pt idx="6971">
                  <c:v>44096</c:v>
                </c:pt>
                <c:pt idx="6972">
                  <c:v>44097</c:v>
                </c:pt>
                <c:pt idx="6973">
                  <c:v>44098</c:v>
                </c:pt>
                <c:pt idx="6974">
                  <c:v>44099</c:v>
                </c:pt>
                <c:pt idx="6975">
                  <c:v>44102</c:v>
                </c:pt>
                <c:pt idx="6976">
                  <c:v>44103</c:v>
                </c:pt>
                <c:pt idx="6977">
                  <c:v>44104</c:v>
                </c:pt>
                <c:pt idx="6978">
                  <c:v>44105</c:v>
                </c:pt>
                <c:pt idx="6979">
                  <c:v>44106</c:v>
                </c:pt>
                <c:pt idx="6980">
                  <c:v>44109</c:v>
                </c:pt>
                <c:pt idx="6981">
                  <c:v>44110</c:v>
                </c:pt>
                <c:pt idx="6982">
                  <c:v>44111</c:v>
                </c:pt>
                <c:pt idx="6983">
                  <c:v>44112</c:v>
                </c:pt>
                <c:pt idx="6984">
                  <c:v>44113</c:v>
                </c:pt>
                <c:pt idx="6985">
                  <c:v>44116</c:v>
                </c:pt>
                <c:pt idx="6986">
                  <c:v>44117</c:v>
                </c:pt>
                <c:pt idx="6987">
                  <c:v>44118</c:v>
                </c:pt>
                <c:pt idx="6988">
                  <c:v>44119</c:v>
                </c:pt>
                <c:pt idx="6989">
                  <c:v>44120</c:v>
                </c:pt>
                <c:pt idx="6990">
                  <c:v>44123</c:v>
                </c:pt>
                <c:pt idx="6991">
                  <c:v>44124</c:v>
                </c:pt>
                <c:pt idx="6992">
                  <c:v>44125</c:v>
                </c:pt>
                <c:pt idx="6993">
                  <c:v>44126</c:v>
                </c:pt>
                <c:pt idx="6994">
                  <c:v>44127</c:v>
                </c:pt>
                <c:pt idx="6995">
                  <c:v>44130</c:v>
                </c:pt>
                <c:pt idx="6996">
                  <c:v>44131</c:v>
                </c:pt>
                <c:pt idx="6997">
                  <c:v>44132</c:v>
                </c:pt>
                <c:pt idx="6998">
                  <c:v>44133</c:v>
                </c:pt>
                <c:pt idx="6999">
                  <c:v>44134</c:v>
                </c:pt>
                <c:pt idx="7000">
                  <c:v>44137</c:v>
                </c:pt>
                <c:pt idx="7001">
                  <c:v>44138</c:v>
                </c:pt>
                <c:pt idx="7002">
                  <c:v>44139</c:v>
                </c:pt>
                <c:pt idx="7003">
                  <c:v>44140</c:v>
                </c:pt>
                <c:pt idx="7004">
                  <c:v>44141</c:v>
                </c:pt>
                <c:pt idx="7005">
                  <c:v>44144</c:v>
                </c:pt>
                <c:pt idx="7006">
                  <c:v>44145</c:v>
                </c:pt>
                <c:pt idx="7007">
                  <c:v>44146</c:v>
                </c:pt>
                <c:pt idx="7008">
                  <c:v>44147</c:v>
                </c:pt>
                <c:pt idx="7009">
                  <c:v>44148</c:v>
                </c:pt>
                <c:pt idx="7010">
                  <c:v>44151</c:v>
                </c:pt>
                <c:pt idx="7011">
                  <c:v>44152</c:v>
                </c:pt>
                <c:pt idx="7012">
                  <c:v>44153</c:v>
                </c:pt>
                <c:pt idx="7013">
                  <c:v>44154</c:v>
                </c:pt>
                <c:pt idx="7014">
                  <c:v>44155</c:v>
                </c:pt>
                <c:pt idx="7015">
                  <c:v>44158</c:v>
                </c:pt>
                <c:pt idx="7016">
                  <c:v>44159</c:v>
                </c:pt>
                <c:pt idx="7017">
                  <c:v>44160</c:v>
                </c:pt>
                <c:pt idx="7018">
                  <c:v>44161</c:v>
                </c:pt>
                <c:pt idx="7019">
                  <c:v>44162</c:v>
                </c:pt>
                <c:pt idx="7020">
                  <c:v>44165</c:v>
                </c:pt>
                <c:pt idx="7021">
                  <c:v>44166</c:v>
                </c:pt>
                <c:pt idx="7022">
                  <c:v>44167</c:v>
                </c:pt>
                <c:pt idx="7023">
                  <c:v>44168</c:v>
                </c:pt>
                <c:pt idx="7024">
                  <c:v>44169</c:v>
                </c:pt>
                <c:pt idx="7025">
                  <c:v>44172</c:v>
                </c:pt>
                <c:pt idx="7026">
                  <c:v>44173</c:v>
                </c:pt>
                <c:pt idx="7027">
                  <c:v>44174</c:v>
                </c:pt>
                <c:pt idx="7028">
                  <c:v>44175</c:v>
                </c:pt>
                <c:pt idx="7029">
                  <c:v>44176</c:v>
                </c:pt>
                <c:pt idx="7030">
                  <c:v>44179</c:v>
                </c:pt>
                <c:pt idx="7031">
                  <c:v>44180</c:v>
                </c:pt>
                <c:pt idx="7032">
                  <c:v>44181</c:v>
                </c:pt>
                <c:pt idx="7033">
                  <c:v>44182</c:v>
                </c:pt>
                <c:pt idx="7034">
                  <c:v>44183</c:v>
                </c:pt>
                <c:pt idx="7035">
                  <c:v>44186</c:v>
                </c:pt>
                <c:pt idx="7036">
                  <c:v>44187</c:v>
                </c:pt>
                <c:pt idx="7037">
                  <c:v>44188</c:v>
                </c:pt>
                <c:pt idx="7038">
                  <c:v>44189</c:v>
                </c:pt>
                <c:pt idx="7039">
                  <c:v>44190</c:v>
                </c:pt>
                <c:pt idx="7040">
                  <c:v>44193</c:v>
                </c:pt>
                <c:pt idx="7041">
                  <c:v>44194</c:v>
                </c:pt>
                <c:pt idx="7042">
                  <c:v>44195</c:v>
                </c:pt>
                <c:pt idx="7043">
                  <c:v>44196</c:v>
                </c:pt>
                <c:pt idx="7044">
                  <c:v>44197</c:v>
                </c:pt>
                <c:pt idx="7045">
                  <c:v>44200</c:v>
                </c:pt>
                <c:pt idx="7046">
                  <c:v>44201</c:v>
                </c:pt>
                <c:pt idx="7047">
                  <c:v>44202</c:v>
                </c:pt>
                <c:pt idx="7048">
                  <c:v>44203</c:v>
                </c:pt>
                <c:pt idx="7049">
                  <c:v>44204</c:v>
                </c:pt>
                <c:pt idx="7050">
                  <c:v>44207</c:v>
                </c:pt>
                <c:pt idx="7051">
                  <c:v>44208</c:v>
                </c:pt>
                <c:pt idx="7052">
                  <c:v>44209</c:v>
                </c:pt>
                <c:pt idx="7053">
                  <c:v>44210</c:v>
                </c:pt>
                <c:pt idx="7054">
                  <c:v>44211</c:v>
                </c:pt>
                <c:pt idx="7055">
                  <c:v>44214</c:v>
                </c:pt>
                <c:pt idx="7056">
                  <c:v>44215</c:v>
                </c:pt>
                <c:pt idx="7057">
                  <c:v>44216</c:v>
                </c:pt>
                <c:pt idx="7058">
                  <c:v>44217</c:v>
                </c:pt>
                <c:pt idx="7059">
                  <c:v>44218</c:v>
                </c:pt>
                <c:pt idx="7060">
                  <c:v>44221</c:v>
                </c:pt>
                <c:pt idx="7061">
                  <c:v>44222</c:v>
                </c:pt>
                <c:pt idx="7062">
                  <c:v>44223</c:v>
                </c:pt>
                <c:pt idx="7063">
                  <c:v>44224</c:v>
                </c:pt>
                <c:pt idx="7064">
                  <c:v>44225</c:v>
                </c:pt>
                <c:pt idx="7065">
                  <c:v>44228</c:v>
                </c:pt>
                <c:pt idx="7066">
                  <c:v>44229</c:v>
                </c:pt>
                <c:pt idx="7067">
                  <c:v>44230</c:v>
                </c:pt>
                <c:pt idx="7068">
                  <c:v>44231</c:v>
                </c:pt>
                <c:pt idx="7069">
                  <c:v>44232</c:v>
                </c:pt>
                <c:pt idx="7070">
                  <c:v>44235</c:v>
                </c:pt>
                <c:pt idx="7071">
                  <c:v>44236</c:v>
                </c:pt>
                <c:pt idx="7072">
                  <c:v>44237</c:v>
                </c:pt>
                <c:pt idx="7073">
                  <c:v>44238</c:v>
                </c:pt>
                <c:pt idx="7074">
                  <c:v>44239</c:v>
                </c:pt>
                <c:pt idx="7075">
                  <c:v>44242</c:v>
                </c:pt>
                <c:pt idx="7076">
                  <c:v>44243</c:v>
                </c:pt>
                <c:pt idx="7077">
                  <c:v>44244</c:v>
                </c:pt>
                <c:pt idx="7078">
                  <c:v>44245</c:v>
                </c:pt>
                <c:pt idx="7079">
                  <c:v>44246</c:v>
                </c:pt>
                <c:pt idx="7080">
                  <c:v>44249</c:v>
                </c:pt>
                <c:pt idx="7081">
                  <c:v>44250</c:v>
                </c:pt>
                <c:pt idx="7082">
                  <c:v>44251</c:v>
                </c:pt>
                <c:pt idx="7083">
                  <c:v>44252</c:v>
                </c:pt>
                <c:pt idx="7084">
                  <c:v>44253</c:v>
                </c:pt>
                <c:pt idx="7085">
                  <c:v>44256</c:v>
                </c:pt>
                <c:pt idx="7086">
                  <c:v>44257</c:v>
                </c:pt>
                <c:pt idx="7087">
                  <c:v>44258</c:v>
                </c:pt>
                <c:pt idx="7088">
                  <c:v>44259</c:v>
                </c:pt>
                <c:pt idx="7089">
                  <c:v>44260</c:v>
                </c:pt>
                <c:pt idx="7090">
                  <c:v>44263</c:v>
                </c:pt>
                <c:pt idx="7091">
                  <c:v>44264</c:v>
                </c:pt>
                <c:pt idx="7092">
                  <c:v>44265</c:v>
                </c:pt>
                <c:pt idx="7093">
                  <c:v>44266</c:v>
                </c:pt>
                <c:pt idx="7094">
                  <c:v>44267</c:v>
                </c:pt>
                <c:pt idx="7095">
                  <c:v>44270</c:v>
                </c:pt>
                <c:pt idx="7096">
                  <c:v>44271</c:v>
                </c:pt>
                <c:pt idx="7097">
                  <c:v>44272</c:v>
                </c:pt>
                <c:pt idx="7098">
                  <c:v>44273</c:v>
                </c:pt>
                <c:pt idx="7099">
                  <c:v>44274</c:v>
                </c:pt>
                <c:pt idx="7100">
                  <c:v>44277</c:v>
                </c:pt>
                <c:pt idx="7101">
                  <c:v>44278</c:v>
                </c:pt>
                <c:pt idx="7102">
                  <c:v>44279</c:v>
                </c:pt>
                <c:pt idx="7103">
                  <c:v>44280</c:v>
                </c:pt>
                <c:pt idx="7104">
                  <c:v>44281</c:v>
                </c:pt>
                <c:pt idx="7105">
                  <c:v>44284</c:v>
                </c:pt>
                <c:pt idx="7106">
                  <c:v>44285</c:v>
                </c:pt>
                <c:pt idx="7107">
                  <c:v>44286</c:v>
                </c:pt>
                <c:pt idx="7108">
                  <c:v>44287</c:v>
                </c:pt>
                <c:pt idx="7109">
                  <c:v>44288</c:v>
                </c:pt>
                <c:pt idx="7110">
                  <c:v>44291</c:v>
                </c:pt>
                <c:pt idx="7111">
                  <c:v>44292</c:v>
                </c:pt>
                <c:pt idx="7112">
                  <c:v>44293</c:v>
                </c:pt>
                <c:pt idx="7113">
                  <c:v>44294</c:v>
                </c:pt>
                <c:pt idx="7114">
                  <c:v>44295</c:v>
                </c:pt>
                <c:pt idx="7115">
                  <c:v>44298</c:v>
                </c:pt>
                <c:pt idx="7116">
                  <c:v>44299</c:v>
                </c:pt>
                <c:pt idx="7117">
                  <c:v>44300</c:v>
                </c:pt>
                <c:pt idx="7118">
                  <c:v>44301</c:v>
                </c:pt>
                <c:pt idx="7119">
                  <c:v>44302</c:v>
                </c:pt>
                <c:pt idx="7120">
                  <c:v>44305</c:v>
                </c:pt>
                <c:pt idx="7121">
                  <c:v>44306</c:v>
                </c:pt>
                <c:pt idx="7122">
                  <c:v>44307</c:v>
                </c:pt>
                <c:pt idx="7123">
                  <c:v>44308</c:v>
                </c:pt>
                <c:pt idx="7124">
                  <c:v>44309</c:v>
                </c:pt>
                <c:pt idx="7125">
                  <c:v>44312</c:v>
                </c:pt>
                <c:pt idx="7126">
                  <c:v>44313</c:v>
                </c:pt>
                <c:pt idx="7127">
                  <c:v>44314</c:v>
                </c:pt>
                <c:pt idx="7128">
                  <c:v>44315</c:v>
                </c:pt>
                <c:pt idx="7129">
                  <c:v>44316</c:v>
                </c:pt>
                <c:pt idx="7130">
                  <c:v>44319</c:v>
                </c:pt>
                <c:pt idx="7131">
                  <c:v>44320</c:v>
                </c:pt>
                <c:pt idx="7132">
                  <c:v>44321</c:v>
                </c:pt>
                <c:pt idx="7133">
                  <c:v>44322</c:v>
                </c:pt>
                <c:pt idx="7134">
                  <c:v>44323</c:v>
                </c:pt>
                <c:pt idx="7135">
                  <c:v>44326</c:v>
                </c:pt>
                <c:pt idx="7136">
                  <c:v>44327</c:v>
                </c:pt>
                <c:pt idx="7137">
                  <c:v>44328</c:v>
                </c:pt>
                <c:pt idx="7138">
                  <c:v>44329</c:v>
                </c:pt>
                <c:pt idx="7139">
                  <c:v>44330</c:v>
                </c:pt>
                <c:pt idx="7140">
                  <c:v>44333</c:v>
                </c:pt>
                <c:pt idx="7141">
                  <c:v>44334</c:v>
                </c:pt>
                <c:pt idx="7142">
                  <c:v>44335</c:v>
                </c:pt>
                <c:pt idx="7143">
                  <c:v>44336</c:v>
                </c:pt>
                <c:pt idx="7144">
                  <c:v>44337</c:v>
                </c:pt>
                <c:pt idx="7145">
                  <c:v>44340</c:v>
                </c:pt>
                <c:pt idx="7146">
                  <c:v>44341</c:v>
                </c:pt>
                <c:pt idx="7147">
                  <c:v>44342</c:v>
                </c:pt>
                <c:pt idx="7148">
                  <c:v>44343</c:v>
                </c:pt>
                <c:pt idx="7149">
                  <c:v>44344</c:v>
                </c:pt>
                <c:pt idx="7150">
                  <c:v>44347</c:v>
                </c:pt>
                <c:pt idx="7151">
                  <c:v>44348</c:v>
                </c:pt>
                <c:pt idx="7152">
                  <c:v>44349</c:v>
                </c:pt>
                <c:pt idx="7153">
                  <c:v>44350</c:v>
                </c:pt>
                <c:pt idx="7154">
                  <c:v>44351</c:v>
                </c:pt>
                <c:pt idx="7155">
                  <c:v>44354</c:v>
                </c:pt>
                <c:pt idx="7156">
                  <c:v>44355</c:v>
                </c:pt>
                <c:pt idx="7157">
                  <c:v>44356</c:v>
                </c:pt>
                <c:pt idx="7158">
                  <c:v>44357</c:v>
                </c:pt>
                <c:pt idx="7159">
                  <c:v>44358</c:v>
                </c:pt>
                <c:pt idx="7160">
                  <c:v>44361</c:v>
                </c:pt>
                <c:pt idx="7161">
                  <c:v>44362</c:v>
                </c:pt>
                <c:pt idx="7162">
                  <c:v>44363</c:v>
                </c:pt>
                <c:pt idx="7163">
                  <c:v>44364</c:v>
                </c:pt>
                <c:pt idx="7164">
                  <c:v>44365</c:v>
                </c:pt>
                <c:pt idx="7165">
                  <c:v>44368</c:v>
                </c:pt>
                <c:pt idx="7166">
                  <c:v>44369</c:v>
                </c:pt>
                <c:pt idx="7167">
                  <c:v>44370</c:v>
                </c:pt>
                <c:pt idx="7168">
                  <c:v>44371</c:v>
                </c:pt>
                <c:pt idx="7169">
                  <c:v>44372</c:v>
                </c:pt>
                <c:pt idx="7170">
                  <c:v>44375</c:v>
                </c:pt>
                <c:pt idx="7171">
                  <c:v>44376</c:v>
                </c:pt>
                <c:pt idx="7172">
                  <c:v>44377</c:v>
                </c:pt>
                <c:pt idx="7173">
                  <c:v>44378</c:v>
                </c:pt>
                <c:pt idx="7174">
                  <c:v>44379</c:v>
                </c:pt>
                <c:pt idx="7175">
                  <c:v>44382</c:v>
                </c:pt>
                <c:pt idx="7176">
                  <c:v>44383</c:v>
                </c:pt>
                <c:pt idx="7177">
                  <c:v>44384</c:v>
                </c:pt>
                <c:pt idx="7178">
                  <c:v>44385</c:v>
                </c:pt>
                <c:pt idx="7179">
                  <c:v>44386</c:v>
                </c:pt>
                <c:pt idx="7180">
                  <c:v>44389</c:v>
                </c:pt>
                <c:pt idx="7181">
                  <c:v>44390</c:v>
                </c:pt>
                <c:pt idx="7182">
                  <c:v>44391</c:v>
                </c:pt>
                <c:pt idx="7183">
                  <c:v>44392</c:v>
                </c:pt>
                <c:pt idx="7184">
                  <c:v>44393</c:v>
                </c:pt>
                <c:pt idx="7185">
                  <c:v>44396</c:v>
                </c:pt>
                <c:pt idx="7186">
                  <c:v>44397</c:v>
                </c:pt>
                <c:pt idx="7187">
                  <c:v>44398</c:v>
                </c:pt>
                <c:pt idx="7188">
                  <c:v>44399</c:v>
                </c:pt>
                <c:pt idx="7189">
                  <c:v>44400</c:v>
                </c:pt>
                <c:pt idx="7190">
                  <c:v>44403</c:v>
                </c:pt>
                <c:pt idx="7191">
                  <c:v>44404</c:v>
                </c:pt>
                <c:pt idx="7192">
                  <c:v>44405</c:v>
                </c:pt>
                <c:pt idx="7193">
                  <c:v>44406</c:v>
                </c:pt>
                <c:pt idx="7194">
                  <c:v>44407</c:v>
                </c:pt>
                <c:pt idx="7195">
                  <c:v>44410</c:v>
                </c:pt>
                <c:pt idx="7196">
                  <c:v>44411</c:v>
                </c:pt>
                <c:pt idx="7197">
                  <c:v>44412</c:v>
                </c:pt>
                <c:pt idx="7198">
                  <c:v>44413</c:v>
                </c:pt>
                <c:pt idx="7199">
                  <c:v>44414</c:v>
                </c:pt>
                <c:pt idx="7200">
                  <c:v>44417</c:v>
                </c:pt>
                <c:pt idx="7201">
                  <c:v>44418</c:v>
                </c:pt>
                <c:pt idx="7202">
                  <c:v>44419</c:v>
                </c:pt>
                <c:pt idx="7203">
                  <c:v>44420</c:v>
                </c:pt>
                <c:pt idx="7204">
                  <c:v>44421</c:v>
                </c:pt>
                <c:pt idx="7205">
                  <c:v>44424</c:v>
                </c:pt>
                <c:pt idx="7206">
                  <c:v>44425</c:v>
                </c:pt>
                <c:pt idx="7207">
                  <c:v>44426</c:v>
                </c:pt>
                <c:pt idx="7208">
                  <c:v>44427</c:v>
                </c:pt>
                <c:pt idx="7209">
                  <c:v>44428</c:v>
                </c:pt>
                <c:pt idx="7210">
                  <c:v>44431</c:v>
                </c:pt>
                <c:pt idx="7211">
                  <c:v>44432</c:v>
                </c:pt>
                <c:pt idx="7212">
                  <c:v>44433</c:v>
                </c:pt>
                <c:pt idx="7213">
                  <c:v>44434</c:v>
                </c:pt>
                <c:pt idx="7214">
                  <c:v>44435</c:v>
                </c:pt>
                <c:pt idx="7215">
                  <c:v>44438</c:v>
                </c:pt>
                <c:pt idx="7216">
                  <c:v>44439</c:v>
                </c:pt>
                <c:pt idx="7217">
                  <c:v>44440</c:v>
                </c:pt>
                <c:pt idx="7218">
                  <c:v>44441</c:v>
                </c:pt>
                <c:pt idx="7219">
                  <c:v>44442</c:v>
                </c:pt>
                <c:pt idx="7220">
                  <c:v>44445</c:v>
                </c:pt>
                <c:pt idx="7221">
                  <c:v>44446</c:v>
                </c:pt>
                <c:pt idx="7222">
                  <c:v>44447</c:v>
                </c:pt>
                <c:pt idx="7223">
                  <c:v>44448</c:v>
                </c:pt>
                <c:pt idx="7224">
                  <c:v>44449</c:v>
                </c:pt>
                <c:pt idx="7225">
                  <c:v>44452</c:v>
                </c:pt>
                <c:pt idx="7226">
                  <c:v>44453</c:v>
                </c:pt>
                <c:pt idx="7227">
                  <c:v>44454</c:v>
                </c:pt>
                <c:pt idx="7228">
                  <c:v>44455</c:v>
                </c:pt>
                <c:pt idx="7229">
                  <c:v>44456</c:v>
                </c:pt>
                <c:pt idx="7230">
                  <c:v>44459</c:v>
                </c:pt>
                <c:pt idx="7231">
                  <c:v>44460</c:v>
                </c:pt>
                <c:pt idx="7232">
                  <c:v>44461</c:v>
                </c:pt>
                <c:pt idx="7233">
                  <c:v>44462</c:v>
                </c:pt>
                <c:pt idx="7234">
                  <c:v>44463</c:v>
                </c:pt>
                <c:pt idx="7235">
                  <c:v>44466</c:v>
                </c:pt>
                <c:pt idx="7236">
                  <c:v>44467</c:v>
                </c:pt>
                <c:pt idx="7237">
                  <c:v>44468</c:v>
                </c:pt>
                <c:pt idx="7238">
                  <c:v>44469</c:v>
                </c:pt>
                <c:pt idx="7239">
                  <c:v>44470</c:v>
                </c:pt>
                <c:pt idx="7240">
                  <c:v>44473</c:v>
                </c:pt>
                <c:pt idx="7241">
                  <c:v>44474</c:v>
                </c:pt>
                <c:pt idx="7242">
                  <c:v>44475</c:v>
                </c:pt>
                <c:pt idx="7243">
                  <c:v>44476</c:v>
                </c:pt>
                <c:pt idx="7244">
                  <c:v>44477</c:v>
                </c:pt>
                <c:pt idx="7245">
                  <c:v>44480</c:v>
                </c:pt>
                <c:pt idx="7246">
                  <c:v>44481</c:v>
                </c:pt>
                <c:pt idx="7247">
                  <c:v>44482</c:v>
                </c:pt>
                <c:pt idx="7248">
                  <c:v>44483</c:v>
                </c:pt>
                <c:pt idx="7249">
                  <c:v>44484</c:v>
                </c:pt>
                <c:pt idx="7250">
                  <c:v>44487</c:v>
                </c:pt>
                <c:pt idx="7251">
                  <c:v>44488</c:v>
                </c:pt>
                <c:pt idx="7252">
                  <c:v>44489</c:v>
                </c:pt>
                <c:pt idx="7253">
                  <c:v>44490</c:v>
                </c:pt>
                <c:pt idx="7254">
                  <c:v>44491</c:v>
                </c:pt>
                <c:pt idx="7255">
                  <c:v>44494</c:v>
                </c:pt>
                <c:pt idx="7256">
                  <c:v>44495</c:v>
                </c:pt>
                <c:pt idx="7257">
                  <c:v>44496</c:v>
                </c:pt>
                <c:pt idx="7258">
                  <c:v>44497</c:v>
                </c:pt>
                <c:pt idx="7259">
                  <c:v>44498</c:v>
                </c:pt>
                <c:pt idx="7260">
                  <c:v>44501</c:v>
                </c:pt>
                <c:pt idx="7261">
                  <c:v>44502</c:v>
                </c:pt>
                <c:pt idx="7262">
                  <c:v>44503</c:v>
                </c:pt>
                <c:pt idx="7263">
                  <c:v>44504</c:v>
                </c:pt>
                <c:pt idx="7264">
                  <c:v>44505</c:v>
                </c:pt>
                <c:pt idx="7265">
                  <c:v>44508</c:v>
                </c:pt>
                <c:pt idx="7266">
                  <c:v>44509</c:v>
                </c:pt>
                <c:pt idx="7267">
                  <c:v>44510</c:v>
                </c:pt>
                <c:pt idx="7268">
                  <c:v>44511</c:v>
                </c:pt>
                <c:pt idx="7269">
                  <c:v>44512</c:v>
                </c:pt>
                <c:pt idx="7270">
                  <c:v>44515</c:v>
                </c:pt>
                <c:pt idx="7271">
                  <c:v>44516</c:v>
                </c:pt>
                <c:pt idx="7272">
                  <c:v>44517</c:v>
                </c:pt>
                <c:pt idx="7273">
                  <c:v>44518</c:v>
                </c:pt>
                <c:pt idx="7274">
                  <c:v>44519</c:v>
                </c:pt>
                <c:pt idx="7275">
                  <c:v>44522</c:v>
                </c:pt>
                <c:pt idx="7276">
                  <c:v>44523</c:v>
                </c:pt>
                <c:pt idx="7277">
                  <c:v>44524</c:v>
                </c:pt>
                <c:pt idx="7278">
                  <c:v>44525</c:v>
                </c:pt>
                <c:pt idx="7279">
                  <c:v>44526</c:v>
                </c:pt>
                <c:pt idx="7280">
                  <c:v>44529</c:v>
                </c:pt>
                <c:pt idx="7281">
                  <c:v>44530</c:v>
                </c:pt>
                <c:pt idx="7282">
                  <c:v>44531</c:v>
                </c:pt>
                <c:pt idx="7283">
                  <c:v>44532</c:v>
                </c:pt>
                <c:pt idx="7284">
                  <c:v>44533</c:v>
                </c:pt>
                <c:pt idx="7285">
                  <c:v>44536</c:v>
                </c:pt>
                <c:pt idx="7286">
                  <c:v>44537</c:v>
                </c:pt>
                <c:pt idx="7287">
                  <c:v>44538</c:v>
                </c:pt>
                <c:pt idx="7288">
                  <c:v>44539</c:v>
                </c:pt>
                <c:pt idx="7289">
                  <c:v>44540</c:v>
                </c:pt>
                <c:pt idx="7290">
                  <c:v>44543</c:v>
                </c:pt>
                <c:pt idx="7291">
                  <c:v>44544</c:v>
                </c:pt>
                <c:pt idx="7292">
                  <c:v>44545</c:v>
                </c:pt>
                <c:pt idx="7293">
                  <c:v>44546</c:v>
                </c:pt>
                <c:pt idx="7294">
                  <c:v>44547</c:v>
                </c:pt>
                <c:pt idx="7295">
                  <c:v>44550</c:v>
                </c:pt>
                <c:pt idx="7296">
                  <c:v>44551</c:v>
                </c:pt>
                <c:pt idx="7297">
                  <c:v>44552</c:v>
                </c:pt>
                <c:pt idx="7298">
                  <c:v>44553</c:v>
                </c:pt>
                <c:pt idx="7299">
                  <c:v>44554</c:v>
                </c:pt>
                <c:pt idx="7300">
                  <c:v>44557</c:v>
                </c:pt>
                <c:pt idx="7301">
                  <c:v>44558</c:v>
                </c:pt>
                <c:pt idx="7302">
                  <c:v>44559</c:v>
                </c:pt>
                <c:pt idx="7303">
                  <c:v>44560</c:v>
                </c:pt>
                <c:pt idx="7304">
                  <c:v>44561</c:v>
                </c:pt>
                <c:pt idx="7305">
                  <c:v>44564</c:v>
                </c:pt>
                <c:pt idx="7306">
                  <c:v>44565</c:v>
                </c:pt>
                <c:pt idx="7307">
                  <c:v>44566</c:v>
                </c:pt>
                <c:pt idx="7308">
                  <c:v>44567</c:v>
                </c:pt>
                <c:pt idx="7309">
                  <c:v>44568</c:v>
                </c:pt>
                <c:pt idx="7310">
                  <c:v>44571</c:v>
                </c:pt>
                <c:pt idx="7311">
                  <c:v>44572</c:v>
                </c:pt>
                <c:pt idx="7312">
                  <c:v>44573</c:v>
                </c:pt>
                <c:pt idx="7313">
                  <c:v>44574</c:v>
                </c:pt>
                <c:pt idx="7314">
                  <c:v>44575</c:v>
                </c:pt>
                <c:pt idx="7315">
                  <c:v>44578</c:v>
                </c:pt>
                <c:pt idx="7316">
                  <c:v>44579</c:v>
                </c:pt>
                <c:pt idx="7317">
                  <c:v>44580</c:v>
                </c:pt>
                <c:pt idx="7318">
                  <c:v>44581</c:v>
                </c:pt>
                <c:pt idx="7319">
                  <c:v>44582</c:v>
                </c:pt>
                <c:pt idx="7320">
                  <c:v>44585</c:v>
                </c:pt>
                <c:pt idx="7321">
                  <c:v>44586</c:v>
                </c:pt>
                <c:pt idx="7322">
                  <c:v>44587</c:v>
                </c:pt>
                <c:pt idx="7323">
                  <c:v>44588</c:v>
                </c:pt>
                <c:pt idx="7324">
                  <c:v>44589</c:v>
                </c:pt>
                <c:pt idx="7325">
                  <c:v>44592</c:v>
                </c:pt>
                <c:pt idx="7326">
                  <c:v>44593</c:v>
                </c:pt>
                <c:pt idx="7327">
                  <c:v>44594</c:v>
                </c:pt>
                <c:pt idx="7328">
                  <c:v>44595</c:v>
                </c:pt>
                <c:pt idx="7329">
                  <c:v>44596</c:v>
                </c:pt>
                <c:pt idx="7330">
                  <c:v>44599</c:v>
                </c:pt>
                <c:pt idx="7331">
                  <c:v>44600</c:v>
                </c:pt>
                <c:pt idx="7332">
                  <c:v>44601</c:v>
                </c:pt>
                <c:pt idx="7333">
                  <c:v>44602</c:v>
                </c:pt>
                <c:pt idx="7334">
                  <c:v>44603</c:v>
                </c:pt>
                <c:pt idx="7335">
                  <c:v>44606</c:v>
                </c:pt>
                <c:pt idx="7336">
                  <c:v>44607</c:v>
                </c:pt>
                <c:pt idx="7337">
                  <c:v>44608</c:v>
                </c:pt>
                <c:pt idx="7338">
                  <c:v>44609</c:v>
                </c:pt>
                <c:pt idx="7339">
                  <c:v>44610</c:v>
                </c:pt>
                <c:pt idx="7340">
                  <c:v>44613</c:v>
                </c:pt>
                <c:pt idx="7341">
                  <c:v>44614</c:v>
                </c:pt>
                <c:pt idx="7342">
                  <c:v>44615</c:v>
                </c:pt>
                <c:pt idx="7343">
                  <c:v>44616</c:v>
                </c:pt>
                <c:pt idx="7344">
                  <c:v>44617</c:v>
                </c:pt>
                <c:pt idx="7345">
                  <c:v>44620</c:v>
                </c:pt>
                <c:pt idx="7346">
                  <c:v>44621</c:v>
                </c:pt>
                <c:pt idx="7347">
                  <c:v>44622</c:v>
                </c:pt>
                <c:pt idx="7348">
                  <c:v>44623</c:v>
                </c:pt>
                <c:pt idx="7349">
                  <c:v>44624</c:v>
                </c:pt>
                <c:pt idx="7350">
                  <c:v>44627</c:v>
                </c:pt>
                <c:pt idx="7351">
                  <c:v>44628</c:v>
                </c:pt>
                <c:pt idx="7352">
                  <c:v>44629</c:v>
                </c:pt>
                <c:pt idx="7353">
                  <c:v>44630</c:v>
                </c:pt>
                <c:pt idx="7354">
                  <c:v>44631</c:v>
                </c:pt>
                <c:pt idx="7355">
                  <c:v>44634</c:v>
                </c:pt>
                <c:pt idx="7356">
                  <c:v>44635</c:v>
                </c:pt>
                <c:pt idx="7357">
                  <c:v>44636</c:v>
                </c:pt>
                <c:pt idx="7358">
                  <c:v>44637</c:v>
                </c:pt>
                <c:pt idx="7359">
                  <c:v>44638</c:v>
                </c:pt>
                <c:pt idx="7360">
                  <c:v>44641</c:v>
                </c:pt>
                <c:pt idx="7361">
                  <c:v>44642</c:v>
                </c:pt>
                <c:pt idx="7362">
                  <c:v>44643</c:v>
                </c:pt>
                <c:pt idx="7363">
                  <c:v>44644</c:v>
                </c:pt>
                <c:pt idx="7364">
                  <c:v>44645</c:v>
                </c:pt>
                <c:pt idx="7365">
                  <c:v>44648</c:v>
                </c:pt>
                <c:pt idx="7366">
                  <c:v>44649</c:v>
                </c:pt>
                <c:pt idx="7367">
                  <c:v>44650</c:v>
                </c:pt>
                <c:pt idx="7368">
                  <c:v>44651</c:v>
                </c:pt>
                <c:pt idx="7369">
                  <c:v>44652</c:v>
                </c:pt>
                <c:pt idx="7370">
                  <c:v>44655</c:v>
                </c:pt>
                <c:pt idx="7371">
                  <c:v>44656</c:v>
                </c:pt>
                <c:pt idx="7372">
                  <c:v>44657</c:v>
                </c:pt>
                <c:pt idx="7373">
                  <c:v>44658</c:v>
                </c:pt>
                <c:pt idx="7374">
                  <c:v>44659</c:v>
                </c:pt>
                <c:pt idx="7375">
                  <c:v>44662</c:v>
                </c:pt>
                <c:pt idx="7376">
                  <c:v>44663</c:v>
                </c:pt>
                <c:pt idx="7377">
                  <c:v>44664</c:v>
                </c:pt>
                <c:pt idx="7378">
                  <c:v>44665</c:v>
                </c:pt>
                <c:pt idx="7379">
                  <c:v>44666</c:v>
                </c:pt>
                <c:pt idx="7380">
                  <c:v>44669</c:v>
                </c:pt>
                <c:pt idx="7381">
                  <c:v>44670</c:v>
                </c:pt>
                <c:pt idx="7382">
                  <c:v>44671</c:v>
                </c:pt>
                <c:pt idx="7383">
                  <c:v>44672</c:v>
                </c:pt>
                <c:pt idx="7384">
                  <c:v>44673</c:v>
                </c:pt>
                <c:pt idx="7385">
                  <c:v>44676</c:v>
                </c:pt>
                <c:pt idx="7386">
                  <c:v>44677</c:v>
                </c:pt>
                <c:pt idx="7387">
                  <c:v>44678</c:v>
                </c:pt>
                <c:pt idx="7388">
                  <c:v>44679</c:v>
                </c:pt>
                <c:pt idx="7389">
                  <c:v>44680</c:v>
                </c:pt>
                <c:pt idx="7390">
                  <c:v>44683</c:v>
                </c:pt>
                <c:pt idx="7391">
                  <c:v>44684</c:v>
                </c:pt>
                <c:pt idx="7392">
                  <c:v>44685</c:v>
                </c:pt>
                <c:pt idx="7393">
                  <c:v>44686</c:v>
                </c:pt>
                <c:pt idx="7394">
                  <c:v>44687</c:v>
                </c:pt>
                <c:pt idx="7395">
                  <c:v>44690</c:v>
                </c:pt>
                <c:pt idx="7396">
                  <c:v>44691</c:v>
                </c:pt>
                <c:pt idx="7397">
                  <c:v>44692</c:v>
                </c:pt>
                <c:pt idx="7398">
                  <c:v>44693</c:v>
                </c:pt>
                <c:pt idx="7399">
                  <c:v>44694</c:v>
                </c:pt>
                <c:pt idx="7400">
                  <c:v>44697</c:v>
                </c:pt>
                <c:pt idx="7401">
                  <c:v>44698</c:v>
                </c:pt>
                <c:pt idx="7402">
                  <c:v>44699</c:v>
                </c:pt>
                <c:pt idx="7403">
                  <c:v>44700</c:v>
                </c:pt>
                <c:pt idx="7404">
                  <c:v>44701</c:v>
                </c:pt>
                <c:pt idx="7405">
                  <c:v>44704</c:v>
                </c:pt>
                <c:pt idx="7406">
                  <c:v>44705</c:v>
                </c:pt>
                <c:pt idx="7407">
                  <c:v>44706</c:v>
                </c:pt>
                <c:pt idx="7408">
                  <c:v>44707</c:v>
                </c:pt>
                <c:pt idx="7409">
                  <c:v>44708</c:v>
                </c:pt>
                <c:pt idx="7410">
                  <c:v>44711</c:v>
                </c:pt>
                <c:pt idx="7411">
                  <c:v>44712</c:v>
                </c:pt>
                <c:pt idx="7412">
                  <c:v>44713</c:v>
                </c:pt>
                <c:pt idx="7413">
                  <c:v>44714</c:v>
                </c:pt>
                <c:pt idx="7414">
                  <c:v>44715</c:v>
                </c:pt>
                <c:pt idx="7415">
                  <c:v>44718</c:v>
                </c:pt>
                <c:pt idx="7416">
                  <c:v>44719</c:v>
                </c:pt>
                <c:pt idx="7417">
                  <c:v>44720</c:v>
                </c:pt>
                <c:pt idx="7418">
                  <c:v>44721</c:v>
                </c:pt>
                <c:pt idx="7419">
                  <c:v>44722</c:v>
                </c:pt>
                <c:pt idx="7420">
                  <c:v>44725</c:v>
                </c:pt>
                <c:pt idx="7421">
                  <c:v>44726</c:v>
                </c:pt>
                <c:pt idx="7422">
                  <c:v>44727</c:v>
                </c:pt>
                <c:pt idx="7423">
                  <c:v>44728</c:v>
                </c:pt>
                <c:pt idx="7424">
                  <c:v>44729</c:v>
                </c:pt>
                <c:pt idx="7425">
                  <c:v>44732</c:v>
                </c:pt>
                <c:pt idx="7426">
                  <c:v>44733</c:v>
                </c:pt>
                <c:pt idx="7427">
                  <c:v>44734</c:v>
                </c:pt>
                <c:pt idx="7428">
                  <c:v>44735</c:v>
                </c:pt>
                <c:pt idx="7429">
                  <c:v>44736</c:v>
                </c:pt>
                <c:pt idx="7430">
                  <c:v>44739</c:v>
                </c:pt>
                <c:pt idx="7431">
                  <c:v>44740</c:v>
                </c:pt>
                <c:pt idx="7432">
                  <c:v>44741</c:v>
                </c:pt>
                <c:pt idx="7433">
                  <c:v>44742</c:v>
                </c:pt>
                <c:pt idx="7434">
                  <c:v>44743</c:v>
                </c:pt>
                <c:pt idx="7435">
                  <c:v>44746</c:v>
                </c:pt>
                <c:pt idx="7436">
                  <c:v>44747</c:v>
                </c:pt>
                <c:pt idx="7437">
                  <c:v>44748</c:v>
                </c:pt>
                <c:pt idx="7438">
                  <c:v>44749</c:v>
                </c:pt>
                <c:pt idx="7439">
                  <c:v>44750</c:v>
                </c:pt>
                <c:pt idx="7440">
                  <c:v>44753</c:v>
                </c:pt>
                <c:pt idx="7441">
                  <c:v>44754</c:v>
                </c:pt>
                <c:pt idx="7442">
                  <c:v>44755</c:v>
                </c:pt>
                <c:pt idx="7443">
                  <c:v>44756</c:v>
                </c:pt>
                <c:pt idx="7444">
                  <c:v>44757</c:v>
                </c:pt>
                <c:pt idx="7445">
                  <c:v>44760</c:v>
                </c:pt>
                <c:pt idx="7446">
                  <c:v>44761</c:v>
                </c:pt>
                <c:pt idx="7447">
                  <c:v>44762</c:v>
                </c:pt>
                <c:pt idx="7448">
                  <c:v>44763</c:v>
                </c:pt>
                <c:pt idx="7449">
                  <c:v>44764</c:v>
                </c:pt>
                <c:pt idx="7450">
                  <c:v>44767</c:v>
                </c:pt>
                <c:pt idx="7451">
                  <c:v>44768</c:v>
                </c:pt>
                <c:pt idx="7452">
                  <c:v>44769</c:v>
                </c:pt>
                <c:pt idx="7453">
                  <c:v>44770</c:v>
                </c:pt>
                <c:pt idx="7454">
                  <c:v>44771</c:v>
                </c:pt>
                <c:pt idx="7455">
                  <c:v>44774</c:v>
                </c:pt>
                <c:pt idx="7456">
                  <c:v>44775</c:v>
                </c:pt>
                <c:pt idx="7457">
                  <c:v>44776</c:v>
                </c:pt>
                <c:pt idx="7458">
                  <c:v>44777</c:v>
                </c:pt>
                <c:pt idx="7459">
                  <c:v>44778</c:v>
                </c:pt>
                <c:pt idx="7460">
                  <c:v>44781</c:v>
                </c:pt>
                <c:pt idx="7461">
                  <c:v>44782</c:v>
                </c:pt>
                <c:pt idx="7462">
                  <c:v>44783</c:v>
                </c:pt>
                <c:pt idx="7463">
                  <c:v>44784</c:v>
                </c:pt>
                <c:pt idx="7464">
                  <c:v>44785</c:v>
                </c:pt>
                <c:pt idx="7465">
                  <c:v>44788</c:v>
                </c:pt>
                <c:pt idx="7466">
                  <c:v>44789</c:v>
                </c:pt>
                <c:pt idx="7467">
                  <c:v>44790</c:v>
                </c:pt>
                <c:pt idx="7468">
                  <c:v>44791</c:v>
                </c:pt>
                <c:pt idx="7469">
                  <c:v>44792</c:v>
                </c:pt>
                <c:pt idx="7470">
                  <c:v>44795</c:v>
                </c:pt>
                <c:pt idx="7471">
                  <c:v>44796</c:v>
                </c:pt>
                <c:pt idx="7472">
                  <c:v>44797</c:v>
                </c:pt>
                <c:pt idx="7473">
                  <c:v>44798</c:v>
                </c:pt>
                <c:pt idx="7474">
                  <c:v>44799</c:v>
                </c:pt>
                <c:pt idx="7475">
                  <c:v>44802</c:v>
                </c:pt>
                <c:pt idx="7476">
                  <c:v>44803</c:v>
                </c:pt>
                <c:pt idx="7477">
                  <c:v>44804</c:v>
                </c:pt>
                <c:pt idx="7478">
                  <c:v>44805</c:v>
                </c:pt>
                <c:pt idx="7479">
                  <c:v>44806</c:v>
                </c:pt>
                <c:pt idx="7480">
                  <c:v>44809</c:v>
                </c:pt>
                <c:pt idx="7481">
                  <c:v>44810</c:v>
                </c:pt>
                <c:pt idx="7482">
                  <c:v>44811</c:v>
                </c:pt>
                <c:pt idx="7483">
                  <c:v>44812</c:v>
                </c:pt>
                <c:pt idx="7484">
                  <c:v>44813</c:v>
                </c:pt>
                <c:pt idx="7485">
                  <c:v>44816</c:v>
                </c:pt>
                <c:pt idx="7486">
                  <c:v>44817</c:v>
                </c:pt>
                <c:pt idx="7487">
                  <c:v>44818</c:v>
                </c:pt>
                <c:pt idx="7488">
                  <c:v>44819</c:v>
                </c:pt>
                <c:pt idx="7489">
                  <c:v>44820</c:v>
                </c:pt>
                <c:pt idx="7490">
                  <c:v>44823</c:v>
                </c:pt>
                <c:pt idx="7491">
                  <c:v>44824</c:v>
                </c:pt>
                <c:pt idx="7492">
                  <c:v>44825</c:v>
                </c:pt>
                <c:pt idx="7493">
                  <c:v>44826</c:v>
                </c:pt>
                <c:pt idx="7494">
                  <c:v>44827</c:v>
                </c:pt>
                <c:pt idx="7495">
                  <c:v>44830</c:v>
                </c:pt>
                <c:pt idx="7496">
                  <c:v>44831</c:v>
                </c:pt>
                <c:pt idx="7497">
                  <c:v>44832</c:v>
                </c:pt>
                <c:pt idx="7498">
                  <c:v>44833</c:v>
                </c:pt>
                <c:pt idx="7499">
                  <c:v>44834</c:v>
                </c:pt>
                <c:pt idx="7500">
                  <c:v>44837</c:v>
                </c:pt>
                <c:pt idx="7501">
                  <c:v>44838</c:v>
                </c:pt>
                <c:pt idx="7502">
                  <c:v>44839</c:v>
                </c:pt>
                <c:pt idx="7503">
                  <c:v>44840</c:v>
                </c:pt>
                <c:pt idx="7504">
                  <c:v>44841</c:v>
                </c:pt>
                <c:pt idx="7505">
                  <c:v>44844</c:v>
                </c:pt>
                <c:pt idx="7506">
                  <c:v>44845</c:v>
                </c:pt>
                <c:pt idx="7507">
                  <c:v>44846</c:v>
                </c:pt>
                <c:pt idx="7508">
                  <c:v>44847</c:v>
                </c:pt>
                <c:pt idx="7509">
                  <c:v>44848</c:v>
                </c:pt>
                <c:pt idx="7510">
                  <c:v>44851</c:v>
                </c:pt>
                <c:pt idx="7511">
                  <c:v>44852</c:v>
                </c:pt>
                <c:pt idx="7512">
                  <c:v>44853</c:v>
                </c:pt>
                <c:pt idx="7513">
                  <c:v>44854</c:v>
                </c:pt>
                <c:pt idx="7514">
                  <c:v>44855</c:v>
                </c:pt>
                <c:pt idx="7515">
                  <c:v>44858</c:v>
                </c:pt>
                <c:pt idx="7516">
                  <c:v>44859</c:v>
                </c:pt>
                <c:pt idx="7517">
                  <c:v>44860</c:v>
                </c:pt>
                <c:pt idx="7518">
                  <c:v>44861</c:v>
                </c:pt>
                <c:pt idx="7519">
                  <c:v>44862</c:v>
                </c:pt>
                <c:pt idx="7520">
                  <c:v>44865</c:v>
                </c:pt>
                <c:pt idx="7521">
                  <c:v>44866</c:v>
                </c:pt>
                <c:pt idx="7522">
                  <c:v>44867</c:v>
                </c:pt>
                <c:pt idx="7523">
                  <c:v>44868</c:v>
                </c:pt>
                <c:pt idx="7524">
                  <c:v>44869</c:v>
                </c:pt>
                <c:pt idx="7525">
                  <c:v>44872</c:v>
                </c:pt>
                <c:pt idx="7526">
                  <c:v>44873</c:v>
                </c:pt>
                <c:pt idx="7527">
                  <c:v>44874</c:v>
                </c:pt>
                <c:pt idx="7528">
                  <c:v>44875</c:v>
                </c:pt>
                <c:pt idx="7529">
                  <c:v>44876</c:v>
                </c:pt>
                <c:pt idx="7530">
                  <c:v>44879</c:v>
                </c:pt>
                <c:pt idx="7531">
                  <c:v>44880</c:v>
                </c:pt>
                <c:pt idx="7532">
                  <c:v>44881</c:v>
                </c:pt>
                <c:pt idx="7533">
                  <c:v>44882</c:v>
                </c:pt>
                <c:pt idx="7534">
                  <c:v>44883</c:v>
                </c:pt>
                <c:pt idx="7535">
                  <c:v>44886</c:v>
                </c:pt>
                <c:pt idx="7536">
                  <c:v>44887</c:v>
                </c:pt>
                <c:pt idx="7537">
                  <c:v>44888</c:v>
                </c:pt>
                <c:pt idx="7538">
                  <c:v>44889</c:v>
                </c:pt>
                <c:pt idx="7539">
                  <c:v>44890</c:v>
                </c:pt>
                <c:pt idx="7540">
                  <c:v>44893</c:v>
                </c:pt>
                <c:pt idx="7541">
                  <c:v>44894</c:v>
                </c:pt>
                <c:pt idx="7542">
                  <c:v>44895</c:v>
                </c:pt>
                <c:pt idx="7543">
                  <c:v>44896</c:v>
                </c:pt>
                <c:pt idx="7544">
                  <c:v>44897</c:v>
                </c:pt>
                <c:pt idx="7545">
                  <c:v>44900</c:v>
                </c:pt>
                <c:pt idx="7546">
                  <c:v>44901</c:v>
                </c:pt>
                <c:pt idx="7547">
                  <c:v>44902</c:v>
                </c:pt>
                <c:pt idx="7548">
                  <c:v>44903</c:v>
                </c:pt>
                <c:pt idx="7549">
                  <c:v>44904</c:v>
                </c:pt>
                <c:pt idx="7550">
                  <c:v>44907</c:v>
                </c:pt>
                <c:pt idx="7551">
                  <c:v>44908</c:v>
                </c:pt>
                <c:pt idx="7552">
                  <c:v>44909</c:v>
                </c:pt>
                <c:pt idx="7553">
                  <c:v>44910</c:v>
                </c:pt>
                <c:pt idx="7554">
                  <c:v>44911</c:v>
                </c:pt>
                <c:pt idx="7555">
                  <c:v>44914</c:v>
                </c:pt>
                <c:pt idx="7556">
                  <c:v>44915</c:v>
                </c:pt>
                <c:pt idx="7557">
                  <c:v>44916</c:v>
                </c:pt>
                <c:pt idx="7558">
                  <c:v>44917</c:v>
                </c:pt>
                <c:pt idx="7559">
                  <c:v>44918</c:v>
                </c:pt>
                <c:pt idx="7560">
                  <c:v>44921</c:v>
                </c:pt>
                <c:pt idx="7561">
                  <c:v>44922</c:v>
                </c:pt>
                <c:pt idx="7562">
                  <c:v>44923</c:v>
                </c:pt>
                <c:pt idx="7563">
                  <c:v>44924</c:v>
                </c:pt>
                <c:pt idx="7564">
                  <c:v>44925</c:v>
                </c:pt>
                <c:pt idx="7565">
                  <c:v>44928</c:v>
                </c:pt>
                <c:pt idx="7566">
                  <c:v>44929</c:v>
                </c:pt>
                <c:pt idx="7567">
                  <c:v>44930</c:v>
                </c:pt>
                <c:pt idx="7568">
                  <c:v>44931</c:v>
                </c:pt>
                <c:pt idx="7569">
                  <c:v>44932</c:v>
                </c:pt>
                <c:pt idx="7570">
                  <c:v>44935</c:v>
                </c:pt>
                <c:pt idx="7571">
                  <c:v>44936</c:v>
                </c:pt>
                <c:pt idx="7572">
                  <c:v>44937</c:v>
                </c:pt>
                <c:pt idx="7573">
                  <c:v>44938</c:v>
                </c:pt>
                <c:pt idx="7574">
                  <c:v>44939</c:v>
                </c:pt>
                <c:pt idx="7575">
                  <c:v>44942</c:v>
                </c:pt>
                <c:pt idx="7576">
                  <c:v>44943</c:v>
                </c:pt>
                <c:pt idx="7577">
                  <c:v>44944</c:v>
                </c:pt>
                <c:pt idx="7578">
                  <c:v>44945</c:v>
                </c:pt>
                <c:pt idx="7579">
                  <c:v>44946</c:v>
                </c:pt>
                <c:pt idx="7580">
                  <c:v>44949</c:v>
                </c:pt>
                <c:pt idx="7581">
                  <c:v>44950</c:v>
                </c:pt>
                <c:pt idx="7582">
                  <c:v>44951</c:v>
                </c:pt>
                <c:pt idx="7583">
                  <c:v>44952</c:v>
                </c:pt>
                <c:pt idx="7584">
                  <c:v>44953</c:v>
                </c:pt>
                <c:pt idx="7585">
                  <c:v>44956</c:v>
                </c:pt>
                <c:pt idx="7586">
                  <c:v>44957</c:v>
                </c:pt>
                <c:pt idx="7587">
                  <c:v>44958</c:v>
                </c:pt>
                <c:pt idx="7588">
                  <c:v>44959</c:v>
                </c:pt>
                <c:pt idx="7589">
                  <c:v>44960</c:v>
                </c:pt>
                <c:pt idx="7590">
                  <c:v>44963</c:v>
                </c:pt>
                <c:pt idx="7591">
                  <c:v>44964</c:v>
                </c:pt>
                <c:pt idx="7592">
                  <c:v>44965</c:v>
                </c:pt>
                <c:pt idx="7593">
                  <c:v>44966</c:v>
                </c:pt>
                <c:pt idx="7594">
                  <c:v>44967</c:v>
                </c:pt>
                <c:pt idx="7595">
                  <c:v>44970</c:v>
                </c:pt>
                <c:pt idx="7596">
                  <c:v>44971</c:v>
                </c:pt>
                <c:pt idx="7597">
                  <c:v>44972</c:v>
                </c:pt>
                <c:pt idx="7598">
                  <c:v>44973</c:v>
                </c:pt>
                <c:pt idx="7599">
                  <c:v>44974</c:v>
                </c:pt>
                <c:pt idx="7600">
                  <c:v>44977</c:v>
                </c:pt>
                <c:pt idx="7601">
                  <c:v>44978</c:v>
                </c:pt>
                <c:pt idx="7602">
                  <c:v>44979</c:v>
                </c:pt>
                <c:pt idx="7603">
                  <c:v>44980</c:v>
                </c:pt>
                <c:pt idx="7604">
                  <c:v>44981</c:v>
                </c:pt>
                <c:pt idx="7605">
                  <c:v>44984</c:v>
                </c:pt>
                <c:pt idx="7606">
                  <c:v>44985</c:v>
                </c:pt>
                <c:pt idx="7607">
                  <c:v>44986</c:v>
                </c:pt>
                <c:pt idx="7608">
                  <c:v>44987</c:v>
                </c:pt>
                <c:pt idx="7609">
                  <c:v>44988</c:v>
                </c:pt>
                <c:pt idx="7610">
                  <c:v>44991</c:v>
                </c:pt>
                <c:pt idx="7611">
                  <c:v>44992</c:v>
                </c:pt>
                <c:pt idx="7612">
                  <c:v>44993</c:v>
                </c:pt>
                <c:pt idx="7613">
                  <c:v>44994</c:v>
                </c:pt>
                <c:pt idx="7614">
                  <c:v>44995</c:v>
                </c:pt>
                <c:pt idx="7615">
                  <c:v>44998</c:v>
                </c:pt>
                <c:pt idx="7616">
                  <c:v>44999</c:v>
                </c:pt>
                <c:pt idx="7617">
                  <c:v>45000</c:v>
                </c:pt>
                <c:pt idx="7618">
                  <c:v>45001</c:v>
                </c:pt>
                <c:pt idx="7619">
                  <c:v>45002</c:v>
                </c:pt>
                <c:pt idx="7620">
                  <c:v>45005</c:v>
                </c:pt>
                <c:pt idx="7621">
                  <c:v>45006</c:v>
                </c:pt>
                <c:pt idx="7622">
                  <c:v>45007</c:v>
                </c:pt>
                <c:pt idx="7623">
                  <c:v>45008</c:v>
                </c:pt>
                <c:pt idx="7624">
                  <c:v>45009</c:v>
                </c:pt>
                <c:pt idx="7625">
                  <c:v>45012</c:v>
                </c:pt>
                <c:pt idx="7626">
                  <c:v>45013</c:v>
                </c:pt>
                <c:pt idx="7627">
                  <c:v>45014</c:v>
                </c:pt>
                <c:pt idx="7628">
                  <c:v>45015</c:v>
                </c:pt>
                <c:pt idx="7629">
                  <c:v>45016</c:v>
                </c:pt>
                <c:pt idx="7630">
                  <c:v>45019</c:v>
                </c:pt>
                <c:pt idx="7631">
                  <c:v>45020</c:v>
                </c:pt>
                <c:pt idx="7632">
                  <c:v>45021</c:v>
                </c:pt>
                <c:pt idx="7633">
                  <c:v>45022</c:v>
                </c:pt>
                <c:pt idx="7634">
                  <c:v>45023</c:v>
                </c:pt>
                <c:pt idx="7635">
                  <c:v>45026</c:v>
                </c:pt>
                <c:pt idx="7636">
                  <c:v>45027</c:v>
                </c:pt>
                <c:pt idx="7637">
                  <c:v>45028</c:v>
                </c:pt>
                <c:pt idx="7638">
                  <c:v>45029</c:v>
                </c:pt>
                <c:pt idx="7639">
                  <c:v>45030</c:v>
                </c:pt>
                <c:pt idx="7640">
                  <c:v>45033</c:v>
                </c:pt>
                <c:pt idx="7641">
                  <c:v>45034</c:v>
                </c:pt>
                <c:pt idx="7642">
                  <c:v>45035</c:v>
                </c:pt>
                <c:pt idx="7643">
                  <c:v>45036</c:v>
                </c:pt>
                <c:pt idx="7644">
                  <c:v>45037</c:v>
                </c:pt>
                <c:pt idx="7645">
                  <c:v>45040</c:v>
                </c:pt>
                <c:pt idx="7646">
                  <c:v>45041</c:v>
                </c:pt>
                <c:pt idx="7647">
                  <c:v>45042</c:v>
                </c:pt>
                <c:pt idx="7648">
                  <c:v>45043</c:v>
                </c:pt>
                <c:pt idx="7649">
                  <c:v>45044</c:v>
                </c:pt>
                <c:pt idx="7650">
                  <c:v>45047</c:v>
                </c:pt>
                <c:pt idx="7651">
                  <c:v>45048</c:v>
                </c:pt>
                <c:pt idx="7652">
                  <c:v>45049</c:v>
                </c:pt>
                <c:pt idx="7653">
                  <c:v>45050</c:v>
                </c:pt>
                <c:pt idx="7654">
                  <c:v>45051</c:v>
                </c:pt>
                <c:pt idx="7655">
                  <c:v>45054</c:v>
                </c:pt>
                <c:pt idx="7656">
                  <c:v>45055</c:v>
                </c:pt>
                <c:pt idx="7657">
                  <c:v>45056</c:v>
                </c:pt>
                <c:pt idx="7658">
                  <c:v>45057</c:v>
                </c:pt>
                <c:pt idx="7659">
                  <c:v>45058</c:v>
                </c:pt>
                <c:pt idx="7660">
                  <c:v>45061</c:v>
                </c:pt>
                <c:pt idx="7661">
                  <c:v>45062</c:v>
                </c:pt>
                <c:pt idx="7662">
                  <c:v>45063</c:v>
                </c:pt>
                <c:pt idx="7663">
                  <c:v>45064</c:v>
                </c:pt>
                <c:pt idx="7664">
                  <c:v>45065</c:v>
                </c:pt>
                <c:pt idx="7665">
                  <c:v>45068</c:v>
                </c:pt>
                <c:pt idx="7666">
                  <c:v>45069</c:v>
                </c:pt>
                <c:pt idx="7667">
                  <c:v>45070</c:v>
                </c:pt>
                <c:pt idx="7668">
                  <c:v>45071</c:v>
                </c:pt>
                <c:pt idx="7669">
                  <c:v>45072</c:v>
                </c:pt>
                <c:pt idx="7670">
                  <c:v>45075</c:v>
                </c:pt>
                <c:pt idx="7671">
                  <c:v>45076</c:v>
                </c:pt>
                <c:pt idx="7672">
                  <c:v>45077</c:v>
                </c:pt>
                <c:pt idx="7673">
                  <c:v>45078</c:v>
                </c:pt>
                <c:pt idx="7674">
                  <c:v>45079</c:v>
                </c:pt>
                <c:pt idx="7675">
                  <c:v>45082</c:v>
                </c:pt>
                <c:pt idx="7676">
                  <c:v>45083</c:v>
                </c:pt>
                <c:pt idx="7677">
                  <c:v>45084</c:v>
                </c:pt>
                <c:pt idx="7678">
                  <c:v>45085</c:v>
                </c:pt>
                <c:pt idx="7679">
                  <c:v>45086</c:v>
                </c:pt>
                <c:pt idx="7680">
                  <c:v>45089</c:v>
                </c:pt>
                <c:pt idx="7681">
                  <c:v>45090</c:v>
                </c:pt>
                <c:pt idx="7682">
                  <c:v>45091</c:v>
                </c:pt>
                <c:pt idx="7683">
                  <c:v>45092</c:v>
                </c:pt>
                <c:pt idx="7684">
                  <c:v>45093</c:v>
                </c:pt>
                <c:pt idx="7685">
                  <c:v>45096</c:v>
                </c:pt>
                <c:pt idx="7686">
                  <c:v>45097</c:v>
                </c:pt>
                <c:pt idx="7687">
                  <c:v>45098</c:v>
                </c:pt>
                <c:pt idx="7688">
                  <c:v>45099</c:v>
                </c:pt>
                <c:pt idx="7689">
                  <c:v>45100</c:v>
                </c:pt>
                <c:pt idx="7690">
                  <c:v>45103</c:v>
                </c:pt>
                <c:pt idx="7691">
                  <c:v>45104</c:v>
                </c:pt>
                <c:pt idx="7692">
                  <c:v>45105</c:v>
                </c:pt>
                <c:pt idx="7693">
                  <c:v>45106</c:v>
                </c:pt>
                <c:pt idx="7694">
                  <c:v>45107</c:v>
                </c:pt>
                <c:pt idx="7695">
                  <c:v>45110</c:v>
                </c:pt>
                <c:pt idx="7696">
                  <c:v>45111</c:v>
                </c:pt>
                <c:pt idx="7697">
                  <c:v>45112</c:v>
                </c:pt>
                <c:pt idx="7698">
                  <c:v>45113</c:v>
                </c:pt>
                <c:pt idx="7699">
                  <c:v>45114</c:v>
                </c:pt>
                <c:pt idx="7700">
                  <c:v>45117</c:v>
                </c:pt>
                <c:pt idx="7701">
                  <c:v>45118</c:v>
                </c:pt>
                <c:pt idx="7702">
                  <c:v>45119</c:v>
                </c:pt>
                <c:pt idx="7703">
                  <c:v>45120</c:v>
                </c:pt>
                <c:pt idx="7704">
                  <c:v>45121</c:v>
                </c:pt>
                <c:pt idx="7705">
                  <c:v>45124</c:v>
                </c:pt>
                <c:pt idx="7706">
                  <c:v>45125</c:v>
                </c:pt>
                <c:pt idx="7707">
                  <c:v>45126</c:v>
                </c:pt>
                <c:pt idx="7708">
                  <c:v>45127</c:v>
                </c:pt>
                <c:pt idx="7709">
                  <c:v>45128</c:v>
                </c:pt>
                <c:pt idx="7710">
                  <c:v>45131</c:v>
                </c:pt>
                <c:pt idx="7711">
                  <c:v>45132</c:v>
                </c:pt>
                <c:pt idx="7712">
                  <c:v>45133</c:v>
                </c:pt>
                <c:pt idx="7713">
                  <c:v>45134</c:v>
                </c:pt>
                <c:pt idx="7714">
                  <c:v>45135</c:v>
                </c:pt>
                <c:pt idx="7715">
                  <c:v>45138</c:v>
                </c:pt>
                <c:pt idx="7716">
                  <c:v>45139</c:v>
                </c:pt>
                <c:pt idx="7717">
                  <c:v>45140</c:v>
                </c:pt>
                <c:pt idx="7718">
                  <c:v>45141</c:v>
                </c:pt>
                <c:pt idx="7719">
                  <c:v>45142</c:v>
                </c:pt>
                <c:pt idx="7720">
                  <c:v>45145</c:v>
                </c:pt>
                <c:pt idx="7721">
                  <c:v>45146</c:v>
                </c:pt>
                <c:pt idx="7722">
                  <c:v>45147</c:v>
                </c:pt>
                <c:pt idx="7723">
                  <c:v>45148</c:v>
                </c:pt>
                <c:pt idx="7724">
                  <c:v>45149</c:v>
                </c:pt>
                <c:pt idx="7725">
                  <c:v>45152</c:v>
                </c:pt>
                <c:pt idx="7726">
                  <c:v>45153</c:v>
                </c:pt>
                <c:pt idx="7727">
                  <c:v>45154</c:v>
                </c:pt>
                <c:pt idx="7728">
                  <c:v>45155</c:v>
                </c:pt>
                <c:pt idx="7729">
                  <c:v>45156</c:v>
                </c:pt>
                <c:pt idx="7730">
                  <c:v>45159</c:v>
                </c:pt>
                <c:pt idx="7731">
                  <c:v>45160</c:v>
                </c:pt>
                <c:pt idx="7732">
                  <c:v>45161</c:v>
                </c:pt>
                <c:pt idx="7733">
                  <c:v>45162</c:v>
                </c:pt>
                <c:pt idx="7734">
                  <c:v>45163</c:v>
                </c:pt>
                <c:pt idx="7735">
                  <c:v>45166</c:v>
                </c:pt>
                <c:pt idx="7736">
                  <c:v>45167</c:v>
                </c:pt>
                <c:pt idx="7737">
                  <c:v>45168</c:v>
                </c:pt>
                <c:pt idx="7738">
                  <c:v>45169</c:v>
                </c:pt>
                <c:pt idx="7739">
                  <c:v>45170</c:v>
                </c:pt>
                <c:pt idx="7740">
                  <c:v>45173</c:v>
                </c:pt>
                <c:pt idx="7741">
                  <c:v>45174</c:v>
                </c:pt>
                <c:pt idx="7742">
                  <c:v>45175</c:v>
                </c:pt>
                <c:pt idx="7743">
                  <c:v>45176</c:v>
                </c:pt>
                <c:pt idx="7744">
                  <c:v>45177</c:v>
                </c:pt>
                <c:pt idx="7745">
                  <c:v>45180</c:v>
                </c:pt>
                <c:pt idx="7746">
                  <c:v>45181</c:v>
                </c:pt>
                <c:pt idx="7747">
                  <c:v>45182</c:v>
                </c:pt>
                <c:pt idx="7748">
                  <c:v>45183</c:v>
                </c:pt>
                <c:pt idx="7749">
                  <c:v>45184</c:v>
                </c:pt>
                <c:pt idx="7750">
                  <c:v>45187</c:v>
                </c:pt>
                <c:pt idx="7751">
                  <c:v>45188</c:v>
                </c:pt>
                <c:pt idx="7752">
                  <c:v>45189</c:v>
                </c:pt>
                <c:pt idx="7753">
                  <c:v>45190</c:v>
                </c:pt>
                <c:pt idx="7754">
                  <c:v>45191</c:v>
                </c:pt>
                <c:pt idx="7755">
                  <c:v>45194</c:v>
                </c:pt>
                <c:pt idx="7756">
                  <c:v>45195</c:v>
                </c:pt>
                <c:pt idx="7757">
                  <c:v>45196</c:v>
                </c:pt>
                <c:pt idx="7758">
                  <c:v>45197</c:v>
                </c:pt>
                <c:pt idx="7759">
                  <c:v>45198</c:v>
                </c:pt>
                <c:pt idx="7760">
                  <c:v>45201</c:v>
                </c:pt>
                <c:pt idx="7761">
                  <c:v>45202</c:v>
                </c:pt>
                <c:pt idx="7762">
                  <c:v>45203</c:v>
                </c:pt>
                <c:pt idx="7763">
                  <c:v>45204</c:v>
                </c:pt>
                <c:pt idx="7764">
                  <c:v>45205</c:v>
                </c:pt>
                <c:pt idx="7765">
                  <c:v>45208</c:v>
                </c:pt>
                <c:pt idx="7766">
                  <c:v>45209</c:v>
                </c:pt>
                <c:pt idx="7767">
                  <c:v>45210</c:v>
                </c:pt>
                <c:pt idx="7768">
                  <c:v>45211</c:v>
                </c:pt>
                <c:pt idx="7769">
                  <c:v>45212</c:v>
                </c:pt>
                <c:pt idx="7770">
                  <c:v>45215</c:v>
                </c:pt>
                <c:pt idx="7771">
                  <c:v>45216</c:v>
                </c:pt>
                <c:pt idx="7772">
                  <c:v>45217</c:v>
                </c:pt>
                <c:pt idx="7773">
                  <c:v>45218</c:v>
                </c:pt>
                <c:pt idx="7774">
                  <c:v>45219</c:v>
                </c:pt>
                <c:pt idx="7775">
                  <c:v>45222</c:v>
                </c:pt>
                <c:pt idx="7776">
                  <c:v>45223</c:v>
                </c:pt>
                <c:pt idx="7777">
                  <c:v>45224</c:v>
                </c:pt>
                <c:pt idx="7778">
                  <c:v>45225</c:v>
                </c:pt>
                <c:pt idx="7779">
                  <c:v>45226</c:v>
                </c:pt>
                <c:pt idx="7780">
                  <c:v>45229</c:v>
                </c:pt>
                <c:pt idx="7781">
                  <c:v>45230</c:v>
                </c:pt>
                <c:pt idx="7782">
                  <c:v>45231</c:v>
                </c:pt>
                <c:pt idx="7783">
                  <c:v>45232</c:v>
                </c:pt>
                <c:pt idx="7784">
                  <c:v>45233</c:v>
                </c:pt>
                <c:pt idx="7785">
                  <c:v>45236</c:v>
                </c:pt>
                <c:pt idx="7786">
                  <c:v>45237</c:v>
                </c:pt>
                <c:pt idx="7787">
                  <c:v>45238</c:v>
                </c:pt>
                <c:pt idx="7788">
                  <c:v>45239</c:v>
                </c:pt>
                <c:pt idx="7789">
                  <c:v>45240</c:v>
                </c:pt>
                <c:pt idx="7790">
                  <c:v>45243</c:v>
                </c:pt>
                <c:pt idx="7791">
                  <c:v>45244</c:v>
                </c:pt>
                <c:pt idx="7792">
                  <c:v>45245</c:v>
                </c:pt>
                <c:pt idx="7793">
                  <c:v>45246</c:v>
                </c:pt>
                <c:pt idx="7794">
                  <c:v>45247</c:v>
                </c:pt>
                <c:pt idx="7795">
                  <c:v>45250</c:v>
                </c:pt>
                <c:pt idx="7796">
                  <c:v>45251</c:v>
                </c:pt>
                <c:pt idx="7797">
                  <c:v>45252</c:v>
                </c:pt>
                <c:pt idx="7798">
                  <c:v>45253</c:v>
                </c:pt>
                <c:pt idx="7799">
                  <c:v>45254</c:v>
                </c:pt>
                <c:pt idx="7800">
                  <c:v>45257</c:v>
                </c:pt>
                <c:pt idx="7801">
                  <c:v>45258</c:v>
                </c:pt>
                <c:pt idx="7802">
                  <c:v>45259</c:v>
                </c:pt>
                <c:pt idx="7803">
                  <c:v>45260</c:v>
                </c:pt>
                <c:pt idx="7804">
                  <c:v>45261</c:v>
                </c:pt>
                <c:pt idx="7805">
                  <c:v>45264</c:v>
                </c:pt>
                <c:pt idx="7806">
                  <c:v>45265</c:v>
                </c:pt>
                <c:pt idx="7807">
                  <c:v>45266</c:v>
                </c:pt>
                <c:pt idx="7808">
                  <c:v>45267</c:v>
                </c:pt>
                <c:pt idx="7809">
                  <c:v>45268</c:v>
                </c:pt>
                <c:pt idx="7810">
                  <c:v>45271</c:v>
                </c:pt>
                <c:pt idx="7811">
                  <c:v>45272</c:v>
                </c:pt>
                <c:pt idx="7812">
                  <c:v>45273</c:v>
                </c:pt>
                <c:pt idx="7813">
                  <c:v>45274</c:v>
                </c:pt>
                <c:pt idx="7814">
                  <c:v>45275</c:v>
                </c:pt>
                <c:pt idx="7815">
                  <c:v>45278</c:v>
                </c:pt>
                <c:pt idx="7816">
                  <c:v>45279</c:v>
                </c:pt>
                <c:pt idx="7817">
                  <c:v>45280</c:v>
                </c:pt>
                <c:pt idx="7818">
                  <c:v>45281</c:v>
                </c:pt>
                <c:pt idx="7819">
                  <c:v>45282</c:v>
                </c:pt>
                <c:pt idx="7820">
                  <c:v>45285</c:v>
                </c:pt>
                <c:pt idx="7821">
                  <c:v>45286</c:v>
                </c:pt>
                <c:pt idx="7822">
                  <c:v>45287</c:v>
                </c:pt>
                <c:pt idx="7823">
                  <c:v>45288</c:v>
                </c:pt>
                <c:pt idx="7824">
                  <c:v>45289</c:v>
                </c:pt>
                <c:pt idx="7825">
                  <c:v>45292</c:v>
                </c:pt>
                <c:pt idx="7826">
                  <c:v>45293</c:v>
                </c:pt>
                <c:pt idx="7827">
                  <c:v>45294</c:v>
                </c:pt>
                <c:pt idx="7828">
                  <c:v>45295</c:v>
                </c:pt>
                <c:pt idx="7829">
                  <c:v>45296</c:v>
                </c:pt>
                <c:pt idx="7830">
                  <c:v>45299</c:v>
                </c:pt>
                <c:pt idx="7831">
                  <c:v>45300</c:v>
                </c:pt>
                <c:pt idx="7832">
                  <c:v>45301</c:v>
                </c:pt>
                <c:pt idx="7833">
                  <c:v>45302</c:v>
                </c:pt>
                <c:pt idx="7834">
                  <c:v>45303</c:v>
                </c:pt>
                <c:pt idx="7835">
                  <c:v>45306</c:v>
                </c:pt>
                <c:pt idx="7836">
                  <c:v>45307</c:v>
                </c:pt>
                <c:pt idx="7837">
                  <c:v>45308</c:v>
                </c:pt>
                <c:pt idx="7838">
                  <c:v>45309</c:v>
                </c:pt>
                <c:pt idx="7839">
                  <c:v>45310</c:v>
                </c:pt>
                <c:pt idx="7840">
                  <c:v>45313</c:v>
                </c:pt>
                <c:pt idx="7841">
                  <c:v>45314</c:v>
                </c:pt>
                <c:pt idx="7842">
                  <c:v>45315</c:v>
                </c:pt>
                <c:pt idx="7843">
                  <c:v>45316</c:v>
                </c:pt>
                <c:pt idx="7844">
                  <c:v>45317</c:v>
                </c:pt>
                <c:pt idx="7845">
                  <c:v>45320</c:v>
                </c:pt>
                <c:pt idx="7846">
                  <c:v>45321</c:v>
                </c:pt>
                <c:pt idx="7847">
                  <c:v>45322</c:v>
                </c:pt>
                <c:pt idx="7848">
                  <c:v>45323</c:v>
                </c:pt>
                <c:pt idx="7849">
                  <c:v>45324</c:v>
                </c:pt>
                <c:pt idx="7850">
                  <c:v>45327</c:v>
                </c:pt>
                <c:pt idx="7851">
                  <c:v>45328</c:v>
                </c:pt>
                <c:pt idx="7852">
                  <c:v>45329</c:v>
                </c:pt>
                <c:pt idx="7853">
                  <c:v>45330</c:v>
                </c:pt>
                <c:pt idx="7854">
                  <c:v>45331</c:v>
                </c:pt>
                <c:pt idx="7855">
                  <c:v>45334</c:v>
                </c:pt>
                <c:pt idx="7856">
                  <c:v>45335</c:v>
                </c:pt>
                <c:pt idx="7857">
                  <c:v>45336</c:v>
                </c:pt>
                <c:pt idx="7858">
                  <c:v>45337</c:v>
                </c:pt>
                <c:pt idx="7859">
                  <c:v>45338</c:v>
                </c:pt>
                <c:pt idx="7860">
                  <c:v>45341</c:v>
                </c:pt>
                <c:pt idx="7861">
                  <c:v>45342</c:v>
                </c:pt>
                <c:pt idx="7862">
                  <c:v>45343</c:v>
                </c:pt>
                <c:pt idx="7863">
                  <c:v>45344</c:v>
                </c:pt>
                <c:pt idx="7864">
                  <c:v>45345</c:v>
                </c:pt>
                <c:pt idx="7865">
                  <c:v>45348</c:v>
                </c:pt>
                <c:pt idx="7866">
                  <c:v>45349</c:v>
                </c:pt>
                <c:pt idx="7867">
                  <c:v>45350</c:v>
                </c:pt>
                <c:pt idx="7868">
                  <c:v>45351</c:v>
                </c:pt>
                <c:pt idx="7869">
                  <c:v>45352</c:v>
                </c:pt>
                <c:pt idx="7870">
                  <c:v>45355</c:v>
                </c:pt>
                <c:pt idx="7871">
                  <c:v>45356</c:v>
                </c:pt>
                <c:pt idx="7872">
                  <c:v>45357</c:v>
                </c:pt>
                <c:pt idx="7873">
                  <c:v>45358</c:v>
                </c:pt>
                <c:pt idx="7874">
                  <c:v>45359</c:v>
                </c:pt>
                <c:pt idx="7875">
                  <c:v>45362</c:v>
                </c:pt>
                <c:pt idx="7876">
                  <c:v>45363</c:v>
                </c:pt>
                <c:pt idx="7877">
                  <c:v>45364</c:v>
                </c:pt>
                <c:pt idx="7878">
                  <c:v>45365</c:v>
                </c:pt>
                <c:pt idx="7879">
                  <c:v>45366</c:v>
                </c:pt>
                <c:pt idx="7880">
                  <c:v>45369</c:v>
                </c:pt>
                <c:pt idx="7881">
                  <c:v>45370</c:v>
                </c:pt>
                <c:pt idx="7882">
                  <c:v>45371</c:v>
                </c:pt>
                <c:pt idx="7883">
                  <c:v>45372</c:v>
                </c:pt>
                <c:pt idx="7884">
                  <c:v>45373</c:v>
                </c:pt>
                <c:pt idx="7885">
                  <c:v>45376</c:v>
                </c:pt>
                <c:pt idx="7886">
                  <c:v>45377</c:v>
                </c:pt>
                <c:pt idx="7887">
                  <c:v>45378</c:v>
                </c:pt>
                <c:pt idx="7888">
                  <c:v>45379</c:v>
                </c:pt>
                <c:pt idx="7889">
                  <c:v>45380</c:v>
                </c:pt>
                <c:pt idx="7890">
                  <c:v>45383</c:v>
                </c:pt>
                <c:pt idx="7891">
                  <c:v>45384</c:v>
                </c:pt>
                <c:pt idx="7892">
                  <c:v>45385</c:v>
                </c:pt>
                <c:pt idx="7893">
                  <c:v>45386</c:v>
                </c:pt>
                <c:pt idx="7894">
                  <c:v>45387</c:v>
                </c:pt>
                <c:pt idx="7895">
                  <c:v>45390</c:v>
                </c:pt>
                <c:pt idx="7896">
                  <c:v>45391</c:v>
                </c:pt>
                <c:pt idx="7897">
                  <c:v>45392</c:v>
                </c:pt>
                <c:pt idx="7898">
                  <c:v>45393</c:v>
                </c:pt>
                <c:pt idx="7899">
                  <c:v>45394</c:v>
                </c:pt>
                <c:pt idx="7900">
                  <c:v>45397</c:v>
                </c:pt>
                <c:pt idx="7901">
                  <c:v>45398</c:v>
                </c:pt>
                <c:pt idx="7902">
                  <c:v>45399</c:v>
                </c:pt>
                <c:pt idx="7903">
                  <c:v>45400</c:v>
                </c:pt>
                <c:pt idx="7904">
                  <c:v>45401</c:v>
                </c:pt>
                <c:pt idx="7905">
                  <c:v>45404</c:v>
                </c:pt>
                <c:pt idx="7906">
                  <c:v>45405</c:v>
                </c:pt>
                <c:pt idx="7907">
                  <c:v>45406</c:v>
                </c:pt>
                <c:pt idx="7908">
                  <c:v>45407</c:v>
                </c:pt>
                <c:pt idx="7909">
                  <c:v>45408</c:v>
                </c:pt>
                <c:pt idx="7910">
                  <c:v>45411</c:v>
                </c:pt>
                <c:pt idx="7911">
                  <c:v>45412</c:v>
                </c:pt>
                <c:pt idx="7912">
                  <c:v>45413</c:v>
                </c:pt>
                <c:pt idx="7913">
                  <c:v>45414</c:v>
                </c:pt>
                <c:pt idx="7914">
                  <c:v>45415</c:v>
                </c:pt>
                <c:pt idx="7915">
                  <c:v>45418</c:v>
                </c:pt>
                <c:pt idx="7916">
                  <c:v>45419</c:v>
                </c:pt>
                <c:pt idx="7917">
                  <c:v>45420</c:v>
                </c:pt>
                <c:pt idx="7918">
                  <c:v>45421</c:v>
                </c:pt>
                <c:pt idx="7919">
                  <c:v>45422</c:v>
                </c:pt>
                <c:pt idx="7920">
                  <c:v>45425</c:v>
                </c:pt>
                <c:pt idx="7921">
                  <c:v>45426</c:v>
                </c:pt>
                <c:pt idx="7922">
                  <c:v>45427</c:v>
                </c:pt>
                <c:pt idx="7923">
                  <c:v>45428</c:v>
                </c:pt>
                <c:pt idx="7924">
                  <c:v>45429</c:v>
                </c:pt>
              </c:numCache>
            </c:numRef>
          </c:cat>
          <c:val>
            <c:numRef>
              <c:f>'[tmp0012.xlsx]Sheet4'!$B$2:$B$7926</c:f>
              <c:numCache>
                <c:formatCode>General</c:formatCode>
                <c:ptCount val="7925"/>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3.25</c:v>
                </c:pt>
                <c:pt idx="25">
                  <c:v>3.25</c:v>
                </c:pt>
                <c:pt idx="26">
                  <c:v>3.25</c:v>
                </c:pt>
                <c:pt idx="27">
                  <c:v>3.25</c:v>
                </c:pt>
                <c:pt idx="28">
                  <c:v>3.25</c:v>
                </c:pt>
                <c:pt idx="29">
                  <c:v>3.25</c:v>
                </c:pt>
                <c:pt idx="30">
                  <c:v>3.25</c:v>
                </c:pt>
                <c:pt idx="31">
                  <c:v>3.25</c:v>
                </c:pt>
                <c:pt idx="32">
                  <c:v>3.25</c:v>
                </c:pt>
                <c:pt idx="33">
                  <c:v>3.25</c:v>
                </c:pt>
                <c:pt idx="34">
                  <c:v>3.25</c:v>
                </c:pt>
                <c:pt idx="35">
                  <c:v>3.25</c:v>
                </c:pt>
                <c:pt idx="36">
                  <c:v>3.25</c:v>
                </c:pt>
                <c:pt idx="37">
                  <c:v>3.25</c:v>
                </c:pt>
                <c:pt idx="38">
                  <c:v>3.25</c:v>
                </c:pt>
                <c:pt idx="39">
                  <c:v>3.25</c:v>
                </c:pt>
                <c:pt idx="40">
                  <c:v>3.25</c:v>
                </c:pt>
                <c:pt idx="41">
                  <c:v>3.25</c:v>
                </c:pt>
                <c:pt idx="42">
                  <c:v>3.25</c:v>
                </c:pt>
                <c:pt idx="43">
                  <c:v>3.25</c:v>
                </c:pt>
                <c:pt idx="44">
                  <c:v>3.25</c:v>
                </c:pt>
                <c:pt idx="45">
                  <c:v>3.25</c:v>
                </c:pt>
                <c:pt idx="46">
                  <c:v>3.25</c:v>
                </c:pt>
                <c:pt idx="47">
                  <c:v>3.25</c:v>
                </c:pt>
                <c:pt idx="48">
                  <c:v>3.25</c:v>
                </c:pt>
                <c:pt idx="49">
                  <c:v>3.25</c:v>
                </c:pt>
                <c:pt idx="50">
                  <c:v>3.25</c:v>
                </c:pt>
                <c:pt idx="51">
                  <c:v>3.25</c:v>
                </c:pt>
                <c:pt idx="52">
                  <c:v>3.25</c:v>
                </c:pt>
                <c:pt idx="53">
                  <c:v>3.25</c:v>
                </c:pt>
                <c:pt idx="54">
                  <c:v>3.25</c:v>
                </c:pt>
                <c:pt idx="55">
                  <c:v>3.25</c:v>
                </c:pt>
                <c:pt idx="56">
                  <c:v>3.5</c:v>
                </c:pt>
                <c:pt idx="57">
                  <c:v>3.5</c:v>
                </c:pt>
                <c:pt idx="58">
                  <c:v>3.5</c:v>
                </c:pt>
                <c:pt idx="59">
                  <c:v>3.5</c:v>
                </c:pt>
                <c:pt idx="60">
                  <c:v>3.5</c:v>
                </c:pt>
                <c:pt idx="61">
                  <c:v>3.5</c:v>
                </c:pt>
                <c:pt idx="62">
                  <c:v>3.5</c:v>
                </c:pt>
                <c:pt idx="63">
                  <c:v>3.5</c:v>
                </c:pt>
                <c:pt idx="64">
                  <c:v>3.5</c:v>
                </c:pt>
                <c:pt idx="65">
                  <c:v>3.5</c:v>
                </c:pt>
                <c:pt idx="66">
                  <c:v>3.5</c:v>
                </c:pt>
                <c:pt idx="67">
                  <c:v>3.5</c:v>
                </c:pt>
                <c:pt idx="68">
                  <c:v>3.5</c:v>
                </c:pt>
                <c:pt idx="69">
                  <c:v>3.5</c:v>
                </c:pt>
                <c:pt idx="70">
                  <c:v>3.5</c:v>
                </c:pt>
                <c:pt idx="71">
                  <c:v>3.5</c:v>
                </c:pt>
                <c:pt idx="72">
                  <c:v>3.5</c:v>
                </c:pt>
                <c:pt idx="73">
                  <c:v>3.5</c:v>
                </c:pt>
                <c:pt idx="74">
                  <c:v>3.5</c:v>
                </c:pt>
                <c:pt idx="75">
                  <c:v>3.75</c:v>
                </c:pt>
                <c:pt idx="76">
                  <c:v>3.75</c:v>
                </c:pt>
                <c:pt idx="77">
                  <c:v>3.75</c:v>
                </c:pt>
                <c:pt idx="78">
                  <c:v>3.75</c:v>
                </c:pt>
                <c:pt idx="79">
                  <c:v>3.75</c:v>
                </c:pt>
                <c:pt idx="80">
                  <c:v>3.75</c:v>
                </c:pt>
                <c:pt idx="81">
                  <c:v>3.75</c:v>
                </c:pt>
                <c:pt idx="82">
                  <c:v>3.75</c:v>
                </c:pt>
                <c:pt idx="83">
                  <c:v>3.75</c:v>
                </c:pt>
                <c:pt idx="84">
                  <c:v>3.75</c:v>
                </c:pt>
                <c:pt idx="85">
                  <c:v>3.75</c:v>
                </c:pt>
                <c:pt idx="86">
                  <c:v>3.75</c:v>
                </c:pt>
                <c:pt idx="87">
                  <c:v>3.75</c:v>
                </c:pt>
                <c:pt idx="88">
                  <c:v>3.75</c:v>
                </c:pt>
                <c:pt idx="89">
                  <c:v>3.75</c:v>
                </c:pt>
                <c:pt idx="90">
                  <c:v>3.75</c:v>
                </c:pt>
                <c:pt idx="91">
                  <c:v>3.75</c:v>
                </c:pt>
                <c:pt idx="92">
                  <c:v>3.75</c:v>
                </c:pt>
                <c:pt idx="93">
                  <c:v>3.75</c:v>
                </c:pt>
                <c:pt idx="94">
                  <c:v>3.75</c:v>
                </c:pt>
                <c:pt idx="95">
                  <c:v>3.75</c:v>
                </c:pt>
                <c:pt idx="96">
                  <c:v>4.25</c:v>
                </c:pt>
                <c:pt idx="97">
                  <c:v>4.25</c:v>
                </c:pt>
                <c:pt idx="98">
                  <c:v>4.25</c:v>
                </c:pt>
                <c:pt idx="99">
                  <c:v>4.25</c:v>
                </c:pt>
                <c:pt idx="100">
                  <c:v>4.25</c:v>
                </c:pt>
                <c:pt idx="101">
                  <c:v>4.25</c:v>
                </c:pt>
                <c:pt idx="102">
                  <c:v>4.25</c:v>
                </c:pt>
                <c:pt idx="103">
                  <c:v>4.25</c:v>
                </c:pt>
                <c:pt idx="104">
                  <c:v>4.25</c:v>
                </c:pt>
                <c:pt idx="105">
                  <c:v>4.25</c:v>
                </c:pt>
                <c:pt idx="106">
                  <c:v>4.25</c:v>
                </c:pt>
                <c:pt idx="107">
                  <c:v>4.25</c:v>
                </c:pt>
                <c:pt idx="108">
                  <c:v>4.25</c:v>
                </c:pt>
                <c:pt idx="109">
                  <c:v>4.25</c:v>
                </c:pt>
                <c:pt idx="110">
                  <c:v>4.25</c:v>
                </c:pt>
                <c:pt idx="111">
                  <c:v>4.25</c:v>
                </c:pt>
                <c:pt idx="112">
                  <c:v>4.25</c:v>
                </c:pt>
                <c:pt idx="113">
                  <c:v>4.25</c:v>
                </c:pt>
                <c:pt idx="114">
                  <c:v>4.25</c:v>
                </c:pt>
                <c:pt idx="115">
                  <c:v>4.25</c:v>
                </c:pt>
                <c:pt idx="116">
                  <c:v>4.25</c:v>
                </c:pt>
                <c:pt idx="117">
                  <c:v>4.25</c:v>
                </c:pt>
                <c:pt idx="118">
                  <c:v>4.25</c:v>
                </c:pt>
                <c:pt idx="119">
                  <c:v>4.25</c:v>
                </c:pt>
                <c:pt idx="120">
                  <c:v>4.25</c:v>
                </c:pt>
                <c:pt idx="121">
                  <c:v>4.25</c:v>
                </c:pt>
                <c:pt idx="122">
                  <c:v>4.25</c:v>
                </c:pt>
                <c:pt idx="123">
                  <c:v>4.25</c:v>
                </c:pt>
                <c:pt idx="124">
                  <c:v>4.25</c:v>
                </c:pt>
                <c:pt idx="125">
                  <c:v>4.25</c:v>
                </c:pt>
                <c:pt idx="126">
                  <c:v>4.25</c:v>
                </c:pt>
                <c:pt idx="127">
                  <c:v>4.25</c:v>
                </c:pt>
                <c:pt idx="128">
                  <c:v>4.25</c:v>
                </c:pt>
                <c:pt idx="129">
                  <c:v>4.25</c:v>
                </c:pt>
                <c:pt idx="130">
                  <c:v>4.25</c:v>
                </c:pt>
                <c:pt idx="131">
                  <c:v>4.25</c:v>
                </c:pt>
                <c:pt idx="132">
                  <c:v>4.25</c:v>
                </c:pt>
                <c:pt idx="133">
                  <c:v>4.25</c:v>
                </c:pt>
                <c:pt idx="134">
                  <c:v>4.25</c:v>
                </c:pt>
                <c:pt idx="135">
                  <c:v>4.25</c:v>
                </c:pt>
                <c:pt idx="136">
                  <c:v>4.25</c:v>
                </c:pt>
                <c:pt idx="137">
                  <c:v>4.25</c:v>
                </c:pt>
                <c:pt idx="138">
                  <c:v>4.25</c:v>
                </c:pt>
                <c:pt idx="139">
                  <c:v>4.25</c:v>
                </c:pt>
                <c:pt idx="140">
                  <c:v>4.25</c:v>
                </c:pt>
                <c:pt idx="141">
                  <c:v>4.25</c:v>
                </c:pt>
                <c:pt idx="142">
                  <c:v>4.25</c:v>
                </c:pt>
                <c:pt idx="143">
                  <c:v>4.25</c:v>
                </c:pt>
                <c:pt idx="144">
                  <c:v>4.25</c:v>
                </c:pt>
                <c:pt idx="145">
                  <c:v>4.25</c:v>
                </c:pt>
                <c:pt idx="146">
                  <c:v>4.25</c:v>
                </c:pt>
                <c:pt idx="147">
                  <c:v>4.25</c:v>
                </c:pt>
                <c:pt idx="148">
                  <c:v>4.25</c:v>
                </c:pt>
                <c:pt idx="149">
                  <c:v>4.25</c:v>
                </c:pt>
                <c:pt idx="150">
                  <c:v>4.25</c:v>
                </c:pt>
                <c:pt idx="151">
                  <c:v>4.25</c:v>
                </c:pt>
                <c:pt idx="152">
                  <c:v>4.25</c:v>
                </c:pt>
                <c:pt idx="153">
                  <c:v>4.25</c:v>
                </c:pt>
                <c:pt idx="154">
                  <c:v>4.25</c:v>
                </c:pt>
                <c:pt idx="155">
                  <c:v>4.25</c:v>
                </c:pt>
                <c:pt idx="156">
                  <c:v>4.25</c:v>
                </c:pt>
                <c:pt idx="157">
                  <c:v>4.25</c:v>
                </c:pt>
                <c:pt idx="158">
                  <c:v>4.25</c:v>
                </c:pt>
                <c:pt idx="159">
                  <c:v>4.25</c:v>
                </c:pt>
                <c:pt idx="160">
                  <c:v>4.25</c:v>
                </c:pt>
                <c:pt idx="161">
                  <c:v>4.75</c:v>
                </c:pt>
                <c:pt idx="162">
                  <c:v>4.75</c:v>
                </c:pt>
                <c:pt idx="163">
                  <c:v>4.75</c:v>
                </c:pt>
                <c:pt idx="164">
                  <c:v>4.75</c:v>
                </c:pt>
                <c:pt idx="165">
                  <c:v>4.75</c:v>
                </c:pt>
                <c:pt idx="166">
                  <c:v>4.75</c:v>
                </c:pt>
                <c:pt idx="167">
                  <c:v>4.75</c:v>
                </c:pt>
                <c:pt idx="168">
                  <c:v>4.75</c:v>
                </c:pt>
                <c:pt idx="169">
                  <c:v>4.75</c:v>
                </c:pt>
                <c:pt idx="170">
                  <c:v>4.75</c:v>
                </c:pt>
                <c:pt idx="171">
                  <c:v>4.75</c:v>
                </c:pt>
                <c:pt idx="172">
                  <c:v>4.75</c:v>
                </c:pt>
                <c:pt idx="173">
                  <c:v>4.75</c:v>
                </c:pt>
                <c:pt idx="174">
                  <c:v>4.75</c:v>
                </c:pt>
                <c:pt idx="175">
                  <c:v>4.75</c:v>
                </c:pt>
                <c:pt idx="176">
                  <c:v>4.75</c:v>
                </c:pt>
                <c:pt idx="177">
                  <c:v>4.75</c:v>
                </c:pt>
                <c:pt idx="178">
                  <c:v>4.75</c:v>
                </c:pt>
                <c:pt idx="179">
                  <c:v>4.75</c:v>
                </c:pt>
                <c:pt idx="180">
                  <c:v>4.75</c:v>
                </c:pt>
                <c:pt idx="181">
                  <c:v>4.75</c:v>
                </c:pt>
                <c:pt idx="182">
                  <c:v>4.75</c:v>
                </c:pt>
                <c:pt idx="183">
                  <c:v>4.75</c:v>
                </c:pt>
                <c:pt idx="184">
                  <c:v>4.75</c:v>
                </c:pt>
                <c:pt idx="185">
                  <c:v>4.75</c:v>
                </c:pt>
                <c:pt idx="186">
                  <c:v>4.75</c:v>
                </c:pt>
                <c:pt idx="187">
                  <c:v>4.75</c:v>
                </c:pt>
                <c:pt idx="188">
                  <c:v>4.75</c:v>
                </c:pt>
                <c:pt idx="189">
                  <c:v>4.75</c:v>
                </c:pt>
                <c:pt idx="190">
                  <c:v>4.75</c:v>
                </c:pt>
                <c:pt idx="191">
                  <c:v>4.75</c:v>
                </c:pt>
                <c:pt idx="192">
                  <c:v>4.75</c:v>
                </c:pt>
                <c:pt idx="193">
                  <c:v>4.75</c:v>
                </c:pt>
                <c:pt idx="194">
                  <c:v>4.75</c:v>
                </c:pt>
                <c:pt idx="195">
                  <c:v>4.75</c:v>
                </c:pt>
                <c:pt idx="196">
                  <c:v>4.75</c:v>
                </c:pt>
                <c:pt idx="197">
                  <c:v>4.75</c:v>
                </c:pt>
                <c:pt idx="198">
                  <c:v>4.75</c:v>
                </c:pt>
                <c:pt idx="199">
                  <c:v>4.75</c:v>
                </c:pt>
                <c:pt idx="200">
                  <c:v>4.75</c:v>
                </c:pt>
                <c:pt idx="201">
                  <c:v>4.75</c:v>
                </c:pt>
                <c:pt idx="202">
                  <c:v>4.75</c:v>
                </c:pt>
                <c:pt idx="203">
                  <c:v>4.75</c:v>
                </c:pt>
                <c:pt idx="204">
                  <c:v>4.75</c:v>
                </c:pt>
                <c:pt idx="205">
                  <c:v>4.75</c:v>
                </c:pt>
                <c:pt idx="206">
                  <c:v>4.75</c:v>
                </c:pt>
                <c:pt idx="207">
                  <c:v>4.75</c:v>
                </c:pt>
                <c:pt idx="208">
                  <c:v>4.75</c:v>
                </c:pt>
                <c:pt idx="209">
                  <c:v>4.75</c:v>
                </c:pt>
                <c:pt idx="210">
                  <c:v>4.75</c:v>
                </c:pt>
                <c:pt idx="211">
                  <c:v>4.75</c:v>
                </c:pt>
                <c:pt idx="212">
                  <c:v>4.75</c:v>
                </c:pt>
                <c:pt idx="213">
                  <c:v>4.75</c:v>
                </c:pt>
                <c:pt idx="214">
                  <c:v>4.75</c:v>
                </c:pt>
                <c:pt idx="215">
                  <c:v>4.75</c:v>
                </c:pt>
                <c:pt idx="216">
                  <c:v>4.75</c:v>
                </c:pt>
                <c:pt idx="217">
                  <c:v>4.75</c:v>
                </c:pt>
                <c:pt idx="218">
                  <c:v>4.75</c:v>
                </c:pt>
                <c:pt idx="219">
                  <c:v>4.75</c:v>
                </c:pt>
                <c:pt idx="220">
                  <c:v>4.75</c:v>
                </c:pt>
                <c:pt idx="221">
                  <c:v>4.75</c:v>
                </c:pt>
                <c:pt idx="222">
                  <c:v>4.75</c:v>
                </c:pt>
                <c:pt idx="223">
                  <c:v>4.75</c:v>
                </c:pt>
                <c:pt idx="224">
                  <c:v>4.75</c:v>
                </c:pt>
                <c:pt idx="225">
                  <c:v>4.75</c:v>
                </c:pt>
                <c:pt idx="226">
                  <c:v>5.5</c:v>
                </c:pt>
                <c:pt idx="227">
                  <c:v>5.5</c:v>
                </c:pt>
                <c:pt idx="228">
                  <c:v>5.5</c:v>
                </c:pt>
                <c:pt idx="229">
                  <c:v>5.5</c:v>
                </c:pt>
                <c:pt idx="230">
                  <c:v>5.5</c:v>
                </c:pt>
                <c:pt idx="231">
                  <c:v>5.5</c:v>
                </c:pt>
                <c:pt idx="232">
                  <c:v>5.5</c:v>
                </c:pt>
                <c:pt idx="233">
                  <c:v>5.5</c:v>
                </c:pt>
                <c:pt idx="234">
                  <c:v>5.5</c:v>
                </c:pt>
                <c:pt idx="235">
                  <c:v>5.5</c:v>
                </c:pt>
                <c:pt idx="236">
                  <c:v>5.5</c:v>
                </c:pt>
                <c:pt idx="237">
                  <c:v>5.5</c:v>
                </c:pt>
                <c:pt idx="238">
                  <c:v>5.5</c:v>
                </c:pt>
                <c:pt idx="239">
                  <c:v>5.5</c:v>
                </c:pt>
                <c:pt idx="240">
                  <c:v>5.5</c:v>
                </c:pt>
                <c:pt idx="241">
                  <c:v>5.5</c:v>
                </c:pt>
                <c:pt idx="242">
                  <c:v>5.5</c:v>
                </c:pt>
                <c:pt idx="243">
                  <c:v>5.5</c:v>
                </c:pt>
                <c:pt idx="244">
                  <c:v>5.5</c:v>
                </c:pt>
                <c:pt idx="245">
                  <c:v>5.5</c:v>
                </c:pt>
                <c:pt idx="246">
                  <c:v>5.5</c:v>
                </c:pt>
                <c:pt idx="247">
                  <c:v>5.5</c:v>
                </c:pt>
                <c:pt idx="248">
                  <c:v>5.5</c:v>
                </c:pt>
                <c:pt idx="249">
                  <c:v>5.5</c:v>
                </c:pt>
                <c:pt idx="250">
                  <c:v>5.5</c:v>
                </c:pt>
                <c:pt idx="251">
                  <c:v>5.5</c:v>
                </c:pt>
                <c:pt idx="252">
                  <c:v>5.5</c:v>
                </c:pt>
                <c:pt idx="253">
                  <c:v>5.5</c:v>
                </c:pt>
                <c:pt idx="254">
                  <c:v>5.5</c:v>
                </c:pt>
                <c:pt idx="255">
                  <c:v>5.5</c:v>
                </c:pt>
                <c:pt idx="256">
                  <c:v>5.5</c:v>
                </c:pt>
                <c:pt idx="257">
                  <c:v>5.5</c:v>
                </c:pt>
                <c:pt idx="258">
                  <c:v>5.5</c:v>
                </c:pt>
                <c:pt idx="259">
                  <c:v>5.5</c:v>
                </c:pt>
                <c:pt idx="260">
                  <c:v>5.5</c:v>
                </c:pt>
                <c:pt idx="261">
                  <c:v>5.5</c:v>
                </c:pt>
                <c:pt idx="262">
                  <c:v>5.5</c:v>
                </c:pt>
                <c:pt idx="263">
                  <c:v>5.5</c:v>
                </c:pt>
                <c:pt idx="264">
                  <c:v>5.5</c:v>
                </c:pt>
                <c:pt idx="265">
                  <c:v>5.5</c:v>
                </c:pt>
                <c:pt idx="266">
                  <c:v>5.5</c:v>
                </c:pt>
                <c:pt idx="267">
                  <c:v>5.5</c:v>
                </c:pt>
                <c:pt idx="268">
                  <c:v>5.5</c:v>
                </c:pt>
                <c:pt idx="269">
                  <c:v>5.5</c:v>
                </c:pt>
                <c:pt idx="270">
                  <c:v>5.5</c:v>
                </c:pt>
                <c:pt idx="271">
                  <c:v>5.5</c:v>
                </c:pt>
                <c:pt idx="272">
                  <c:v>5.5</c:v>
                </c:pt>
                <c:pt idx="273">
                  <c:v>5.5</c:v>
                </c:pt>
                <c:pt idx="274">
                  <c:v>5.5</c:v>
                </c:pt>
                <c:pt idx="275">
                  <c:v>5.5</c:v>
                </c:pt>
                <c:pt idx="276">
                  <c:v>5.5</c:v>
                </c:pt>
                <c:pt idx="277">
                  <c:v>5.5</c:v>
                </c:pt>
                <c:pt idx="278">
                  <c:v>5.5</c:v>
                </c:pt>
                <c:pt idx="279">
                  <c:v>5.5</c:v>
                </c:pt>
                <c:pt idx="280">
                  <c:v>5.5</c:v>
                </c:pt>
                <c:pt idx="281">
                  <c:v>5.5</c:v>
                </c:pt>
                <c:pt idx="282">
                  <c:v>6</c:v>
                </c:pt>
                <c:pt idx="283">
                  <c:v>6</c:v>
                </c:pt>
                <c:pt idx="284">
                  <c:v>6</c:v>
                </c:pt>
                <c:pt idx="285">
                  <c:v>6</c:v>
                </c:pt>
                <c:pt idx="286">
                  <c:v>6</c:v>
                </c:pt>
                <c:pt idx="287">
                  <c:v>6</c:v>
                </c:pt>
                <c:pt idx="288">
                  <c:v>6</c:v>
                </c:pt>
                <c:pt idx="289">
                  <c:v>6</c:v>
                </c:pt>
                <c:pt idx="290">
                  <c:v>6</c:v>
                </c:pt>
                <c:pt idx="291">
                  <c:v>6</c:v>
                </c:pt>
                <c:pt idx="292">
                  <c:v>6</c:v>
                </c:pt>
                <c:pt idx="293">
                  <c:v>6</c:v>
                </c:pt>
                <c:pt idx="294">
                  <c:v>6</c:v>
                </c:pt>
                <c:pt idx="295">
                  <c:v>6</c:v>
                </c:pt>
                <c:pt idx="296">
                  <c:v>6</c:v>
                </c:pt>
                <c:pt idx="297">
                  <c:v>6</c:v>
                </c:pt>
                <c:pt idx="298">
                  <c:v>6</c:v>
                </c:pt>
                <c:pt idx="299">
                  <c:v>6</c:v>
                </c:pt>
                <c:pt idx="300">
                  <c:v>6</c:v>
                </c:pt>
                <c:pt idx="301">
                  <c:v>6</c:v>
                </c:pt>
                <c:pt idx="302">
                  <c:v>6</c:v>
                </c:pt>
                <c:pt idx="303">
                  <c:v>6</c:v>
                </c:pt>
                <c:pt idx="304">
                  <c:v>6</c:v>
                </c:pt>
                <c:pt idx="305">
                  <c:v>6</c:v>
                </c:pt>
                <c:pt idx="306">
                  <c:v>6</c:v>
                </c:pt>
                <c:pt idx="307">
                  <c:v>6</c:v>
                </c:pt>
                <c:pt idx="308">
                  <c:v>6</c:v>
                </c:pt>
                <c:pt idx="309">
                  <c:v>6</c:v>
                </c:pt>
                <c:pt idx="310">
                  <c:v>6</c:v>
                </c:pt>
                <c:pt idx="311">
                  <c:v>6</c:v>
                </c:pt>
                <c:pt idx="312">
                  <c:v>6</c:v>
                </c:pt>
                <c:pt idx="313">
                  <c:v>6</c:v>
                </c:pt>
                <c:pt idx="314">
                  <c:v>6</c:v>
                </c:pt>
                <c:pt idx="315">
                  <c:v>6</c:v>
                </c:pt>
                <c:pt idx="316">
                  <c:v>6</c:v>
                </c:pt>
                <c:pt idx="317">
                  <c:v>6</c:v>
                </c:pt>
                <c:pt idx="318">
                  <c:v>6</c:v>
                </c:pt>
                <c:pt idx="319">
                  <c:v>6</c:v>
                </c:pt>
                <c:pt idx="320">
                  <c:v>6</c:v>
                </c:pt>
                <c:pt idx="321">
                  <c:v>6</c:v>
                </c:pt>
                <c:pt idx="322">
                  <c:v>6</c:v>
                </c:pt>
                <c:pt idx="323">
                  <c:v>6</c:v>
                </c:pt>
                <c:pt idx="324">
                  <c:v>6</c:v>
                </c:pt>
                <c:pt idx="325">
                  <c:v>6</c:v>
                </c:pt>
                <c:pt idx="326">
                  <c:v>6</c:v>
                </c:pt>
                <c:pt idx="327">
                  <c:v>6</c:v>
                </c:pt>
                <c:pt idx="328">
                  <c:v>6</c:v>
                </c:pt>
                <c:pt idx="329">
                  <c:v>6</c:v>
                </c:pt>
                <c:pt idx="330">
                  <c:v>6</c:v>
                </c:pt>
                <c:pt idx="331">
                  <c:v>6</c:v>
                </c:pt>
                <c:pt idx="332">
                  <c:v>6</c:v>
                </c:pt>
                <c:pt idx="333">
                  <c:v>6</c:v>
                </c:pt>
                <c:pt idx="334">
                  <c:v>6</c:v>
                </c:pt>
                <c:pt idx="335">
                  <c:v>6</c:v>
                </c:pt>
                <c:pt idx="336">
                  <c:v>6</c:v>
                </c:pt>
                <c:pt idx="337">
                  <c:v>6</c:v>
                </c:pt>
                <c:pt idx="338">
                  <c:v>6</c:v>
                </c:pt>
                <c:pt idx="339">
                  <c:v>6</c:v>
                </c:pt>
                <c:pt idx="340">
                  <c:v>6</c:v>
                </c:pt>
                <c:pt idx="341">
                  <c:v>6</c:v>
                </c:pt>
                <c:pt idx="342">
                  <c:v>6</c:v>
                </c:pt>
                <c:pt idx="343">
                  <c:v>6</c:v>
                </c:pt>
                <c:pt idx="344">
                  <c:v>6</c:v>
                </c:pt>
                <c:pt idx="345">
                  <c:v>6</c:v>
                </c:pt>
                <c:pt idx="346">
                  <c:v>6</c:v>
                </c:pt>
                <c:pt idx="347">
                  <c:v>6</c:v>
                </c:pt>
                <c:pt idx="348">
                  <c:v>6</c:v>
                </c:pt>
                <c:pt idx="349">
                  <c:v>6</c:v>
                </c:pt>
                <c:pt idx="350">
                  <c:v>6</c:v>
                </c:pt>
                <c:pt idx="351">
                  <c:v>6</c:v>
                </c:pt>
                <c:pt idx="352">
                  <c:v>6</c:v>
                </c:pt>
                <c:pt idx="353">
                  <c:v>6</c:v>
                </c:pt>
                <c:pt idx="354">
                  <c:v>6</c:v>
                </c:pt>
                <c:pt idx="355">
                  <c:v>6</c:v>
                </c:pt>
                <c:pt idx="356">
                  <c:v>6</c:v>
                </c:pt>
                <c:pt idx="357">
                  <c:v>6</c:v>
                </c:pt>
                <c:pt idx="358">
                  <c:v>6</c:v>
                </c:pt>
                <c:pt idx="359">
                  <c:v>6</c:v>
                </c:pt>
                <c:pt idx="360">
                  <c:v>6</c:v>
                </c:pt>
                <c:pt idx="361">
                  <c:v>6</c:v>
                </c:pt>
                <c:pt idx="362">
                  <c:v>6</c:v>
                </c:pt>
                <c:pt idx="363">
                  <c:v>6</c:v>
                </c:pt>
                <c:pt idx="364">
                  <c:v>6</c:v>
                </c:pt>
                <c:pt idx="365">
                  <c:v>6</c:v>
                </c:pt>
                <c:pt idx="366">
                  <c:v>6</c:v>
                </c:pt>
                <c:pt idx="367">
                  <c:v>6</c:v>
                </c:pt>
                <c:pt idx="368">
                  <c:v>6</c:v>
                </c:pt>
                <c:pt idx="369">
                  <c:v>6</c:v>
                </c:pt>
                <c:pt idx="370">
                  <c:v>6</c:v>
                </c:pt>
                <c:pt idx="371">
                  <c:v>6</c:v>
                </c:pt>
                <c:pt idx="372">
                  <c:v>6</c:v>
                </c:pt>
                <c:pt idx="373">
                  <c:v>6</c:v>
                </c:pt>
                <c:pt idx="374">
                  <c:v>6</c:v>
                </c:pt>
                <c:pt idx="375">
                  <c:v>6</c:v>
                </c:pt>
                <c:pt idx="376">
                  <c:v>6</c:v>
                </c:pt>
                <c:pt idx="377">
                  <c:v>6</c:v>
                </c:pt>
                <c:pt idx="378">
                  <c:v>6</c:v>
                </c:pt>
                <c:pt idx="379">
                  <c:v>6</c:v>
                </c:pt>
                <c:pt idx="380">
                  <c:v>6</c:v>
                </c:pt>
                <c:pt idx="381">
                  <c:v>6</c:v>
                </c:pt>
                <c:pt idx="382">
                  <c:v>6</c:v>
                </c:pt>
                <c:pt idx="383">
                  <c:v>6</c:v>
                </c:pt>
                <c:pt idx="384">
                  <c:v>6</c:v>
                </c:pt>
                <c:pt idx="385">
                  <c:v>6</c:v>
                </c:pt>
                <c:pt idx="386">
                  <c:v>6</c:v>
                </c:pt>
                <c:pt idx="387">
                  <c:v>6</c:v>
                </c:pt>
                <c:pt idx="388">
                  <c:v>6</c:v>
                </c:pt>
                <c:pt idx="389">
                  <c:v>6</c:v>
                </c:pt>
                <c:pt idx="390">
                  <c:v>6</c:v>
                </c:pt>
                <c:pt idx="391">
                  <c:v>6</c:v>
                </c:pt>
                <c:pt idx="392">
                  <c:v>6</c:v>
                </c:pt>
                <c:pt idx="393">
                  <c:v>5.75</c:v>
                </c:pt>
                <c:pt idx="394">
                  <c:v>5.75</c:v>
                </c:pt>
                <c:pt idx="395">
                  <c:v>5.75</c:v>
                </c:pt>
                <c:pt idx="396">
                  <c:v>5.75</c:v>
                </c:pt>
                <c:pt idx="397">
                  <c:v>5.75</c:v>
                </c:pt>
                <c:pt idx="398">
                  <c:v>5.75</c:v>
                </c:pt>
                <c:pt idx="399">
                  <c:v>5.75</c:v>
                </c:pt>
                <c:pt idx="400">
                  <c:v>5.75</c:v>
                </c:pt>
                <c:pt idx="401">
                  <c:v>5.75</c:v>
                </c:pt>
                <c:pt idx="402">
                  <c:v>5.75</c:v>
                </c:pt>
                <c:pt idx="403">
                  <c:v>5.75</c:v>
                </c:pt>
                <c:pt idx="404">
                  <c:v>5.75</c:v>
                </c:pt>
                <c:pt idx="405">
                  <c:v>5.75</c:v>
                </c:pt>
                <c:pt idx="406">
                  <c:v>5.75</c:v>
                </c:pt>
                <c:pt idx="407">
                  <c:v>5.75</c:v>
                </c:pt>
                <c:pt idx="408">
                  <c:v>5.75</c:v>
                </c:pt>
                <c:pt idx="409">
                  <c:v>5.75</c:v>
                </c:pt>
                <c:pt idx="410">
                  <c:v>5.75</c:v>
                </c:pt>
                <c:pt idx="411">
                  <c:v>5.75</c:v>
                </c:pt>
                <c:pt idx="412">
                  <c:v>5.75</c:v>
                </c:pt>
                <c:pt idx="413">
                  <c:v>5.75</c:v>
                </c:pt>
                <c:pt idx="414">
                  <c:v>5.75</c:v>
                </c:pt>
                <c:pt idx="415">
                  <c:v>5.75</c:v>
                </c:pt>
                <c:pt idx="416">
                  <c:v>5.75</c:v>
                </c:pt>
                <c:pt idx="417">
                  <c:v>5.75</c:v>
                </c:pt>
                <c:pt idx="418">
                  <c:v>5.75</c:v>
                </c:pt>
                <c:pt idx="419">
                  <c:v>5.75</c:v>
                </c:pt>
                <c:pt idx="420">
                  <c:v>5.75</c:v>
                </c:pt>
                <c:pt idx="421">
                  <c:v>5.75</c:v>
                </c:pt>
                <c:pt idx="422">
                  <c:v>5.75</c:v>
                </c:pt>
                <c:pt idx="423">
                  <c:v>5.75</c:v>
                </c:pt>
                <c:pt idx="424">
                  <c:v>5.75</c:v>
                </c:pt>
                <c:pt idx="425">
                  <c:v>5.75</c:v>
                </c:pt>
                <c:pt idx="426">
                  <c:v>5.75</c:v>
                </c:pt>
                <c:pt idx="427">
                  <c:v>5.75</c:v>
                </c:pt>
                <c:pt idx="428">
                  <c:v>5.75</c:v>
                </c:pt>
                <c:pt idx="429">
                  <c:v>5.75</c:v>
                </c:pt>
                <c:pt idx="430">
                  <c:v>5.75</c:v>
                </c:pt>
                <c:pt idx="431">
                  <c:v>5.75</c:v>
                </c:pt>
                <c:pt idx="432">
                  <c:v>5.75</c:v>
                </c:pt>
                <c:pt idx="433">
                  <c:v>5.75</c:v>
                </c:pt>
                <c:pt idx="434">
                  <c:v>5.75</c:v>
                </c:pt>
                <c:pt idx="435">
                  <c:v>5.75</c:v>
                </c:pt>
                <c:pt idx="436">
                  <c:v>5.75</c:v>
                </c:pt>
                <c:pt idx="437">
                  <c:v>5.75</c:v>
                </c:pt>
                <c:pt idx="438">
                  <c:v>5.75</c:v>
                </c:pt>
                <c:pt idx="439">
                  <c:v>5.75</c:v>
                </c:pt>
                <c:pt idx="440">
                  <c:v>5.75</c:v>
                </c:pt>
                <c:pt idx="441">
                  <c:v>5.75</c:v>
                </c:pt>
                <c:pt idx="442">
                  <c:v>5.75</c:v>
                </c:pt>
                <c:pt idx="443">
                  <c:v>5.75</c:v>
                </c:pt>
                <c:pt idx="444">
                  <c:v>5.75</c:v>
                </c:pt>
                <c:pt idx="445">
                  <c:v>5.75</c:v>
                </c:pt>
                <c:pt idx="446">
                  <c:v>5.75</c:v>
                </c:pt>
                <c:pt idx="447">
                  <c:v>5.75</c:v>
                </c:pt>
                <c:pt idx="448">
                  <c:v>5.75</c:v>
                </c:pt>
                <c:pt idx="449">
                  <c:v>5.75</c:v>
                </c:pt>
                <c:pt idx="450">
                  <c:v>5.75</c:v>
                </c:pt>
                <c:pt idx="451">
                  <c:v>5.75</c:v>
                </c:pt>
                <c:pt idx="452">
                  <c:v>5.75</c:v>
                </c:pt>
                <c:pt idx="453">
                  <c:v>5.75</c:v>
                </c:pt>
                <c:pt idx="454">
                  <c:v>5.75</c:v>
                </c:pt>
                <c:pt idx="455">
                  <c:v>5.75</c:v>
                </c:pt>
                <c:pt idx="456">
                  <c:v>5.75</c:v>
                </c:pt>
                <c:pt idx="457">
                  <c:v>5.75</c:v>
                </c:pt>
                <c:pt idx="458">
                  <c:v>5.75</c:v>
                </c:pt>
                <c:pt idx="459">
                  <c:v>5.75</c:v>
                </c:pt>
                <c:pt idx="460">
                  <c:v>5.75</c:v>
                </c:pt>
                <c:pt idx="461">
                  <c:v>5.75</c:v>
                </c:pt>
                <c:pt idx="462">
                  <c:v>5.75</c:v>
                </c:pt>
                <c:pt idx="463">
                  <c:v>5.75</c:v>
                </c:pt>
                <c:pt idx="464">
                  <c:v>5.75</c:v>
                </c:pt>
                <c:pt idx="465">
                  <c:v>5.75</c:v>
                </c:pt>
                <c:pt idx="466">
                  <c:v>5.75</c:v>
                </c:pt>
                <c:pt idx="467">
                  <c:v>5.75</c:v>
                </c:pt>
                <c:pt idx="468">
                  <c:v>5.75</c:v>
                </c:pt>
                <c:pt idx="469">
                  <c:v>5.75</c:v>
                </c:pt>
                <c:pt idx="470">
                  <c:v>5.75</c:v>
                </c:pt>
                <c:pt idx="471">
                  <c:v>5.75</c:v>
                </c:pt>
                <c:pt idx="472">
                  <c:v>5.75</c:v>
                </c:pt>
                <c:pt idx="473">
                  <c:v>5.75</c:v>
                </c:pt>
                <c:pt idx="474">
                  <c:v>5.75</c:v>
                </c:pt>
                <c:pt idx="475">
                  <c:v>5.75</c:v>
                </c:pt>
                <c:pt idx="476">
                  <c:v>5.75</c:v>
                </c:pt>
                <c:pt idx="477">
                  <c:v>5.75</c:v>
                </c:pt>
                <c:pt idx="478">
                  <c:v>5.75</c:v>
                </c:pt>
                <c:pt idx="479">
                  <c:v>5.75</c:v>
                </c:pt>
                <c:pt idx="480">
                  <c:v>5.75</c:v>
                </c:pt>
                <c:pt idx="481">
                  <c:v>5.75</c:v>
                </c:pt>
                <c:pt idx="482">
                  <c:v>5.75</c:v>
                </c:pt>
                <c:pt idx="483">
                  <c:v>5.75</c:v>
                </c:pt>
                <c:pt idx="484">
                  <c:v>5.75</c:v>
                </c:pt>
                <c:pt idx="485">
                  <c:v>5.75</c:v>
                </c:pt>
                <c:pt idx="486">
                  <c:v>5.75</c:v>
                </c:pt>
                <c:pt idx="487">
                  <c:v>5.75</c:v>
                </c:pt>
                <c:pt idx="488">
                  <c:v>5.75</c:v>
                </c:pt>
                <c:pt idx="489">
                  <c:v>5.75</c:v>
                </c:pt>
                <c:pt idx="490">
                  <c:v>5.75</c:v>
                </c:pt>
                <c:pt idx="491">
                  <c:v>5.75</c:v>
                </c:pt>
                <c:pt idx="492">
                  <c:v>5.75</c:v>
                </c:pt>
                <c:pt idx="493">
                  <c:v>5.75</c:v>
                </c:pt>
                <c:pt idx="494">
                  <c:v>5.75</c:v>
                </c:pt>
                <c:pt idx="495">
                  <c:v>5.75</c:v>
                </c:pt>
                <c:pt idx="496">
                  <c:v>5.75</c:v>
                </c:pt>
                <c:pt idx="497">
                  <c:v>5.75</c:v>
                </c:pt>
                <c:pt idx="498">
                  <c:v>5.75</c:v>
                </c:pt>
                <c:pt idx="499">
                  <c:v>5.75</c:v>
                </c:pt>
                <c:pt idx="500">
                  <c:v>5.75</c:v>
                </c:pt>
                <c:pt idx="501">
                  <c:v>5.75</c:v>
                </c:pt>
                <c:pt idx="502">
                  <c:v>5.75</c:v>
                </c:pt>
                <c:pt idx="503">
                  <c:v>5.75</c:v>
                </c:pt>
                <c:pt idx="504">
                  <c:v>5.75</c:v>
                </c:pt>
                <c:pt idx="505">
                  <c:v>5.75</c:v>
                </c:pt>
                <c:pt idx="506">
                  <c:v>5.75</c:v>
                </c:pt>
                <c:pt idx="507">
                  <c:v>5.75</c:v>
                </c:pt>
                <c:pt idx="508">
                  <c:v>5.75</c:v>
                </c:pt>
                <c:pt idx="509">
                  <c:v>5.75</c:v>
                </c:pt>
                <c:pt idx="510">
                  <c:v>5.75</c:v>
                </c:pt>
                <c:pt idx="511">
                  <c:v>5.5</c:v>
                </c:pt>
                <c:pt idx="512">
                  <c:v>5.5</c:v>
                </c:pt>
                <c:pt idx="513">
                  <c:v>5.5</c:v>
                </c:pt>
                <c:pt idx="514">
                  <c:v>5.5</c:v>
                </c:pt>
                <c:pt idx="515">
                  <c:v>5.5</c:v>
                </c:pt>
                <c:pt idx="516">
                  <c:v>5.5</c:v>
                </c:pt>
                <c:pt idx="517">
                  <c:v>5.5</c:v>
                </c:pt>
                <c:pt idx="518">
                  <c:v>5.5</c:v>
                </c:pt>
                <c:pt idx="519">
                  <c:v>5.5</c:v>
                </c:pt>
                <c:pt idx="520">
                  <c:v>5.5</c:v>
                </c:pt>
                <c:pt idx="521">
                  <c:v>5.5</c:v>
                </c:pt>
                <c:pt idx="522">
                  <c:v>5.5</c:v>
                </c:pt>
                <c:pt idx="523">
                  <c:v>5.5</c:v>
                </c:pt>
                <c:pt idx="524">
                  <c:v>5.5</c:v>
                </c:pt>
                <c:pt idx="525">
                  <c:v>5.5</c:v>
                </c:pt>
                <c:pt idx="526">
                  <c:v>5.5</c:v>
                </c:pt>
                <c:pt idx="527">
                  <c:v>5.5</c:v>
                </c:pt>
                <c:pt idx="528">
                  <c:v>5.5</c:v>
                </c:pt>
                <c:pt idx="529">
                  <c:v>5.5</c:v>
                </c:pt>
                <c:pt idx="530">
                  <c:v>5.5</c:v>
                </c:pt>
                <c:pt idx="531">
                  <c:v>5.5</c:v>
                </c:pt>
                <c:pt idx="532">
                  <c:v>5.5</c:v>
                </c:pt>
                <c:pt idx="533">
                  <c:v>5.5</c:v>
                </c:pt>
                <c:pt idx="534">
                  <c:v>5.5</c:v>
                </c:pt>
                <c:pt idx="535">
                  <c:v>5.5</c:v>
                </c:pt>
                <c:pt idx="536">
                  <c:v>5.5</c:v>
                </c:pt>
                <c:pt idx="537">
                  <c:v>5.5</c:v>
                </c:pt>
                <c:pt idx="538">
                  <c:v>5.5</c:v>
                </c:pt>
                <c:pt idx="539">
                  <c:v>5.5</c:v>
                </c:pt>
                <c:pt idx="540">
                  <c:v>5.5</c:v>
                </c:pt>
                <c:pt idx="541">
                  <c:v>5.5</c:v>
                </c:pt>
                <c:pt idx="542">
                  <c:v>5.25</c:v>
                </c:pt>
                <c:pt idx="543">
                  <c:v>5.25</c:v>
                </c:pt>
                <c:pt idx="544">
                  <c:v>5.25</c:v>
                </c:pt>
                <c:pt idx="545">
                  <c:v>5.25</c:v>
                </c:pt>
                <c:pt idx="546">
                  <c:v>5.25</c:v>
                </c:pt>
                <c:pt idx="547">
                  <c:v>5.25</c:v>
                </c:pt>
                <c:pt idx="548">
                  <c:v>5.25</c:v>
                </c:pt>
                <c:pt idx="549">
                  <c:v>5.25</c:v>
                </c:pt>
                <c:pt idx="550">
                  <c:v>5.25</c:v>
                </c:pt>
                <c:pt idx="551">
                  <c:v>5.25</c:v>
                </c:pt>
                <c:pt idx="552">
                  <c:v>5.25</c:v>
                </c:pt>
                <c:pt idx="553">
                  <c:v>5.25</c:v>
                </c:pt>
                <c:pt idx="554">
                  <c:v>5.25</c:v>
                </c:pt>
                <c:pt idx="555">
                  <c:v>5.25</c:v>
                </c:pt>
                <c:pt idx="556">
                  <c:v>5.25</c:v>
                </c:pt>
                <c:pt idx="557">
                  <c:v>5.25</c:v>
                </c:pt>
                <c:pt idx="558">
                  <c:v>5.25</c:v>
                </c:pt>
                <c:pt idx="559">
                  <c:v>5.25</c:v>
                </c:pt>
                <c:pt idx="560">
                  <c:v>5.25</c:v>
                </c:pt>
                <c:pt idx="561">
                  <c:v>5.25</c:v>
                </c:pt>
                <c:pt idx="562">
                  <c:v>5.25</c:v>
                </c:pt>
                <c:pt idx="563">
                  <c:v>5.25</c:v>
                </c:pt>
                <c:pt idx="564">
                  <c:v>5.25</c:v>
                </c:pt>
                <c:pt idx="565">
                  <c:v>5.25</c:v>
                </c:pt>
                <c:pt idx="566">
                  <c:v>5.25</c:v>
                </c:pt>
                <c:pt idx="567">
                  <c:v>5.25</c:v>
                </c:pt>
                <c:pt idx="568">
                  <c:v>5.25</c:v>
                </c:pt>
                <c:pt idx="569">
                  <c:v>5.25</c:v>
                </c:pt>
                <c:pt idx="570">
                  <c:v>5.25</c:v>
                </c:pt>
                <c:pt idx="571">
                  <c:v>5.25</c:v>
                </c:pt>
                <c:pt idx="572">
                  <c:v>5.25</c:v>
                </c:pt>
                <c:pt idx="573">
                  <c:v>5.25</c:v>
                </c:pt>
                <c:pt idx="574">
                  <c:v>5.25</c:v>
                </c:pt>
                <c:pt idx="575">
                  <c:v>5.25</c:v>
                </c:pt>
                <c:pt idx="576">
                  <c:v>5.25</c:v>
                </c:pt>
                <c:pt idx="577">
                  <c:v>5.25</c:v>
                </c:pt>
                <c:pt idx="578">
                  <c:v>5.25</c:v>
                </c:pt>
                <c:pt idx="579">
                  <c:v>5.25</c:v>
                </c:pt>
                <c:pt idx="580">
                  <c:v>5.25</c:v>
                </c:pt>
                <c:pt idx="581">
                  <c:v>5.25</c:v>
                </c:pt>
                <c:pt idx="582">
                  <c:v>5.25</c:v>
                </c:pt>
                <c:pt idx="583">
                  <c:v>5.25</c:v>
                </c:pt>
                <c:pt idx="584">
                  <c:v>5.25</c:v>
                </c:pt>
                <c:pt idx="585">
                  <c:v>5.25</c:v>
                </c:pt>
                <c:pt idx="586">
                  <c:v>5.25</c:v>
                </c:pt>
                <c:pt idx="587">
                  <c:v>5.25</c:v>
                </c:pt>
                <c:pt idx="588">
                  <c:v>5.25</c:v>
                </c:pt>
                <c:pt idx="589">
                  <c:v>5.25</c:v>
                </c:pt>
                <c:pt idx="590">
                  <c:v>5.25</c:v>
                </c:pt>
                <c:pt idx="591">
                  <c:v>5.25</c:v>
                </c:pt>
                <c:pt idx="592">
                  <c:v>5.25</c:v>
                </c:pt>
                <c:pt idx="593">
                  <c:v>5.25</c:v>
                </c:pt>
                <c:pt idx="594">
                  <c:v>5.25</c:v>
                </c:pt>
                <c:pt idx="595">
                  <c:v>5.25</c:v>
                </c:pt>
                <c:pt idx="596">
                  <c:v>5.25</c:v>
                </c:pt>
                <c:pt idx="597">
                  <c:v>5.25</c:v>
                </c:pt>
                <c:pt idx="598">
                  <c:v>5.25</c:v>
                </c:pt>
                <c:pt idx="599">
                  <c:v>5.25</c:v>
                </c:pt>
                <c:pt idx="600">
                  <c:v>5.25</c:v>
                </c:pt>
                <c:pt idx="601">
                  <c:v>5.25</c:v>
                </c:pt>
                <c:pt idx="602">
                  <c:v>5.25</c:v>
                </c:pt>
                <c:pt idx="603">
                  <c:v>5.25</c:v>
                </c:pt>
                <c:pt idx="604">
                  <c:v>5.25</c:v>
                </c:pt>
                <c:pt idx="605">
                  <c:v>5.25</c:v>
                </c:pt>
                <c:pt idx="606">
                  <c:v>5.25</c:v>
                </c:pt>
                <c:pt idx="607">
                  <c:v>5.25</c:v>
                </c:pt>
                <c:pt idx="608">
                  <c:v>5.25</c:v>
                </c:pt>
                <c:pt idx="609">
                  <c:v>5.25</c:v>
                </c:pt>
                <c:pt idx="610">
                  <c:v>5.25</c:v>
                </c:pt>
                <c:pt idx="611">
                  <c:v>5.25</c:v>
                </c:pt>
                <c:pt idx="612">
                  <c:v>5.25</c:v>
                </c:pt>
                <c:pt idx="613">
                  <c:v>5.25</c:v>
                </c:pt>
                <c:pt idx="614">
                  <c:v>5.25</c:v>
                </c:pt>
                <c:pt idx="615">
                  <c:v>5.25</c:v>
                </c:pt>
                <c:pt idx="616">
                  <c:v>5.25</c:v>
                </c:pt>
                <c:pt idx="617">
                  <c:v>5.25</c:v>
                </c:pt>
                <c:pt idx="618">
                  <c:v>5.25</c:v>
                </c:pt>
                <c:pt idx="619">
                  <c:v>5.25</c:v>
                </c:pt>
                <c:pt idx="620">
                  <c:v>5.25</c:v>
                </c:pt>
                <c:pt idx="621">
                  <c:v>5.25</c:v>
                </c:pt>
                <c:pt idx="622">
                  <c:v>5.25</c:v>
                </c:pt>
                <c:pt idx="623">
                  <c:v>5.25</c:v>
                </c:pt>
                <c:pt idx="624">
                  <c:v>5.25</c:v>
                </c:pt>
                <c:pt idx="625">
                  <c:v>5.25</c:v>
                </c:pt>
                <c:pt idx="626">
                  <c:v>5.25</c:v>
                </c:pt>
                <c:pt idx="627">
                  <c:v>5.25</c:v>
                </c:pt>
                <c:pt idx="628">
                  <c:v>5.25</c:v>
                </c:pt>
                <c:pt idx="629">
                  <c:v>5.25</c:v>
                </c:pt>
                <c:pt idx="630">
                  <c:v>5.25</c:v>
                </c:pt>
                <c:pt idx="631">
                  <c:v>5.25</c:v>
                </c:pt>
                <c:pt idx="632">
                  <c:v>5.25</c:v>
                </c:pt>
                <c:pt idx="633">
                  <c:v>5.25</c:v>
                </c:pt>
                <c:pt idx="634">
                  <c:v>5.25</c:v>
                </c:pt>
                <c:pt idx="635">
                  <c:v>5.25</c:v>
                </c:pt>
                <c:pt idx="636">
                  <c:v>5.25</c:v>
                </c:pt>
                <c:pt idx="637">
                  <c:v>5.25</c:v>
                </c:pt>
                <c:pt idx="638">
                  <c:v>5.25</c:v>
                </c:pt>
                <c:pt idx="639">
                  <c:v>5.25</c:v>
                </c:pt>
                <c:pt idx="640">
                  <c:v>5.25</c:v>
                </c:pt>
                <c:pt idx="641">
                  <c:v>5.25</c:v>
                </c:pt>
                <c:pt idx="642">
                  <c:v>5.25</c:v>
                </c:pt>
                <c:pt idx="643">
                  <c:v>5.25</c:v>
                </c:pt>
                <c:pt idx="644">
                  <c:v>5.25</c:v>
                </c:pt>
                <c:pt idx="645">
                  <c:v>5.25</c:v>
                </c:pt>
                <c:pt idx="646">
                  <c:v>5.25</c:v>
                </c:pt>
                <c:pt idx="647">
                  <c:v>5.25</c:v>
                </c:pt>
                <c:pt idx="648">
                  <c:v>5.25</c:v>
                </c:pt>
                <c:pt idx="649">
                  <c:v>5.25</c:v>
                </c:pt>
                <c:pt idx="650">
                  <c:v>5.25</c:v>
                </c:pt>
                <c:pt idx="651">
                  <c:v>5.25</c:v>
                </c:pt>
                <c:pt idx="652">
                  <c:v>5.25</c:v>
                </c:pt>
                <c:pt idx="653">
                  <c:v>5.25</c:v>
                </c:pt>
                <c:pt idx="654">
                  <c:v>5.25</c:v>
                </c:pt>
                <c:pt idx="655">
                  <c:v>5.25</c:v>
                </c:pt>
                <c:pt idx="656">
                  <c:v>5.25</c:v>
                </c:pt>
                <c:pt idx="657">
                  <c:v>5.25</c:v>
                </c:pt>
                <c:pt idx="658">
                  <c:v>5.25</c:v>
                </c:pt>
                <c:pt idx="659">
                  <c:v>5.25</c:v>
                </c:pt>
                <c:pt idx="660">
                  <c:v>5.25</c:v>
                </c:pt>
                <c:pt idx="661">
                  <c:v>5.25</c:v>
                </c:pt>
                <c:pt idx="662">
                  <c:v>5.25</c:v>
                </c:pt>
                <c:pt idx="663">
                  <c:v>5.25</c:v>
                </c:pt>
                <c:pt idx="664">
                  <c:v>5.25</c:v>
                </c:pt>
                <c:pt idx="665">
                  <c:v>5.25</c:v>
                </c:pt>
                <c:pt idx="666">
                  <c:v>5.25</c:v>
                </c:pt>
                <c:pt idx="667">
                  <c:v>5.25</c:v>
                </c:pt>
                <c:pt idx="668">
                  <c:v>5.25</c:v>
                </c:pt>
                <c:pt idx="669">
                  <c:v>5.25</c:v>
                </c:pt>
                <c:pt idx="670">
                  <c:v>5.25</c:v>
                </c:pt>
                <c:pt idx="671">
                  <c:v>5.25</c:v>
                </c:pt>
                <c:pt idx="672">
                  <c:v>5.25</c:v>
                </c:pt>
                <c:pt idx="673">
                  <c:v>5.25</c:v>
                </c:pt>
                <c:pt idx="674">
                  <c:v>5.25</c:v>
                </c:pt>
                <c:pt idx="675">
                  <c:v>5.25</c:v>
                </c:pt>
                <c:pt idx="676">
                  <c:v>5.25</c:v>
                </c:pt>
                <c:pt idx="677">
                  <c:v>5.25</c:v>
                </c:pt>
                <c:pt idx="678">
                  <c:v>5.25</c:v>
                </c:pt>
                <c:pt idx="679">
                  <c:v>5.25</c:v>
                </c:pt>
                <c:pt idx="680">
                  <c:v>5.25</c:v>
                </c:pt>
                <c:pt idx="681">
                  <c:v>5.25</c:v>
                </c:pt>
                <c:pt idx="682">
                  <c:v>5.25</c:v>
                </c:pt>
                <c:pt idx="683">
                  <c:v>5.25</c:v>
                </c:pt>
                <c:pt idx="684">
                  <c:v>5.25</c:v>
                </c:pt>
                <c:pt idx="685">
                  <c:v>5.25</c:v>
                </c:pt>
                <c:pt idx="686">
                  <c:v>5.25</c:v>
                </c:pt>
                <c:pt idx="687">
                  <c:v>5.25</c:v>
                </c:pt>
                <c:pt idx="688">
                  <c:v>5.25</c:v>
                </c:pt>
                <c:pt idx="689">
                  <c:v>5.25</c:v>
                </c:pt>
                <c:pt idx="690">
                  <c:v>5.25</c:v>
                </c:pt>
                <c:pt idx="691">
                  <c:v>5.25</c:v>
                </c:pt>
                <c:pt idx="692">
                  <c:v>5.25</c:v>
                </c:pt>
                <c:pt idx="693">
                  <c:v>5.25</c:v>
                </c:pt>
                <c:pt idx="694">
                  <c:v>5.25</c:v>
                </c:pt>
                <c:pt idx="695">
                  <c:v>5.25</c:v>
                </c:pt>
                <c:pt idx="696">
                  <c:v>5.25</c:v>
                </c:pt>
                <c:pt idx="697">
                  <c:v>5.25</c:v>
                </c:pt>
                <c:pt idx="698">
                  <c:v>5.25</c:v>
                </c:pt>
                <c:pt idx="699">
                  <c:v>5.25</c:v>
                </c:pt>
                <c:pt idx="700">
                  <c:v>5.25</c:v>
                </c:pt>
                <c:pt idx="701">
                  <c:v>5.25</c:v>
                </c:pt>
                <c:pt idx="702">
                  <c:v>5.25</c:v>
                </c:pt>
                <c:pt idx="703">
                  <c:v>5.25</c:v>
                </c:pt>
                <c:pt idx="704">
                  <c:v>5.25</c:v>
                </c:pt>
                <c:pt idx="705">
                  <c:v>5.25</c:v>
                </c:pt>
                <c:pt idx="706">
                  <c:v>5.25</c:v>
                </c:pt>
                <c:pt idx="707">
                  <c:v>5.25</c:v>
                </c:pt>
                <c:pt idx="708">
                  <c:v>5.25</c:v>
                </c:pt>
                <c:pt idx="709">
                  <c:v>5.25</c:v>
                </c:pt>
                <c:pt idx="710">
                  <c:v>5.25</c:v>
                </c:pt>
                <c:pt idx="711">
                  <c:v>5.25</c:v>
                </c:pt>
                <c:pt idx="712">
                  <c:v>5.25</c:v>
                </c:pt>
                <c:pt idx="713">
                  <c:v>5.25</c:v>
                </c:pt>
                <c:pt idx="714">
                  <c:v>5.25</c:v>
                </c:pt>
                <c:pt idx="715">
                  <c:v>5.25</c:v>
                </c:pt>
                <c:pt idx="716">
                  <c:v>5.25</c:v>
                </c:pt>
                <c:pt idx="717">
                  <c:v>5.25</c:v>
                </c:pt>
                <c:pt idx="718">
                  <c:v>5.25</c:v>
                </c:pt>
                <c:pt idx="719">
                  <c:v>5.25</c:v>
                </c:pt>
                <c:pt idx="720">
                  <c:v>5.25</c:v>
                </c:pt>
                <c:pt idx="721">
                  <c:v>5.25</c:v>
                </c:pt>
                <c:pt idx="722">
                  <c:v>5.25</c:v>
                </c:pt>
                <c:pt idx="723">
                  <c:v>5.25</c:v>
                </c:pt>
                <c:pt idx="724">
                  <c:v>5.25</c:v>
                </c:pt>
                <c:pt idx="725">
                  <c:v>5.25</c:v>
                </c:pt>
                <c:pt idx="726">
                  <c:v>5.25</c:v>
                </c:pt>
                <c:pt idx="727">
                  <c:v>5.25</c:v>
                </c:pt>
                <c:pt idx="728">
                  <c:v>5.25</c:v>
                </c:pt>
                <c:pt idx="729">
                  <c:v>5.25</c:v>
                </c:pt>
                <c:pt idx="730">
                  <c:v>5.25</c:v>
                </c:pt>
                <c:pt idx="731">
                  <c:v>5.25</c:v>
                </c:pt>
                <c:pt idx="732">
                  <c:v>5.25</c:v>
                </c:pt>
                <c:pt idx="733">
                  <c:v>5.25</c:v>
                </c:pt>
                <c:pt idx="734">
                  <c:v>5.25</c:v>
                </c:pt>
                <c:pt idx="735">
                  <c:v>5.25</c:v>
                </c:pt>
                <c:pt idx="736">
                  <c:v>5.25</c:v>
                </c:pt>
                <c:pt idx="737">
                  <c:v>5.25</c:v>
                </c:pt>
                <c:pt idx="738">
                  <c:v>5.25</c:v>
                </c:pt>
                <c:pt idx="739">
                  <c:v>5.25</c:v>
                </c:pt>
                <c:pt idx="740">
                  <c:v>5.25</c:v>
                </c:pt>
                <c:pt idx="741">
                  <c:v>5.25</c:v>
                </c:pt>
                <c:pt idx="742">
                  <c:v>5.25</c:v>
                </c:pt>
                <c:pt idx="743">
                  <c:v>5.25</c:v>
                </c:pt>
                <c:pt idx="744">
                  <c:v>5.25</c:v>
                </c:pt>
                <c:pt idx="745">
                  <c:v>5.25</c:v>
                </c:pt>
                <c:pt idx="746">
                  <c:v>5.25</c:v>
                </c:pt>
                <c:pt idx="747">
                  <c:v>5.25</c:v>
                </c:pt>
                <c:pt idx="748">
                  <c:v>5.25</c:v>
                </c:pt>
                <c:pt idx="749">
                  <c:v>5.25</c:v>
                </c:pt>
                <c:pt idx="750">
                  <c:v>5.25</c:v>
                </c:pt>
                <c:pt idx="751">
                  <c:v>5.25</c:v>
                </c:pt>
                <c:pt idx="752">
                  <c:v>5.25</c:v>
                </c:pt>
                <c:pt idx="753">
                  <c:v>5.25</c:v>
                </c:pt>
                <c:pt idx="754">
                  <c:v>5.25</c:v>
                </c:pt>
                <c:pt idx="755">
                  <c:v>5.25</c:v>
                </c:pt>
                <c:pt idx="756">
                  <c:v>5.25</c:v>
                </c:pt>
                <c:pt idx="757">
                  <c:v>5.25</c:v>
                </c:pt>
                <c:pt idx="758">
                  <c:v>5.25</c:v>
                </c:pt>
                <c:pt idx="759">
                  <c:v>5.25</c:v>
                </c:pt>
                <c:pt idx="760">
                  <c:v>5.25</c:v>
                </c:pt>
                <c:pt idx="761">
                  <c:v>5.25</c:v>
                </c:pt>
                <c:pt idx="762">
                  <c:v>5.25</c:v>
                </c:pt>
                <c:pt idx="763">
                  <c:v>5.25</c:v>
                </c:pt>
                <c:pt idx="764">
                  <c:v>5.25</c:v>
                </c:pt>
                <c:pt idx="765">
                  <c:v>5.25</c:v>
                </c:pt>
                <c:pt idx="766">
                  <c:v>5.25</c:v>
                </c:pt>
                <c:pt idx="767">
                  <c:v>5.25</c:v>
                </c:pt>
                <c:pt idx="768">
                  <c:v>5.25</c:v>
                </c:pt>
                <c:pt idx="769">
                  <c:v>5.25</c:v>
                </c:pt>
                <c:pt idx="770">
                  <c:v>5.25</c:v>
                </c:pt>
                <c:pt idx="771">
                  <c:v>5.25</c:v>
                </c:pt>
                <c:pt idx="772">
                  <c:v>5.25</c:v>
                </c:pt>
                <c:pt idx="773">
                  <c:v>5.25</c:v>
                </c:pt>
                <c:pt idx="774">
                  <c:v>5.25</c:v>
                </c:pt>
                <c:pt idx="775">
                  <c:v>5.25</c:v>
                </c:pt>
                <c:pt idx="776">
                  <c:v>5.25</c:v>
                </c:pt>
                <c:pt idx="777">
                  <c:v>5.25</c:v>
                </c:pt>
                <c:pt idx="778">
                  <c:v>5.25</c:v>
                </c:pt>
                <c:pt idx="779">
                  <c:v>5.25</c:v>
                </c:pt>
                <c:pt idx="780">
                  <c:v>5.25</c:v>
                </c:pt>
                <c:pt idx="781">
                  <c:v>5.25</c:v>
                </c:pt>
                <c:pt idx="782">
                  <c:v>5.25</c:v>
                </c:pt>
                <c:pt idx="783">
                  <c:v>5.25</c:v>
                </c:pt>
                <c:pt idx="784">
                  <c:v>5.25</c:v>
                </c:pt>
                <c:pt idx="785">
                  <c:v>5.25</c:v>
                </c:pt>
                <c:pt idx="786">
                  <c:v>5.25</c:v>
                </c:pt>
                <c:pt idx="787">
                  <c:v>5.25</c:v>
                </c:pt>
                <c:pt idx="788">
                  <c:v>5.25</c:v>
                </c:pt>
                <c:pt idx="789">
                  <c:v>5.25</c:v>
                </c:pt>
                <c:pt idx="790">
                  <c:v>5.25</c:v>
                </c:pt>
                <c:pt idx="791">
                  <c:v>5.25</c:v>
                </c:pt>
                <c:pt idx="792">
                  <c:v>5.25</c:v>
                </c:pt>
                <c:pt idx="793">
                  <c:v>5.25</c:v>
                </c:pt>
                <c:pt idx="794">
                  <c:v>5.25</c:v>
                </c:pt>
                <c:pt idx="795">
                  <c:v>5.25</c:v>
                </c:pt>
                <c:pt idx="796">
                  <c:v>5.25</c:v>
                </c:pt>
                <c:pt idx="797">
                  <c:v>5.25</c:v>
                </c:pt>
                <c:pt idx="798">
                  <c:v>5.25</c:v>
                </c:pt>
                <c:pt idx="799">
                  <c:v>5.25</c:v>
                </c:pt>
                <c:pt idx="800">
                  <c:v>5.25</c:v>
                </c:pt>
                <c:pt idx="801">
                  <c:v>5.25</c:v>
                </c:pt>
                <c:pt idx="802">
                  <c:v>5.25</c:v>
                </c:pt>
                <c:pt idx="803">
                  <c:v>5.25</c:v>
                </c:pt>
                <c:pt idx="804">
                  <c:v>5.25</c:v>
                </c:pt>
                <c:pt idx="805">
                  <c:v>5.25</c:v>
                </c:pt>
                <c:pt idx="806">
                  <c:v>5.25</c:v>
                </c:pt>
                <c:pt idx="807">
                  <c:v>5.25</c:v>
                </c:pt>
                <c:pt idx="808">
                  <c:v>5.25</c:v>
                </c:pt>
                <c:pt idx="809">
                  <c:v>5.25</c:v>
                </c:pt>
                <c:pt idx="810">
                  <c:v>5.25</c:v>
                </c:pt>
                <c:pt idx="811">
                  <c:v>5.25</c:v>
                </c:pt>
                <c:pt idx="812">
                  <c:v>5.25</c:v>
                </c:pt>
                <c:pt idx="813">
                  <c:v>5.25</c:v>
                </c:pt>
                <c:pt idx="814">
                  <c:v>5.25</c:v>
                </c:pt>
                <c:pt idx="815">
                  <c:v>5.25</c:v>
                </c:pt>
                <c:pt idx="816">
                  <c:v>5.25</c:v>
                </c:pt>
                <c:pt idx="817">
                  <c:v>5.25</c:v>
                </c:pt>
                <c:pt idx="818">
                  <c:v>5.25</c:v>
                </c:pt>
                <c:pt idx="819">
                  <c:v>5.25</c:v>
                </c:pt>
                <c:pt idx="820">
                  <c:v>5.25</c:v>
                </c:pt>
                <c:pt idx="821">
                  <c:v>5.25</c:v>
                </c:pt>
                <c:pt idx="822">
                  <c:v>5.25</c:v>
                </c:pt>
                <c:pt idx="823">
                  <c:v>5.25</c:v>
                </c:pt>
                <c:pt idx="824">
                  <c:v>5.25</c:v>
                </c:pt>
                <c:pt idx="825">
                  <c:v>5.25</c:v>
                </c:pt>
                <c:pt idx="826">
                  <c:v>5.25</c:v>
                </c:pt>
                <c:pt idx="827">
                  <c:v>5.25</c:v>
                </c:pt>
                <c:pt idx="828">
                  <c:v>5.25</c:v>
                </c:pt>
                <c:pt idx="829">
                  <c:v>5.25</c:v>
                </c:pt>
                <c:pt idx="830">
                  <c:v>5.25</c:v>
                </c:pt>
                <c:pt idx="831">
                  <c:v>5.25</c:v>
                </c:pt>
                <c:pt idx="832">
                  <c:v>5.25</c:v>
                </c:pt>
                <c:pt idx="833">
                  <c:v>5.25</c:v>
                </c:pt>
                <c:pt idx="834">
                  <c:v>5.25</c:v>
                </c:pt>
                <c:pt idx="835">
                  <c:v>5.25</c:v>
                </c:pt>
                <c:pt idx="836">
                  <c:v>5.25</c:v>
                </c:pt>
                <c:pt idx="837">
                  <c:v>5.25</c:v>
                </c:pt>
                <c:pt idx="838">
                  <c:v>5.25</c:v>
                </c:pt>
                <c:pt idx="839">
                  <c:v>5.25</c:v>
                </c:pt>
                <c:pt idx="840">
                  <c:v>5.25</c:v>
                </c:pt>
                <c:pt idx="841">
                  <c:v>5.5</c:v>
                </c:pt>
                <c:pt idx="842">
                  <c:v>5.5</c:v>
                </c:pt>
                <c:pt idx="843">
                  <c:v>5.5</c:v>
                </c:pt>
                <c:pt idx="844">
                  <c:v>5.5</c:v>
                </c:pt>
                <c:pt idx="845">
                  <c:v>5.5</c:v>
                </c:pt>
                <c:pt idx="846">
                  <c:v>5.5</c:v>
                </c:pt>
                <c:pt idx="847">
                  <c:v>5.5</c:v>
                </c:pt>
                <c:pt idx="848">
                  <c:v>5.5</c:v>
                </c:pt>
                <c:pt idx="849">
                  <c:v>5.5</c:v>
                </c:pt>
                <c:pt idx="850">
                  <c:v>5.5</c:v>
                </c:pt>
                <c:pt idx="851">
                  <c:v>5.5</c:v>
                </c:pt>
                <c:pt idx="852">
                  <c:v>5.5</c:v>
                </c:pt>
                <c:pt idx="853">
                  <c:v>5.5</c:v>
                </c:pt>
                <c:pt idx="854">
                  <c:v>5.5</c:v>
                </c:pt>
                <c:pt idx="855">
                  <c:v>5.5</c:v>
                </c:pt>
                <c:pt idx="856">
                  <c:v>5.5</c:v>
                </c:pt>
                <c:pt idx="857">
                  <c:v>5.5</c:v>
                </c:pt>
                <c:pt idx="858">
                  <c:v>5.5</c:v>
                </c:pt>
                <c:pt idx="859">
                  <c:v>5.5</c:v>
                </c:pt>
                <c:pt idx="860">
                  <c:v>5.5</c:v>
                </c:pt>
                <c:pt idx="861">
                  <c:v>5.5</c:v>
                </c:pt>
                <c:pt idx="862">
                  <c:v>5.5</c:v>
                </c:pt>
                <c:pt idx="863">
                  <c:v>5.5</c:v>
                </c:pt>
                <c:pt idx="864">
                  <c:v>5.5</c:v>
                </c:pt>
                <c:pt idx="865">
                  <c:v>5.5</c:v>
                </c:pt>
                <c:pt idx="866">
                  <c:v>5.5</c:v>
                </c:pt>
                <c:pt idx="867">
                  <c:v>5.5</c:v>
                </c:pt>
                <c:pt idx="868">
                  <c:v>5.5</c:v>
                </c:pt>
                <c:pt idx="869">
                  <c:v>5.5</c:v>
                </c:pt>
                <c:pt idx="870">
                  <c:v>5.5</c:v>
                </c:pt>
                <c:pt idx="871">
                  <c:v>5.5</c:v>
                </c:pt>
                <c:pt idx="872">
                  <c:v>5.5</c:v>
                </c:pt>
                <c:pt idx="873">
                  <c:v>5.5</c:v>
                </c:pt>
                <c:pt idx="874">
                  <c:v>5.5</c:v>
                </c:pt>
                <c:pt idx="875">
                  <c:v>5.5</c:v>
                </c:pt>
                <c:pt idx="876">
                  <c:v>5.5</c:v>
                </c:pt>
                <c:pt idx="877">
                  <c:v>5.5</c:v>
                </c:pt>
                <c:pt idx="878">
                  <c:v>5.5</c:v>
                </c:pt>
                <c:pt idx="879">
                  <c:v>5.5</c:v>
                </c:pt>
                <c:pt idx="880">
                  <c:v>5.5</c:v>
                </c:pt>
                <c:pt idx="881">
                  <c:v>5.5</c:v>
                </c:pt>
                <c:pt idx="882">
                  <c:v>5.5</c:v>
                </c:pt>
                <c:pt idx="883">
                  <c:v>5.5</c:v>
                </c:pt>
                <c:pt idx="884">
                  <c:v>5.5</c:v>
                </c:pt>
                <c:pt idx="885">
                  <c:v>5.5</c:v>
                </c:pt>
                <c:pt idx="886">
                  <c:v>5.5</c:v>
                </c:pt>
                <c:pt idx="887">
                  <c:v>5.5</c:v>
                </c:pt>
                <c:pt idx="888">
                  <c:v>5.5</c:v>
                </c:pt>
                <c:pt idx="889">
                  <c:v>5.5</c:v>
                </c:pt>
                <c:pt idx="890">
                  <c:v>5.5</c:v>
                </c:pt>
                <c:pt idx="891">
                  <c:v>5.5</c:v>
                </c:pt>
                <c:pt idx="892">
                  <c:v>5.5</c:v>
                </c:pt>
                <c:pt idx="893">
                  <c:v>5.5</c:v>
                </c:pt>
                <c:pt idx="894">
                  <c:v>5.5</c:v>
                </c:pt>
                <c:pt idx="895">
                  <c:v>5.5</c:v>
                </c:pt>
                <c:pt idx="896">
                  <c:v>5.5</c:v>
                </c:pt>
                <c:pt idx="897">
                  <c:v>5.5</c:v>
                </c:pt>
                <c:pt idx="898">
                  <c:v>5.5</c:v>
                </c:pt>
                <c:pt idx="899">
                  <c:v>5.5</c:v>
                </c:pt>
                <c:pt idx="900">
                  <c:v>5.5</c:v>
                </c:pt>
                <c:pt idx="901">
                  <c:v>5.5</c:v>
                </c:pt>
                <c:pt idx="902">
                  <c:v>5.5</c:v>
                </c:pt>
                <c:pt idx="903">
                  <c:v>5.5</c:v>
                </c:pt>
                <c:pt idx="904">
                  <c:v>5.5</c:v>
                </c:pt>
                <c:pt idx="905">
                  <c:v>5.5</c:v>
                </c:pt>
                <c:pt idx="906">
                  <c:v>5.5</c:v>
                </c:pt>
                <c:pt idx="907">
                  <c:v>5.5</c:v>
                </c:pt>
                <c:pt idx="908">
                  <c:v>5.5</c:v>
                </c:pt>
                <c:pt idx="909">
                  <c:v>5.5</c:v>
                </c:pt>
                <c:pt idx="910">
                  <c:v>5.5</c:v>
                </c:pt>
                <c:pt idx="911">
                  <c:v>5.5</c:v>
                </c:pt>
                <c:pt idx="912">
                  <c:v>5.5</c:v>
                </c:pt>
                <c:pt idx="913">
                  <c:v>5.5</c:v>
                </c:pt>
                <c:pt idx="914">
                  <c:v>5.5</c:v>
                </c:pt>
                <c:pt idx="915">
                  <c:v>5.5</c:v>
                </c:pt>
                <c:pt idx="916">
                  <c:v>5.5</c:v>
                </c:pt>
                <c:pt idx="917">
                  <c:v>5.5</c:v>
                </c:pt>
                <c:pt idx="918">
                  <c:v>5.5</c:v>
                </c:pt>
                <c:pt idx="919">
                  <c:v>5.5</c:v>
                </c:pt>
                <c:pt idx="920">
                  <c:v>5.5</c:v>
                </c:pt>
                <c:pt idx="921">
                  <c:v>5.5</c:v>
                </c:pt>
                <c:pt idx="922">
                  <c:v>5.5</c:v>
                </c:pt>
                <c:pt idx="923">
                  <c:v>5.5</c:v>
                </c:pt>
                <c:pt idx="924">
                  <c:v>5.5</c:v>
                </c:pt>
                <c:pt idx="925">
                  <c:v>5.5</c:v>
                </c:pt>
                <c:pt idx="926">
                  <c:v>5.5</c:v>
                </c:pt>
                <c:pt idx="927">
                  <c:v>5.5</c:v>
                </c:pt>
                <c:pt idx="928">
                  <c:v>5.5</c:v>
                </c:pt>
                <c:pt idx="929">
                  <c:v>5.5</c:v>
                </c:pt>
                <c:pt idx="930">
                  <c:v>5.5</c:v>
                </c:pt>
                <c:pt idx="931">
                  <c:v>5.5</c:v>
                </c:pt>
                <c:pt idx="932">
                  <c:v>5.5</c:v>
                </c:pt>
                <c:pt idx="933">
                  <c:v>5.5</c:v>
                </c:pt>
                <c:pt idx="934">
                  <c:v>5.5</c:v>
                </c:pt>
                <c:pt idx="935">
                  <c:v>5.5</c:v>
                </c:pt>
                <c:pt idx="936">
                  <c:v>5.5</c:v>
                </c:pt>
                <c:pt idx="937">
                  <c:v>5.5</c:v>
                </c:pt>
                <c:pt idx="938">
                  <c:v>5.5</c:v>
                </c:pt>
                <c:pt idx="939">
                  <c:v>5.5</c:v>
                </c:pt>
                <c:pt idx="940">
                  <c:v>5.5</c:v>
                </c:pt>
                <c:pt idx="941">
                  <c:v>5.5</c:v>
                </c:pt>
                <c:pt idx="942">
                  <c:v>5.5</c:v>
                </c:pt>
                <c:pt idx="943">
                  <c:v>5.5</c:v>
                </c:pt>
                <c:pt idx="944">
                  <c:v>5.5</c:v>
                </c:pt>
                <c:pt idx="945">
                  <c:v>5.5</c:v>
                </c:pt>
                <c:pt idx="946">
                  <c:v>5.5</c:v>
                </c:pt>
                <c:pt idx="947">
                  <c:v>5.5</c:v>
                </c:pt>
                <c:pt idx="948">
                  <c:v>5.5</c:v>
                </c:pt>
                <c:pt idx="949">
                  <c:v>5.5</c:v>
                </c:pt>
                <c:pt idx="950">
                  <c:v>5.5</c:v>
                </c:pt>
                <c:pt idx="951">
                  <c:v>5.5</c:v>
                </c:pt>
                <c:pt idx="952">
                  <c:v>5.5</c:v>
                </c:pt>
                <c:pt idx="953">
                  <c:v>5.5</c:v>
                </c:pt>
                <c:pt idx="954">
                  <c:v>5.5</c:v>
                </c:pt>
                <c:pt idx="955">
                  <c:v>5.5</c:v>
                </c:pt>
                <c:pt idx="956">
                  <c:v>5.5</c:v>
                </c:pt>
                <c:pt idx="957">
                  <c:v>5.5</c:v>
                </c:pt>
                <c:pt idx="958">
                  <c:v>5.5</c:v>
                </c:pt>
                <c:pt idx="959">
                  <c:v>5.5</c:v>
                </c:pt>
                <c:pt idx="960">
                  <c:v>5.5</c:v>
                </c:pt>
                <c:pt idx="961">
                  <c:v>5.5</c:v>
                </c:pt>
                <c:pt idx="962">
                  <c:v>5.5</c:v>
                </c:pt>
                <c:pt idx="963">
                  <c:v>5.5</c:v>
                </c:pt>
                <c:pt idx="964">
                  <c:v>5.5</c:v>
                </c:pt>
                <c:pt idx="965">
                  <c:v>5.5</c:v>
                </c:pt>
                <c:pt idx="966">
                  <c:v>5.5</c:v>
                </c:pt>
                <c:pt idx="967">
                  <c:v>5.5</c:v>
                </c:pt>
                <c:pt idx="968">
                  <c:v>5.5</c:v>
                </c:pt>
                <c:pt idx="969">
                  <c:v>5.5</c:v>
                </c:pt>
                <c:pt idx="970">
                  <c:v>5.5</c:v>
                </c:pt>
                <c:pt idx="971">
                  <c:v>5.5</c:v>
                </c:pt>
                <c:pt idx="972">
                  <c:v>5.5</c:v>
                </c:pt>
                <c:pt idx="973">
                  <c:v>5.5</c:v>
                </c:pt>
                <c:pt idx="974">
                  <c:v>5.5</c:v>
                </c:pt>
                <c:pt idx="975">
                  <c:v>5.5</c:v>
                </c:pt>
                <c:pt idx="976">
                  <c:v>5.5</c:v>
                </c:pt>
                <c:pt idx="977">
                  <c:v>5.5</c:v>
                </c:pt>
                <c:pt idx="978">
                  <c:v>5.5</c:v>
                </c:pt>
                <c:pt idx="979">
                  <c:v>5.5</c:v>
                </c:pt>
                <c:pt idx="980">
                  <c:v>5.5</c:v>
                </c:pt>
                <c:pt idx="981">
                  <c:v>5.5</c:v>
                </c:pt>
                <c:pt idx="982">
                  <c:v>5.5</c:v>
                </c:pt>
                <c:pt idx="983">
                  <c:v>5.5</c:v>
                </c:pt>
                <c:pt idx="984">
                  <c:v>5.5</c:v>
                </c:pt>
                <c:pt idx="985">
                  <c:v>5.5</c:v>
                </c:pt>
                <c:pt idx="986">
                  <c:v>5.5</c:v>
                </c:pt>
                <c:pt idx="987">
                  <c:v>5.5</c:v>
                </c:pt>
                <c:pt idx="988">
                  <c:v>5.5</c:v>
                </c:pt>
                <c:pt idx="989">
                  <c:v>5.5</c:v>
                </c:pt>
                <c:pt idx="990">
                  <c:v>5.5</c:v>
                </c:pt>
                <c:pt idx="991">
                  <c:v>5.5</c:v>
                </c:pt>
                <c:pt idx="992">
                  <c:v>5.5</c:v>
                </c:pt>
                <c:pt idx="993">
                  <c:v>5.5</c:v>
                </c:pt>
                <c:pt idx="994">
                  <c:v>5.5</c:v>
                </c:pt>
                <c:pt idx="995">
                  <c:v>5.5</c:v>
                </c:pt>
                <c:pt idx="996">
                  <c:v>5.5</c:v>
                </c:pt>
                <c:pt idx="997">
                  <c:v>5.5</c:v>
                </c:pt>
                <c:pt idx="998">
                  <c:v>5.5</c:v>
                </c:pt>
                <c:pt idx="999">
                  <c:v>5.5</c:v>
                </c:pt>
                <c:pt idx="1000">
                  <c:v>5.5</c:v>
                </c:pt>
                <c:pt idx="1001">
                  <c:v>5.5</c:v>
                </c:pt>
                <c:pt idx="1002">
                  <c:v>5.5</c:v>
                </c:pt>
                <c:pt idx="1003">
                  <c:v>5.5</c:v>
                </c:pt>
                <c:pt idx="1004">
                  <c:v>5.5</c:v>
                </c:pt>
                <c:pt idx="1005">
                  <c:v>5.5</c:v>
                </c:pt>
                <c:pt idx="1006">
                  <c:v>5.5</c:v>
                </c:pt>
                <c:pt idx="1007">
                  <c:v>5.5</c:v>
                </c:pt>
                <c:pt idx="1008">
                  <c:v>5.5</c:v>
                </c:pt>
                <c:pt idx="1009">
                  <c:v>5.5</c:v>
                </c:pt>
                <c:pt idx="1010">
                  <c:v>5.5</c:v>
                </c:pt>
                <c:pt idx="1011">
                  <c:v>5.5</c:v>
                </c:pt>
                <c:pt idx="1012">
                  <c:v>5.5</c:v>
                </c:pt>
                <c:pt idx="1013">
                  <c:v>5.5</c:v>
                </c:pt>
                <c:pt idx="1014">
                  <c:v>5.5</c:v>
                </c:pt>
                <c:pt idx="1015">
                  <c:v>5.5</c:v>
                </c:pt>
                <c:pt idx="1016">
                  <c:v>5.5</c:v>
                </c:pt>
                <c:pt idx="1017">
                  <c:v>5.5</c:v>
                </c:pt>
                <c:pt idx="1018">
                  <c:v>5.5</c:v>
                </c:pt>
                <c:pt idx="1019">
                  <c:v>5.5</c:v>
                </c:pt>
                <c:pt idx="1020">
                  <c:v>5.5</c:v>
                </c:pt>
                <c:pt idx="1021">
                  <c:v>5.5</c:v>
                </c:pt>
                <c:pt idx="1022">
                  <c:v>5.5</c:v>
                </c:pt>
                <c:pt idx="1023">
                  <c:v>5.5</c:v>
                </c:pt>
                <c:pt idx="1024">
                  <c:v>5.5</c:v>
                </c:pt>
                <c:pt idx="1025">
                  <c:v>5.5</c:v>
                </c:pt>
                <c:pt idx="1026">
                  <c:v>5.5</c:v>
                </c:pt>
                <c:pt idx="1027">
                  <c:v>5.5</c:v>
                </c:pt>
                <c:pt idx="1028">
                  <c:v>5.5</c:v>
                </c:pt>
                <c:pt idx="1029">
                  <c:v>5.5</c:v>
                </c:pt>
                <c:pt idx="1030">
                  <c:v>5.5</c:v>
                </c:pt>
                <c:pt idx="1031">
                  <c:v>5.5</c:v>
                </c:pt>
                <c:pt idx="1032">
                  <c:v>5.5</c:v>
                </c:pt>
                <c:pt idx="1033">
                  <c:v>5.5</c:v>
                </c:pt>
                <c:pt idx="1034">
                  <c:v>5.5</c:v>
                </c:pt>
                <c:pt idx="1035">
                  <c:v>5.5</c:v>
                </c:pt>
                <c:pt idx="1036">
                  <c:v>5.5</c:v>
                </c:pt>
                <c:pt idx="1037">
                  <c:v>5.5</c:v>
                </c:pt>
                <c:pt idx="1038">
                  <c:v>5.5</c:v>
                </c:pt>
                <c:pt idx="1039">
                  <c:v>5.5</c:v>
                </c:pt>
                <c:pt idx="1040">
                  <c:v>5.5</c:v>
                </c:pt>
                <c:pt idx="1041">
                  <c:v>5.5</c:v>
                </c:pt>
                <c:pt idx="1042">
                  <c:v>5.5</c:v>
                </c:pt>
                <c:pt idx="1043">
                  <c:v>5.5</c:v>
                </c:pt>
                <c:pt idx="1044">
                  <c:v>5.5</c:v>
                </c:pt>
                <c:pt idx="1045">
                  <c:v>5.5</c:v>
                </c:pt>
                <c:pt idx="1046">
                  <c:v>5.5</c:v>
                </c:pt>
                <c:pt idx="1047">
                  <c:v>5.5</c:v>
                </c:pt>
                <c:pt idx="1048">
                  <c:v>5.5</c:v>
                </c:pt>
                <c:pt idx="1049">
                  <c:v>5.5</c:v>
                </c:pt>
                <c:pt idx="1050">
                  <c:v>5.5</c:v>
                </c:pt>
                <c:pt idx="1051">
                  <c:v>5.5</c:v>
                </c:pt>
                <c:pt idx="1052">
                  <c:v>5.5</c:v>
                </c:pt>
                <c:pt idx="1053">
                  <c:v>5.5</c:v>
                </c:pt>
                <c:pt idx="1054">
                  <c:v>5.5</c:v>
                </c:pt>
                <c:pt idx="1055">
                  <c:v>5.5</c:v>
                </c:pt>
                <c:pt idx="1056">
                  <c:v>5.5</c:v>
                </c:pt>
                <c:pt idx="1057">
                  <c:v>5.5</c:v>
                </c:pt>
                <c:pt idx="1058">
                  <c:v>5.5</c:v>
                </c:pt>
                <c:pt idx="1059">
                  <c:v>5.5</c:v>
                </c:pt>
                <c:pt idx="1060">
                  <c:v>5.5</c:v>
                </c:pt>
                <c:pt idx="1061">
                  <c:v>5.5</c:v>
                </c:pt>
                <c:pt idx="1062">
                  <c:v>5.5</c:v>
                </c:pt>
                <c:pt idx="1063">
                  <c:v>5.5</c:v>
                </c:pt>
                <c:pt idx="1064">
                  <c:v>5.5</c:v>
                </c:pt>
                <c:pt idx="1065">
                  <c:v>5.5</c:v>
                </c:pt>
                <c:pt idx="1066">
                  <c:v>5.5</c:v>
                </c:pt>
                <c:pt idx="1067">
                  <c:v>5.5</c:v>
                </c:pt>
                <c:pt idx="1068">
                  <c:v>5.5</c:v>
                </c:pt>
                <c:pt idx="1069">
                  <c:v>5.5</c:v>
                </c:pt>
                <c:pt idx="1070">
                  <c:v>5.5</c:v>
                </c:pt>
                <c:pt idx="1071">
                  <c:v>5.5</c:v>
                </c:pt>
                <c:pt idx="1072">
                  <c:v>5.5</c:v>
                </c:pt>
                <c:pt idx="1073">
                  <c:v>5.5</c:v>
                </c:pt>
                <c:pt idx="1074">
                  <c:v>5.5</c:v>
                </c:pt>
                <c:pt idx="1075">
                  <c:v>5.5</c:v>
                </c:pt>
                <c:pt idx="1076">
                  <c:v>5.5</c:v>
                </c:pt>
                <c:pt idx="1077">
                  <c:v>5.5</c:v>
                </c:pt>
                <c:pt idx="1078">
                  <c:v>5.5</c:v>
                </c:pt>
                <c:pt idx="1079">
                  <c:v>5.5</c:v>
                </c:pt>
                <c:pt idx="1080">
                  <c:v>5.5</c:v>
                </c:pt>
                <c:pt idx="1081">
                  <c:v>5.5</c:v>
                </c:pt>
                <c:pt idx="1082">
                  <c:v>5.5</c:v>
                </c:pt>
                <c:pt idx="1083">
                  <c:v>5.5</c:v>
                </c:pt>
                <c:pt idx="1084">
                  <c:v>5.5</c:v>
                </c:pt>
                <c:pt idx="1085">
                  <c:v>5.5</c:v>
                </c:pt>
                <c:pt idx="1086">
                  <c:v>5.5</c:v>
                </c:pt>
                <c:pt idx="1087">
                  <c:v>5.5</c:v>
                </c:pt>
                <c:pt idx="1088">
                  <c:v>5.5</c:v>
                </c:pt>
                <c:pt idx="1089">
                  <c:v>5.5</c:v>
                </c:pt>
                <c:pt idx="1090">
                  <c:v>5.5</c:v>
                </c:pt>
                <c:pt idx="1091">
                  <c:v>5.5</c:v>
                </c:pt>
                <c:pt idx="1092">
                  <c:v>5.5</c:v>
                </c:pt>
                <c:pt idx="1093">
                  <c:v>5.5</c:v>
                </c:pt>
                <c:pt idx="1094">
                  <c:v>5.5</c:v>
                </c:pt>
                <c:pt idx="1095">
                  <c:v>5.5</c:v>
                </c:pt>
                <c:pt idx="1096">
                  <c:v>5.5</c:v>
                </c:pt>
                <c:pt idx="1097">
                  <c:v>5.5</c:v>
                </c:pt>
                <c:pt idx="1098">
                  <c:v>5.5</c:v>
                </c:pt>
                <c:pt idx="1099">
                  <c:v>5.5</c:v>
                </c:pt>
                <c:pt idx="1100">
                  <c:v>5.5</c:v>
                </c:pt>
                <c:pt idx="1101">
                  <c:v>5.5</c:v>
                </c:pt>
                <c:pt idx="1102">
                  <c:v>5.5</c:v>
                </c:pt>
                <c:pt idx="1103">
                  <c:v>5.5</c:v>
                </c:pt>
                <c:pt idx="1104">
                  <c:v>5.5</c:v>
                </c:pt>
                <c:pt idx="1105">
                  <c:v>5.5</c:v>
                </c:pt>
                <c:pt idx="1106">
                  <c:v>5.5</c:v>
                </c:pt>
                <c:pt idx="1107">
                  <c:v>5.5</c:v>
                </c:pt>
                <c:pt idx="1108">
                  <c:v>5.5</c:v>
                </c:pt>
                <c:pt idx="1109">
                  <c:v>5.5</c:v>
                </c:pt>
                <c:pt idx="1110">
                  <c:v>5.5</c:v>
                </c:pt>
                <c:pt idx="1111">
                  <c:v>5.5</c:v>
                </c:pt>
                <c:pt idx="1112">
                  <c:v>5.5</c:v>
                </c:pt>
                <c:pt idx="1113">
                  <c:v>5.5</c:v>
                </c:pt>
                <c:pt idx="1114">
                  <c:v>5.5</c:v>
                </c:pt>
                <c:pt idx="1115">
                  <c:v>5.5</c:v>
                </c:pt>
                <c:pt idx="1116">
                  <c:v>5.5</c:v>
                </c:pt>
                <c:pt idx="1117">
                  <c:v>5.5</c:v>
                </c:pt>
                <c:pt idx="1118">
                  <c:v>5.5</c:v>
                </c:pt>
                <c:pt idx="1119">
                  <c:v>5.5</c:v>
                </c:pt>
                <c:pt idx="1120">
                  <c:v>5.5</c:v>
                </c:pt>
                <c:pt idx="1121">
                  <c:v>5.5</c:v>
                </c:pt>
                <c:pt idx="1122">
                  <c:v>5.5</c:v>
                </c:pt>
                <c:pt idx="1123">
                  <c:v>5.5</c:v>
                </c:pt>
                <c:pt idx="1124">
                  <c:v>5.5</c:v>
                </c:pt>
                <c:pt idx="1125">
                  <c:v>5.5</c:v>
                </c:pt>
                <c:pt idx="1126">
                  <c:v>5.5</c:v>
                </c:pt>
                <c:pt idx="1127">
                  <c:v>5.5</c:v>
                </c:pt>
                <c:pt idx="1128">
                  <c:v>5.5</c:v>
                </c:pt>
                <c:pt idx="1129">
                  <c:v>5.5</c:v>
                </c:pt>
                <c:pt idx="1130">
                  <c:v>5.5</c:v>
                </c:pt>
                <c:pt idx="1131">
                  <c:v>5.5</c:v>
                </c:pt>
                <c:pt idx="1132">
                  <c:v>5.5</c:v>
                </c:pt>
                <c:pt idx="1133">
                  <c:v>5.5</c:v>
                </c:pt>
                <c:pt idx="1134">
                  <c:v>5.5</c:v>
                </c:pt>
                <c:pt idx="1135">
                  <c:v>5.5</c:v>
                </c:pt>
                <c:pt idx="1136">
                  <c:v>5.5</c:v>
                </c:pt>
                <c:pt idx="1137">
                  <c:v>5.5</c:v>
                </c:pt>
                <c:pt idx="1138">
                  <c:v>5.5</c:v>
                </c:pt>
                <c:pt idx="1139">
                  <c:v>5.5</c:v>
                </c:pt>
                <c:pt idx="1140">
                  <c:v>5.5</c:v>
                </c:pt>
                <c:pt idx="1141">
                  <c:v>5.5</c:v>
                </c:pt>
                <c:pt idx="1142">
                  <c:v>5.5</c:v>
                </c:pt>
                <c:pt idx="1143">
                  <c:v>5.5</c:v>
                </c:pt>
                <c:pt idx="1144">
                  <c:v>5.5</c:v>
                </c:pt>
                <c:pt idx="1145">
                  <c:v>5.5</c:v>
                </c:pt>
                <c:pt idx="1146">
                  <c:v>5.5</c:v>
                </c:pt>
                <c:pt idx="1147">
                  <c:v>5.5</c:v>
                </c:pt>
                <c:pt idx="1148">
                  <c:v>5.5</c:v>
                </c:pt>
                <c:pt idx="1149">
                  <c:v>5.5</c:v>
                </c:pt>
                <c:pt idx="1150">
                  <c:v>5.5</c:v>
                </c:pt>
                <c:pt idx="1151">
                  <c:v>5.5</c:v>
                </c:pt>
                <c:pt idx="1152">
                  <c:v>5.5</c:v>
                </c:pt>
                <c:pt idx="1153">
                  <c:v>5.5</c:v>
                </c:pt>
                <c:pt idx="1154">
                  <c:v>5.5</c:v>
                </c:pt>
                <c:pt idx="1155">
                  <c:v>5.5</c:v>
                </c:pt>
                <c:pt idx="1156">
                  <c:v>5.5</c:v>
                </c:pt>
                <c:pt idx="1157">
                  <c:v>5.5</c:v>
                </c:pt>
                <c:pt idx="1158">
                  <c:v>5.5</c:v>
                </c:pt>
                <c:pt idx="1159">
                  <c:v>5.5</c:v>
                </c:pt>
                <c:pt idx="1160">
                  <c:v>5.5</c:v>
                </c:pt>
                <c:pt idx="1161">
                  <c:v>5.5</c:v>
                </c:pt>
                <c:pt idx="1162">
                  <c:v>5.5</c:v>
                </c:pt>
                <c:pt idx="1163">
                  <c:v>5.5</c:v>
                </c:pt>
                <c:pt idx="1164">
                  <c:v>5.5</c:v>
                </c:pt>
                <c:pt idx="1165">
                  <c:v>5.5</c:v>
                </c:pt>
                <c:pt idx="1166">
                  <c:v>5.5</c:v>
                </c:pt>
                <c:pt idx="1167">
                  <c:v>5.5</c:v>
                </c:pt>
                <c:pt idx="1168">
                  <c:v>5.5</c:v>
                </c:pt>
                <c:pt idx="1169">
                  <c:v>5.5</c:v>
                </c:pt>
                <c:pt idx="1170">
                  <c:v>5.5</c:v>
                </c:pt>
                <c:pt idx="1171">
                  <c:v>5.5</c:v>
                </c:pt>
                <c:pt idx="1172">
                  <c:v>5.5</c:v>
                </c:pt>
                <c:pt idx="1173">
                  <c:v>5.5</c:v>
                </c:pt>
                <c:pt idx="1174">
                  <c:v>5.5</c:v>
                </c:pt>
                <c:pt idx="1175">
                  <c:v>5.5</c:v>
                </c:pt>
                <c:pt idx="1176">
                  <c:v>5.5</c:v>
                </c:pt>
                <c:pt idx="1177">
                  <c:v>5.5</c:v>
                </c:pt>
                <c:pt idx="1178">
                  <c:v>5.5</c:v>
                </c:pt>
                <c:pt idx="1179">
                  <c:v>5.5</c:v>
                </c:pt>
                <c:pt idx="1180">
                  <c:v>5.5</c:v>
                </c:pt>
                <c:pt idx="1181">
                  <c:v>5.5</c:v>
                </c:pt>
                <c:pt idx="1182">
                  <c:v>5.5</c:v>
                </c:pt>
                <c:pt idx="1183">
                  <c:v>5.5</c:v>
                </c:pt>
                <c:pt idx="1184">
                  <c:v>5.5</c:v>
                </c:pt>
                <c:pt idx="1185">
                  <c:v>5.5</c:v>
                </c:pt>
                <c:pt idx="1186">
                  <c:v>5.5</c:v>
                </c:pt>
                <c:pt idx="1187">
                  <c:v>5.5</c:v>
                </c:pt>
                <c:pt idx="1188">
                  <c:v>5.5</c:v>
                </c:pt>
                <c:pt idx="1189">
                  <c:v>5.5</c:v>
                </c:pt>
                <c:pt idx="1190">
                  <c:v>5.5</c:v>
                </c:pt>
                <c:pt idx="1191">
                  <c:v>5.5</c:v>
                </c:pt>
                <c:pt idx="1192">
                  <c:v>5.5</c:v>
                </c:pt>
                <c:pt idx="1193">
                  <c:v>5.5</c:v>
                </c:pt>
                <c:pt idx="1194">
                  <c:v>5.5</c:v>
                </c:pt>
                <c:pt idx="1195">
                  <c:v>5.5</c:v>
                </c:pt>
                <c:pt idx="1196">
                  <c:v>5.5</c:v>
                </c:pt>
                <c:pt idx="1197">
                  <c:v>5.5</c:v>
                </c:pt>
                <c:pt idx="1198">
                  <c:v>5.5</c:v>
                </c:pt>
                <c:pt idx="1199">
                  <c:v>5.5</c:v>
                </c:pt>
                <c:pt idx="1200">
                  <c:v>5.5</c:v>
                </c:pt>
                <c:pt idx="1201">
                  <c:v>5.5</c:v>
                </c:pt>
                <c:pt idx="1202">
                  <c:v>5.5</c:v>
                </c:pt>
                <c:pt idx="1203">
                  <c:v>5.5</c:v>
                </c:pt>
                <c:pt idx="1204">
                  <c:v>5.5</c:v>
                </c:pt>
                <c:pt idx="1205">
                  <c:v>5.5</c:v>
                </c:pt>
                <c:pt idx="1206">
                  <c:v>5.5</c:v>
                </c:pt>
                <c:pt idx="1207">
                  <c:v>5.5</c:v>
                </c:pt>
                <c:pt idx="1208">
                  <c:v>5.5</c:v>
                </c:pt>
                <c:pt idx="1209">
                  <c:v>5.5</c:v>
                </c:pt>
                <c:pt idx="1210">
                  <c:v>5.5</c:v>
                </c:pt>
                <c:pt idx="1211">
                  <c:v>5.5</c:v>
                </c:pt>
                <c:pt idx="1212">
                  <c:v>5.5</c:v>
                </c:pt>
                <c:pt idx="1213">
                  <c:v>5.5</c:v>
                </c:pt>
                <c:pt idx="1214">
                  <c:v>5.5</c:v>
                </c:pt>
                <c:pt idx="1215">
                  <c:v>5.5</c:v>
                </c:pt>
                <c:pt idx="1216">
                  <c:v>5.5</c:v>
                </c:pt>
                <c:pt idx="1217">
                  <c:v>5.5</c:v>
                </c:pt>
                <c:pt idx="1218">
                  <c:v>5.5</c:v>
                </c:pt>
                <c:pt idx="1219">
                  <c:v>5.5</c:v>
                </c:pt>
                <c:pt idx="1220">
                  <c:v>5.5</c:v>
                </c:pt>
                <c:pt idx="1221">
                  <c:v>5.5</c:v>
                </c:pt>
                <c:pt idx="1222">
                  <c:v>5.5</c:v>
                </c:pt>
                <c:pt idx="1223">
                  <c:v>5.5</c:v>
                </c:pt>
                <c:pt idx="1224">
                  <c:v>5.5</c:v>
                </c:pt>
                <c:pt idx="1225">
                  <c:v>5.5</c:v>
                </c:pt>
                <c:pt idx="1226">
                  <c:v>5.5</c:v>
                </c:pt>
                <c:pt idx="1227">
                  <c:v>5.5</c:v>
                </c:pt>
                <c:pt idx="1228">
                  <c:v>5.5</c:v>
                </c:pt>
                <c:pt idx="1229">
                  <c:v>5.5</c:v>
                </c:pt>
                <c:pt idx="1230">
                  <c:v>5.5</c:v>
                </c:pt>
                <c:pt idx="1231">
                  <c:v>5.5</c:v>
                </c:pt>
                <c:pt idx="1232">
                  <c:v>5.5</c:v>
                </c:pt>
                <c:pt idx="1233">
                  <c:v>5.5</c:v>
                </c:pt>
                <c:pt idx="1234">
                  <c:v>5.5</c:v>
                </c:pt>
                <c:pt idx="1235">
                  <c:v>5.5</c:v>
                </c:pt>
                <c:pt idx="1236">
                  <c:v>5.25</c:v>
                </c:pt>
                <c:pt idx="1237">
                  <c:v>5.25</c:v>
                </c:pt>
                <c:pt idx="1238">
                  <c:v>5.25</c:v>
                </c:pt>
                <c:pt idx="1239">
                  <c:v>5.25</c:v>
                </c:pt>
                <c:pt idx="1240">
                  <c:v>5.25</c:v>
                </c:pt>
                <c:pt idx="1241">
                  <c:v>5.25</c:v>
                </c:pt>
                <c:pt idx="1242">
                  <c:v>5.25</c:v>
                </c:pt>
                <c:pt idx="1243">
                  <c:v>5.25</c:v>
                </c:pt>
                <c:pt idx="1244">
                  <c:v>5.25</c:v>
                </c:pt>
                <c:pt idx="1245">
                  <c:v>5.25</c:v>
                </c:pt>
                <c:pt idx="1246">
                  <c:v>5.25</c:v>
                </c:pt>
                <c:pt idx="1247">
                  <c:v>5.25</c:v>
                </c:pt>
                <c:pt idx="1248">
                  <c:v>5</c:v>
                </c:pt>
                <c:pt idx="1249">
                  <c:v>5</c:v>
                </c:pt>
                <c:pt idx="1250">
                  <c:v>5</c:v>
                </c:pt>
                <c:pt idx="1251">
                  <c:v>5</c:v>
                </c:pt>
                <c:pt idx="1252">
                  <c:v>5</c:v>
                </c:pt>
                <c:pt idx="1253">
                  <c:v>5</c:v>
                </c:pt>
                <c:pt idx="1254">
                  <c:v>5</c:v>
                </c:pt>
                <c:pt idx="1255">
                  <c:v>5</c:v>
                </c:pt>
                <c:pt idx="1256">
                  <c:v>5</c:v>
                </c:pt>
                <c:pt idx="1257">
                  <c:v>5</c:v>
                </c:pt>
                <c:pt idx="1258">
                  <c:v>5</c:v>
                </c:pt>
                <c:pt idx="1259">
                  <c:v>5</c:v>
                </c:pt>
                <c:pt idx="1260">
                  <c:v>5</c:v>
                </c:pt>
                <c:pt idx="1261">
                  <c:v>5</c:v>
                </c:pt>
                <c:pt idx="1262">
                  <c:v>5</c:v>
                </c:pt>
                <c:pt idx="1263">
                  <c:v>5</c:v>
                </c:pt>
                <c:pt idx="1264">
                  <c:v>5</c:v>
                </c:pt>
                <c:pt idx="1265">
                  <c:v>5</c:v>
                </c:pt>
                <c:pt idx="1266">
                  <c:v>5</c:v>
                </c:pt>
                <c:pt idx="1267">
                  <c:v>5</c:v>
                </c:pt>
                <c:pt idx="1268">
                  <c:v>5</c:v>
                </c:pt>
                <c:pt idx="1269">
                  <c:v>5</c:v>
                </c:pt>
                <c:pt idx="1270">
                  <c:v>5</c:v>
                </c:pt>
                <c:pt idx="1271">
                  <c:v>4.75</c:v>
                </c:pt>
                <c:pt idx="1272">
                  <c:v>4.75</c:v>
                </c:pt>
                <c:pt idx="1273">
                  <c:v>4.75</c:v>
                </c:pt>
                <c:pt idx="1274">
                  <c:v>4.75</c:v>
                </c:pt>
                <c:pt idx="1275">
                  <c:v>4.75</c:v>
                </c:pt>
                <c:pt idx="1276">
                  <c:v>4.75</c:v>
                </c:pt>
                <c:pt idx="1277">
                  <c:v>4.75</c:v>
                </c:pt>
                <c:pt idx="1278">
                  <c:v>4.75</c:v>
                </c:pt>
                <c:pt idx="1279">
                  <c:v>4.75</c:v>
                </c:pt>
                <c:pt idx="1280">
                  <c:v>4.75</c:v>
                </c:pt>
                <c:pt idx="1281">
                  <c:v>4.75</c:v>
                </c:pt>
                <c:pt idx="1282">
                  <c:v>4.75</c:v>
                </c:pt>
                <c:pt idx="1283">
                  <c:v>4.75</c:v>
                </c:pt>
                <c:pt idx="1284">
                  <c:v>4.75</c:v>
                </c:pt>
                <c:pt idx="1285">
                  <c:v>4.75</c:v>
                </c:pt>
                <c:pt idx="1286">
                  <c:v>4.75</c:v>
                </c:pt>
                <c:pt idx="1287">
                  <c:v>4.75</c:v>
                </c:pt>
                <c:pt idx="1288">
                  <c:v>4.75</c:v>
                </c:pt>
                <c:pt idx="1289">
                  <c:v>4.75</c:v>
                </c:pt>
                <c:pt idx="1290">
                  <c:v>4.75</c:v>
                </c:pt>
                <c:pt idx="1291">
                  <c:v>4.75</c:v>
                </c:pt>
                <c:pt idx="1292">
                  <c:v>4.75</c:v>
                </c:pt>
                <c:pt idx="1293">
                  <c:v>4.75</c:v>
                </c:pt>
                <c:pt idx="1294">
                  <c:v>4.75</c:v>
                </c:pt>
                <c:pt idx="1295">
                  <c:v>4.75</c:v>
                </c:pt>
                <c:pt idx="1296">
                  <c:v>4.75</c:v>
                </c:pt>
                <c:pt idx="1297">
                  <c:v>4.75</c:v>
                </c:pt>
                <c:pt idx="1298">
                  <c:v>4.75</c:v>
                </c:pt>
                <c:pt idx="1299">
                  <c:v>4.75</c:v>
                </c:pt>
                <c:pt idx="1300">
                  <c:v>4.75</c:v>
                </c:pt>
                <c:pt idx="1301">
                  <c:v>4.75</c:v>
                </c:pt>
                <c:pt idx="1302">
                  <c:v>4.75</c:v>
                </c:pt>
                <c:pt idx="1303">
                  <c:v>4.75</c:v>
                </c:pt>
                <c:pt idx="1304">
                  <c:v>4.75</c:v>
                </c:pt>
                <c:pt idx="1305">
                  <c:v>4.75</c:v>
                </c:pt>
                <c:pt idx="1306">
                  <c:v>4.75</c:v>
                </c:pt>
                <c:pt idx="1307">
                  <c:v>4.75</c:v>
                </c:pt>
                <c:pt idx="1308">
                  <c:v>4.75</c:v>
                </c:pt>
                <c:pt idx="1309">
                  <c:v>4.75</c:v>
                </c:pt>
                <c:pt idx="1310">
                  <c:v>4.75</c:v>
                </c:pt>
                <c:pt idx="1311">
                  <c:v>4.75</c:v>
                </c:pt>
                <c:pt idx="1312">
                  <c:v>4.75</c:v>
                </c:pt>
                <c:pt idx="1313">
                  <c:v>4.75</c:v>
                </c:pt>
                <c:pt idx="1314">
                  <c:v>4.75</c:v>
                </c:pt>
                <c:pt idx="1315">
                  <c:v>4.75</c:v>
                </c:pt>
                <c:pt idx="1316">
                  <c:v>4.75</c:v>
                </c:pt>
                <c:pt idx="1317">
                  <c:v>4.75</c:v>
                </c:pt>
                <c:pt idx="1318">
                  <c:v>4.75</c:v>
                </c:pt>
                <c:pt idx="1319">
                  <c:v>4.75</c:v>
                </c:pt>
                <c:pt idx="1320">
                  <c:v>4.75</c:v>
                </c:pt>
                <c:pt idx="1321">
                  <c:v>4.75</c:v>
                </c:pt>
                <c:pt idx="1322">
                  <c:v>4.75</c:v>
                </c:pt>
                <c:pt idx="1323">
                  <c:v>4.75</c:v>
                </c:pt>
                <c:pt idx="1324">
                  <c:v>4.75</c:v>
                </c:pt>
                <c:pt idx="1325">
                  <c:v>4.75</c:v>
                </c:pt>
                <c:pt idx="1326">
                  <c:v>4.75</c:v>
                </c:pt>
                <c:pt idx="1327">
                  <c:v>4.75</c:v>
                </c:pt>
                <c:pt idx="1328">
                  <c:v>4.75</c:v>
                </c:pt>
                <c:pt idx="1329">
                  <c:v>4.75</c:v>
                </c:pt>
                <c:pt idx="1330">
                  <c:v>4.75</c:v>
                </c:pt>
                <c:pt idx="1331">
                  <c:v>4.75</c:v>
                </c:pt>
                <c:pt idx="1332">
                  <c:v>4.75</c:v>
                </c:pt>
                <c:pt idx="1333">
                  <c:v>4.75</c:v>
                </c:pt>
                <c:pt idx="1334">
                  <c:v>4.75</c:v>
                </c:pt>
                <c:pt idx="1335">
                  <c:v>4.75</c:v>
                </c:pt>
                <c:pt idx="1336">
                  <c:v>4.75</c:v>
                </c:pt>
                <c:pt idx="1337">
                  <c:v>4.75</c:v>
                </c:pt>
                <c:pt idx="1338">
                  <c:v>4.75</c:v>
                </c:pt>
                <c:pt idx="1339">
                  <c:v>4.75</c:v>
                </c:pt>
                <c:pt idx="1340">
                  <c:v>4.75</c:v>
                </c:pt>
                <c:pt idx="1341">
                  <c:v>4.75</c:v>
                </c:pt>
                <c:pt idx="1342">
                  <c:v>4.75</c:v>
                </c:pt>
                <c:pt idx="1343">
                  <c:v>4.75</c:v>
                </c:pt>
                <c:pt idx="1344">
                  <c:v>4.75</c:v>
                </c:pt>
                <c:pt idx="1345">
                  <c:v>4.75</c:v>
                </c:pt>
                <c:pt idx="1346">
                  <c:v>4.75</c:v>
                </c:pt>
                <c:pt idx="1347">
                  <c:v>4.75</c:v>
                </c:pt>
                <c:pt idx="1348">
                  <c:v>4.75</c:v>
                </c:pt>
                <c:pt idx="1349">
                  <c:v>4.75</c:v>
                </c:pt>
                <c:pt idx="1350">
                  <c:v>4.75</c:v>
                </c:pt>
                <c:pt idx="1351">
                  <c:v>4.75</c:v>
                </c:pt>
                <c:pt idx="1352">
                  <c:v>4.75</c:v>
                </c:pt>
                <c:pt idx="1353">
                  <c:v>4.75</c:v>
                </c:pt>
                <c:pt idx="1354">
                  <c:v>4.75</c:v>
                </c:pt>
                <c:pt idx="1355">
                  <c:v>4.75</c:v>
                </c:pt>
                <c:pt idx="1356">
                  <c:v>4.75</c:v>
                </c:pt>
                <c:pt idx="1357">
                  <c:v>4.75</c:v>
                </c:pt>
                <c:pt idx="1358">
                  <c:v>4.75</c:v>
                </c:pt>
                <c:pt idx="1359">
                  <c:v>4.75</c:v>
                </c:pt>
                <c:pt idx="1360">
                  <c:v>4.75</c:v>
                </c:pt>
                <c:pt idx="1361">
                  <c:v>4.75</c:v>
                </c:pt>
                <c:pt idx="1362">
                  <c:v>4.75</c:v>
                </c:pt>
                <c:pt idx="1363">
                  <c:v>4.75</c:v>
                </c:pt>
                <c:pt idx="1364">
                  <c:v>4.75</c:v>
                </c:pt>
                <c:pt idx="1365">
                  <c:v>4.75</c:v>
                </c:pt>
                <c:pt idx="1366">
                  <c:v>4.75</c:v>
                </c:pt>
                <c:pt idx="1367">
                  <c:v>4.75</c:v>
                </c:pt>
                <c:pt idx="1368">
                  <c:v>4.75</c:v>
                </c:pt>
                <c:pt idx="1369">
                  <c:v>4.75</c:v>
                </c:pt>
                <c:pt idx="1370">
                  <c:v>4.75</c:v>
                </c:pt>
                <c:pt idx="1371">
                  <c:v>4.75</c:v>
                </c:pt>
                <c:pt idx="1372">
                  <c:v>4.75</c:v>
                </c:pt>
                <c:pt idx="1373">
                  <c:v>4.75</c:v>
                </c:pt>
                <c:pt idx="1374">
                  <c:v>4.75</c:v>
                </c:pt>
                <c:pt idx="1375">
                  <c:v>4.75</c:v>
                </c:pt>
                <c:pt idx="1376">
                  <c:v>4.75</c:v>
                </c:pt>
                <c:pt idx="1377">
                  <c:v>4.75</c:v>
                </c:pt>
                <c:pt idx="1378">
                  <c:v>4.75</c:v>
                </c:pt>
                <c:pt idx="1379">
                  <c:v>4.75</c:v>
                </c:pt>
                <c:pt idx="1380">
                  <c:v>4.75</c:v>
                </c:pt>
                <c:pt idx="1381">
                  <c:v>4.75</c:v>
                </c:pt>
                <c:pt idx="1382">
                  <c:v>4.75</c:v>
                </c:pt>
                <c:pt idx="1383">
                  <c:v>4.75</c:v>
                </c:pt>
                <c:pt idx="1384">
                  <c:v>4.75</c:v>
                </c:pt>
                <c:pt idx="1385">
                  <c:v>4.75</c:v>
                </c:pt>
                <c:pt idx="1386">
                  <c:v>4.75</c:v>
                </c:pt>
                <c:pt idx="1387">
                  <c:v>4.75</c:v>
                </c:pt>
                <c:pt idx="1388">
                  <c:v>4.75</c:v>
                </c:pt>
                <c:pt idx="1389">
                  <c:v>4.75</c:v>
                </c:pt>
                <c:pt idx="1390">
                  <c:v>4.75</c:v>
                </c:pt>
                <c:pt idx="1391">
                  <c:v>4.75</c:v>
                </c:pt>
                <c:pt idx="1392">
                  <c:v>4.75</c:v>
                </c:pt>
                <c:pt idx="1393">
                  <c:v>4.75</c:v>
                </c:pt>
                <c:pt idx="1394">
                  <c:v>4.75</c:v>
                </c:pt>
                <c:pt idx="1395">
                  <c:v>4.75</c:v>
                </c:pt>
                <c:pt idx="1396">
                  <c:v>4.75</c:v>
                </c:pt>
                <c:pt idx="1397">
                  <c:v>4.75</c:v>
                </c:pt>
                <c:pt idx="1398">
                  <c:v>4.75</c:v>
                </c:pt>
                <c:pt idx="1399">
                  <c:v>4.75</c:v>
                </c:pt>
                <c:pt idx="1400">
                  <c:v>4.75</c:v>
                </c:pt>
                <c:pt idx="1401">
                  <c:v>4.75</c:v>
                </c:pt>
                <c:pt idx="1402">
                  <c:v>4.75</c:v>
                </c:pt>
                <c:pt idx="1403">
                  <c:v>4.75</c:v>
                </c:pt>
                <c:pt idx="1404">
                  <c:v>4.75</c:v>
                </c:pt>
                <c:pt idx="1405">
                  <c:v>4.75</c:v>
                </c:pt>
                <c:pt idx="1406">
                  <c:v>4.75</c:v>
                </c:pt>
                <c:pt idx="1407">
                  <c:v>4.75</c:v>
                </c:pt>
                <c:pt idx="1408">
                  <c:v>4.75</c:v>
                </c:pt>
                <c:pt idx="1409">
                  <c:v>4.75</c:v>
                </c:pt>
                <c:pt idx="1410">
                  <c:v>4.75</c:v>
                </c:pt>
                <c:pt idx="1411">
                  <c:v>4.75</c:v>
                </c:pt>
                <c:pt idx="1412">
                  <c:v>4.75</c:v>
                </c:pt>
                <c:pt idx="1413">
                  <c:v>4.75</c:v>
                </c:pt>
                <c:pt idx="1414">
                  <c:v>4.75</c:v>
                </c:pt>
                <c:pt idx="1415">
                  <c:v>4.75</c:v>
                </c:pt>
                <c:pt idx="1416">
                  <c:v>4.75</c:v>
                </c:pt>
                <c:pt idx="1417">
                  <c:v>4.75</c:v>
                </c:pt>
                <c:pt idx="1418">
                  <c:v>4.75</c:v>
                </c:pt>
                <c:pt idx="1419">
                  <c:v>4.75</c:v>
                </c:pt>
                <c:pt idx="1420">
                  <c:v>4.75</c:v>
                </c:pt>
                <c:pt idx="1421">
                  <c:v>4.75</c:v>
                </c:pt>
                <c:pt idx="1422">
                  <c:v>4.75</c:v>
                </c:pt>
                <c:pt idx="1423">
                  <c:v>4.75</c:v>
                </c:pt>
                <c:pt idx="1424">
                  <c:v>4.75</c:v>
                </c:pt>
                <c:pt idx="1425">
                  <c:v>4.75</c:v>
                </c:pt>
                <c:pt idx="1426">
                  <c:v>4.75</c:v>
                </c:pt>
                <c:pt idx="1427">
                  <c:v>4.75</c:v>
                </c:pt>
                <c:pt idx="1428">
                  <c:v>4.75</c:v>
                </c:pt>
                <c:pt idx="1429">
                  <c:v>4.75</c:v>
                </c:pt>
                <c:pt idx="1430">
                  <c:v>4.75</c:v>
                </c:pt>
                <c:pt idx="1431">
                  <c:v>4.75</c:v>
                </c:pt>
                <c:pt idx="1432">
                  <c:v>5</c:v>
                </c:pt>
                <c:pt idx="1433">
                  <c:v>5</c:v>
                </c:pt>
                <c:pt idx="1434">
                  <c:v>5</c:v>
                </c:pt>
                <c:pt idx="1435">
                  <c:v>5</c:v>
                </c:pt>
                <c:pt idx="1436">
                  <c:v>5</c:v>
                </c:pt>
                <c:pt idx="1437">
                  <c:v>5</c:v>
                </c:pt>
                <c:pt idx="1438">
                  <c:v>5</c:v>
                </c:pt>
                <c:pt idx="1439">
                  <c:v>5</c:v>
                </c:pt>
                <c:pt idx="1440">
                  <c:v>5</c:v>
                </c:pt>
                <c:pt idx="1441">
                  <c:v>5</c:v>
                </c:pt>
                <c:pt idx="1442">
                  <c:v>5</c:v>
                </c:pt>
                <c:pt idx="1443">
                  <c:v>5</c:v>
                </c:pt>
                <c:pt idx="1444">
                  <c:v>5</c:v>
                </c:pt>
                <c:pt idx="1445">
                  <c:v>5</c:v>
                </c:pt>
                <c:pt idx="1446">
                  <c:v>5</c:v>
                </c:pt>
                <c:pt idx="1447">
                  <c:v>5</c:v>
                </c:pt>
                <c:pt idx="1448">
                  <c:v>5</c:v>
                </c:pt>
                <c:pt idx="1449">
                  <c:v>5</c:v>
                </c:pt>
                <c:pt idx="1450">
                  <c:v>5</c:v>
                </c:pt>
                <c:pt idx="1451">
                  <c:v>5</c:v>
                </c:pt>
                <c:pt idx="1452">
                  <c:v>5</c:v>
                </c:pt>
                <c:pt idx="1453">
                  <c:v>5</c:v>
                </c:pt>
                <c:pt idx="1454">
                  <c:v>5</c:v>
                </c:pt>
                <c:pt idx="1455">
                  <c:v>5</c:v>
                </c:pt>
                <c:pt idx="1456">
                  <c:v>5</c:v>
                </c:pt>
                <c:pt idx="1457">
                  <c:v>5</c:v>
                </c:pt>
                <c:pt idx="1458">
                  <c:v>5</c:v>
                </c:pt>
                <c:pt idx="1459">
                  <c:v>5</c:v>
                </c:pt>
                <c:pt idx="1460">
                  <c:v>5</c:v>
                </c:pt>
                <c:pt idx="1461">
                  <c:v>5</c:v>
                </c:pt>
                <c:pt idx="1462">
                  <c:v>5</c:v>
                </c:pt>
                <c:pt idx="1463">
                  <c:v>5</c:v>
                </c:pt>
                <c:pt idx="1464">
                  <c:v>5</c:v>
                </c:pt>
                <c:pt idx="1465">
                  <c:v>5</c:v>
                </c:pt>
                <c:pt idx="1466">
                  <c:v>5</c:v>
                </c:pt>
                <c:pt idx="1467">
                  <c:v>5</c:v>
                </c:pt>
                <c:pt idx="1468">
                  <c:v>5</c:v>
                </c:pt>
                <c:pt idx="1469">
                  <c:v>5</c:v>
                </c:pt>
                <c:pt idx="1470">
                  <c:v>5</c:v>
                </c:pt>
                <c:pt idx="1471">
                  <c:v>5.25</c:v>
                </c:pt>
                <c:pt idx="1472">
                  <c:v>5.25</c:v>
                </c:pt>
                <c:pt idx="1473">
                  <c:v>5.25</c:v>
                </c:pt>
                <c:pt idx="1474">
                  <c:v>5.25</c:v>
                </c:pt>
                <c:pt idx="1475">
                  <c:v>5.25</c:v>
                </c:pt>
                <c:pt idx="1476">
                  <c:v>5.25</c:v>
                </c:pt>
                <c:pt idx="1477">
                  <c:v>5.25</c:v>
                </c:pt>
                <c:pt idx="1478">
                  <c:v>5.25</c:v>
                </c:pt>
                <c:pt idx="1479">
                  <c:v>5.25</c:v>
                </c:pt>
                <c:pt idx="1480">
                  <c:v>5.25</c:v>
                </c:pt>
                <c:pt idx="1481">
                  <c:v>5.25</c:v>
                </c:pt>
                <c:pt idx="1482">
                  <c:v>5.25</c:v>
                </c:pt>
                <c:pt idx="1483">
                  <c:v>5.25</c:v>
                </c:pt>
                <c:pt idx="1484">
                  <c:v>5.25</c:v>
                </c:pt>
                <c:pt idx="1485">
                  <c:v>5.25</c:v>
                </c:pt>
                <c:pt idx="1486">
                  <c:v>5.25</c:v>
                </c:pt>
                <c:pt idx="1487">
                  <c:v>5.25</c:v>
                </c:pt>
                <c:pt idx="1488">
                  <c:v>5.25</c:v>
                </c:pt>
                <c:pt idx="1489">
                  <c:v>5.25</c:v>
                </c:pt>
                <c:pt idx="1490">
                  <c:v>5.25</c:v>
                </c:pt>
                <c:pt idx="1491">
                  <c:v>5.25</c:v>
                </c:pt>
                <c:pt idx="1492">
                  <c:v>5.25</c:v>
                </c:pt>
                <c:pt idx="1493">
                  <c:v>5.25</c:v>
                </c:pt>
                <c:pt idx="1494">
                  <c:v>5.25</c:v>
                </c:pt>
                <c:pt idx="1495">
                  <c:v>5.25</c:v>
                </c:pt>
                <c:pt idx="1496">
                  <c:v>5.25</c:v>
                </c:pt>
                <c:pt idx="1497">
                  <c:v>5.25</c:v>
                </c:pt>
                <c:pt idx="1498">
                  <c:v>5.25</c:v>
                </c:pt>
                <c:pt idx="1499">
                  <c:v>5.25</c:v>
                </c:pt>
                <c:pt idx="1500">
                  <c:v>5.25</c:v>
                </c:pt>
                <c:pt idx="1501">
                  <c:v>5.25</c:v>
                </c:pt>
                <c:pt idx="1502">
                  <c:v>5.25</c:v>
                </c:pt>
                <c:pt idx="1503">
                  <c:v>5.25</c:v>
                </c:pt>
                <c:pt idx="1504">
                  <c:v>5.25</c:v>
                </c:pt>
                <c:pt idx="1505">
                  <c:v>5.25</c:v>
                </c:pt>
                <c:pt idx="1506">
                  <c:v>5.25</c:v>
                </c:pt>
                <c:pt idx="1507">
                  <c:v>5.25</c:v>
                </c:pt>
                <c:pt idx="1508">
                  <c:v>5.25</c:v>
                </c:pt>
                <c:pt idx="1509">
                  <c:v>5.25</c:v>
                </c:pt>
                <c:pt idx="1510">
                  <c:v>5.25</c:v>
                </c:pt>
                <c:pt idx="1511">
                  <c:v>5.25</c:v>
                </c:pt>
                <c:pt idx="1512">
                  <c:v>5.25</c:v>
                </c:pt>
                <c:pt idx="1513">
                  <c:v>5.25</c:v>
                </c:pt>
                <c:pt idx="1514">
                  <c:v>5.25</c:v>
                </c:pt>
                <c:pt idx="1515">
                  <c:v>5.25</c:v>
                </c:pt>
                <c:pt idx="1516">
                  <c:v>5.25</c:v>
                </c:pt>
                <c:pt idx="1517">
                  <c:v>5.25</c:v>
                </c:pt>
                <c:pt idx="1518">
                  <c:v>5.25</c:v>
                </c:pt>
                <c:pt idx="1519">
                  <c:v>5.25</c:v>
                </c:pt>
                <c:pt idx="1520">
                  <c:v>5.25</c:v>
                </c:pt>
                <c:pt idx="1521">
                  <c:v>5.25</c:v>
                </c:pt>
                <c:pt idx="1522">
                  <c:v>5.25</c:v>
                </c:pt>
                <c:pt idx="1523">
                  <c:v>5.25</c:v>
                </c:pt>
                <c:pt idx="1524">
                  <c:v>5.25</c:v>
                </c:pt>
                <c:pt idx="1525">
                  <c:v>5.25</c:v>
                </c:pt>
                <c:pt idx="1526">
                  <c:v>5.25</c:v>
                </c:pt>
                <c:pt idx="1527">
                  <c:v>5.25</c:v>
                </c:pt>
                <c:pt idx="1528">
                  <c:v>5.25</c:v>
                </c:pt>
                <c:pt idx="1529">
                  <c:v>5.25</c:v>
                </c:pt>
                <c:pt idx="1530">
                  <c:v>5.25</c:v>
                </c:pt>
                <c:pt idx="1531">
                  <c:v>5.5</c:v>
                </c:pt>
                <c:pt idx="1532">
                  <c:v>5.5</c:v>
                </c:pt>
                <c:pt idx="1533">
                  <c:v>5.5</c:v>
                </c:pt>
                <c:pt idx="1534">
                  <c:v>5.5</c:v>
                </c:pt>
                <c:pt idx="1535">
                  <c:v>5.5</c:v>
                </c:pt>
                <c:pt idx="1536">
                  <c:v>5.5</c:v>
                </c:pt>
                <c:pt idx="1537">
                  <c:v>5.5</c:v>
                </c:pt>
                <c:pt idx="1538">
                  <c:v>5.5</c:v>
                </c:pt>
                <c:pt idx="1539">
                  <c:v>5.5</c:v>
                </c:pt>
                <c:pt idx="1540">
                  <c:v>5.5</c:v>
                </c:pt>
                <c:pt idx="1541">
                  <c:v>5.5</c:v>
                </c:pt>
                <c:pt idx="1542">
                  <c:v>5.5</c:v>
                </c:pt>
                <c:pt idx="1543">
                  <c:v>5.5</c:v>
                </c:pt>
                <c:pt idx="1544">
                  <c:v>5.5</c:v>
                </c:pt>
                <c:pt idx="1545">
                  <c:v>5.5</c:v>
                </c:pt>
                <c:pt idx="1546">
                  <c:v>5.5</c:v>
                </c:pt>
                <c:pt idx="1547">
                  <c:v>5.5</c:v>
                </c:pt>
                <c:pt idx="1548">
                  <c:v>5.5</c:v>
                </c:pt>
                <c:pt idx="1549">
                  <c:v>5.5</c:v>
                </c:pt>
                <c:pt idx="1550">
                  <c:v>5.5</c:v>
                </c:pt>
                <c:pt idx="1551">
                  <c:v>5.5</c:v>
                </c:pt>
                <c:pt idx="1552">
                  <c:v>5.5</c:v>
                </c:pt>
                <c:pt idx="1553">
                  <c:v>5.5</c:v>
                </c:pt>
                <c:pt idx="1554">
                  <c:v>5.5</c:v>
                </c:pt>
                <c:pt idx="1555">
                  <c:v>5.5</c:v>
                </c:pt>
                <c:pt idx="1556">
                  <c:v>5.5</c:v>
                </c:pt>
                <c:pt idx="1557">
                  <c:v>5.5</c:v>
                </c:pt>
                <c:pt idx="1558">
                  <c:v>5.5</c:v>
                </c:pt>
                <c:pt idx="1559">
                  <c:v>5.5</c:v>
                </c:pt>
                <c:pt idx="1560">
                  <c:v>5.5</c:v>
                </c:pt>
                <c:pt idx="1561">
                  <c:v>5.5</c:v>
                </c:pt>
                <c:pt idx="1562">
                  <c:v>5.5</c:v>
                </c:pt>
                <c:pt idx="1563">
                  <c:v>5.5</c:v>
                </c:pt>
                <c:pt idx="1564">
                  <c:v>5.5</c:v>
                </c:pt>
                <c:pt idx="1565">
                  <c:v>5.5</c:v>
                </c:pt>
                <c:pt idx="1566">
                  <c:v>5.5</c:v>
                </c:pt>
                <c:pt idx="1567">
                  <c:v>5.5</c:v>
                </c:pt>
                <c:pt idx="1568">
                  <c:v>5.5</c:v>
                </c:pt>
                <c:pt idx="1569">
                  <c:v>5.5</c:v>
                </c:pt>
                <c:pt idx="1570">
                  <c:v>5.5</c:v>
                </c:pt>
                <c:pt idx="1571">
                  <c:v>5.5</c:v>
                </c:pt>
                <c:pt idx="1572">
                  <c:v>5.5</c:v>
                </c:pt>
                <c:pt idx="1573">
                  <c:v>5.5</c:v>
                </c:pt>
                <c:pt idx="1574">
                  <c:v>5.5</c:v>
                </c:pt>
                <c:pt idx="1575">
                  <c:v>5.5</c:v>
                </c:pt>
                <c:pt idx="1576">
                  <c:v>5.5</c:v>
                </c:pt>
                <c:pt idx="1577">
                  <c:v>5.5</c:v>
                </c:pt>
                <c:pt idx="1578">
                  <c:v>5.5</c:v>
                </c:pt>
                <c:pt idx="1579">
                  <c:v>5.5</c:v>
                </c:pt>
                <c:pt idx="1580">
                  <c:v>5.5</c:v>
                </c:pt>
                <c:pt idx="1581">
                  <c:v>5.5</c:v>
                </c:pt>
                <c:pt idx="1582">
                  <c:v>5.5</c:v>
                </c:pt>
                <c:pt idx="1583">
                  <c:v>5.5</c:v>
                </c:pt>
                <c:pt idx="1584">
                  <c:v>5.5</c:v>
                </c:pt>
                <c:pt idx="1585">
                  <c:v>5.5</c:v>
                </c:pt>
                <c:pt idx="1586">
                  <c:v>5.5</c:v>
                </c:pt>
                <c:pt idx="1587">
                  <c:v>5.75</c:v>
                </c:pt>
                <c:pt idx="1588">
                  <c:v>5.75</c:v>
                </c:pt>
                <c:pt idx="1589">
                  <c:v>5.75</c:v>
                </c:pt>
                <c:pt idx="1590">
                  <c:v>5.75</c:v>
                </c:pt>
                <c:pt idx="1591">
                  <c:v>5.75</c:v>
                </c:pt>
                <c:pt idx="1592">
                  <c:v>5.75</c:v>
                </c:pt>
                <c:pt idx="1593">
                  <c:v>5.75</c:v>
                </c:pt>
                <c:pt idx="1594">
                  <c:v>5.75</c:v>
                </c:pt>
                <c:pt idx="1595">
                  <c:v>5.75</c:v>
                </c:pt>
                <c:pt idx="1596">
                  <c:v>5.75</c:v>
                </c:pt>
                <c:pt idx="1597">
                  <c:v>5.75</c:v>
                </c:pt>
                <c:pt idx="1598">
                  <c:v>5.75</c:v>
                </c:pt>
                <c:pt idx="1599">
                  <c:v>5.75</c:v>
                </c:pt>
                <c:pt idx="1600">
                  <c:v>5.75</c:v>
                </c:pt>
                <c:pt idx="1601">
                  <c:v>5.75</c:v>
                </c:pt>
                <c:pt idx="1602">
                  <c:v>5.75</c:v>
                </c:pt>
                <c:pt idx="1603">
                  <c:v>5.75</c:v>
                </c:pt>
                <c:pt idx="1604">
                  <c:v>5.75</c:v>
                </c:pt>
                <c:pt idx="1605">
                  <c:v>5.75</c:v>
                </c:pt>
                <c:pt idx="1606">
                  <c:v>5.75</c:v>
                </c:pt>
                <c:pt idx="1607">
                  <c:v>5.75</c:v>
                </c:pt>
                <c:pt idx="1608">
                  <c:v>5.75</c:v>
                </c:pt>
                <c:pt idx="1609">
                  <c:v>5.75</c:v>
                </c:pt>
                <c:pt idx="1610">
                  <c:v>5.75</c:v>
                </c:pt>
                <c:pt idx="1611">
                  <c:v>5.75</c:v>
                </c:pt>
                <c:pt idx="1612">
                  <c:v>5.75</c:v>
                </c:pt>
                <c:pt idx="1613">
                  <c:v>5.75</c:v>
                </c:pt>
                <c:pt idx="1614">
                  <c:v>5.75</c:v>
                </c:pt>
                <c:pt idx="1615">
                  <c:v>5.75</c:v>
                </c:pt>
                <c:pt idx="1616">
                  <c:v>5.75</c:v>
                </c:pt>
                <c:pt idx="1617">
                  <c:v>5.75</c:v>
                </c:pt>
                <c:pt idx="1618">
                  <c:v>5.75</c:v>
                </c:pt>
                <c:pt idx="1619">
                  <c:v>5.75</c:v>
                </c:pt>
                <c:pt idx="1620">
                  <c:v>5.75</c:v>
                </c:pt>
                <c:pt idx="1621">
                  <c:v>6</c:v>
                </c:pt>
                <c:pt idx="1622">
                  <c:v>6</c:v>
                </c:pt>
                <c:pt idx="1623">
                  <c:v>6</c:v>
                </c:pt>
                <c:pt idx="1624">
                  <c:v>6</c:v>
                </c:pt>
                <c:pt idx="1625">
                  <c:v>6</c:v>
                </c:pt>
                <c:pt idx="1626">
                  <c:v>6</c:v>
                </c:pt>
                <c:pt idx="1627">
                  <c:v>6</c:v>
                </c:pt>
                <c:pt idx="1628">
                  <c:v>6</c:v>
                </c:pt>
                <c:pt idx="1629">
                  <c:v>6</c:v>
                </c:pt>
                <c:pt idx="1630">
                  <c:v>6</c:v>
                </c:pt>
                <c:pt idx="1631">
                  <c:v>6</c:v>
                </c:pt>
                <c:pt idx="1632">
                  <c:v>6</c:v>
                </c:pt>
                <c:pt idx="1633">
                  <c:v>6</c:v>
                </c:pt>
                <c:pt idx="1634">
                  <c:v>6</c:v>
                </c:pt>
                <c:pt idx="1635">
                  <c:v>6</c:v>
                </c:pt>
                <c:pt idx="1636">
                  <c:v>6</c:v>
                </c:pt>
                <c:pt idx="1637">
                  <c:v>6</c:v>
                </c:pt>
                <c:pt idx="1638">
                  <c:v>6</c:v>
                </c:pt>
                <c:pt idx="1639">
                  <c:v>6</c:v>
                </c:pt>
                <c:pt idx="1640">
                  <c:v>6</c:v>
                </c:pt>
                <c:pt idx="1641">
                  <c:v>6</c:v>
                </c:pt>
                <c:pt idx="1642">
                  <c:v>6</c:v>
                </c:pt>
                <c:pt idx="1643">
                  <c:v>6</c:v>
                </c:pt>
                <c:pt idx="1644">
                  <c:v>6</c:v>
                </c:pt>
                <c:pt idx="1645">
                  <c:v>6</c:v>
                </c:pt>
                <c:pt idx="1646">
                  <c:v>6</c:v>
                </c:pt>
                <c:pt idx="1647">
                  <c:v>6</c:v>
                </c:pt>
                <c:pt idx="1648">
                  <c:v>6</c:v>
                </c:pt>
                <c:pt idx="1649">
                  <c:v>6</c:v>
                </c:pt>
                <c:pt idx="1650">
                  <c:v>6</c:v>
                </c:pt>
                <c:pt idx="1651">
                  <c:v>6</c:v>
                </c:pt>
                <c:pt idx="1652">
                  <c:v>6</c:v>
                </c:pt>
                <c:pt idx="1653">
                  <c:v>6</c:v>
                </c:pt>
                <c:pt idx="1654">
                  <c:v>6</c:v>
                </c:pt>
                <c:pt idx="1655">
                  <c:v>6</c:v>
                </c:pt>
                <c:pt idx="1656">
                  <c:v>6</c:v>
                </c:pt>
                <c:pt idx="1657">
                  <c:v>6</c:v>
                </c:pt>
                <c:pt idx="1658">
                  <c:v>6</c:v>
                </c:pt>
                <c:pt idx="1659">
                  <c:v>6</c:v>
                </c:pt>
                <c:pt idx="1660">
                  <c:v>6</c:v>
                </c:pt>
                <c:pt idx="1661">
                  <c:v>6.5</c:v>
                </c:pt>
                <c:pt idx="1662">
                  <c:v>6.5</c:v>
                </c:pt>
                <c:pt idx="1663">
                  <c:v>6.5</c:v>
                </c:pt>
                <c:pt idx="1664">
                  <c:v>6.5</c:v>
                </c:pt>
                <c:pt idx="1665">
                  <c:v>6.5</c:v>
                </c:pt>
                <c:pt idx="1666">
                  <c:v>6.5</c:v>
                </c:pt>
                <c:pt idx="1667">
                  <c:v>6.5</c:v>
                </c:pt>
                <c:pt idx="1668">
                  <c:v>6.5</c:v>
                </c:pt>
                <c:pt idx="1669">
                  <c:v>6.5</c:v>
                </c:pt>
                <c:pt idx="1670">
                  <c:v>6.5</c:v>
                </c:pt>
                <c:pt idx="1671">
                  <c:v>6.5</c:v>
                </c:pt>
                <c:pt idx="1672">
                  <c:v>6.5</c:v>
                </c:pt>
                <c:pt idx="1673">
                  <c:v>6.5</c:v>
                </c:pt>
                <c:pt idx="1674">
                  <c:v>6.5</c:v>
                </c:pt>
                <c:pt idx="1675">
                  <c:v>6.5</c:v>
                </c:pt>
                <c:pt idx="1676">
                  <c:v>6.5</c:v>
                </c:pt>
                <c:pt idx="1677">
                  <c:v>6.5</c:v>
                </c:pt>
                <c:pt idx="1678">
                  <c:v>6.5</c:v>
                </c:pt>
                <c:pt idx="1679">
                  <c:v>6.5</c:v>
                </c:pt>
                <c:pt idx="1680">
                  <c:v>6.5</c:v>
                </c:pt>
                <c:pt idx="1681">
                  <c:v>6.5</c:v>
                </c:pt>
                <c:pt idx="1682">
                  <c:v>6.5</c:v>
                </c:pt>
                <c:pt idx="1683">
                  <c:v>6.5</c:v>
                </c:pt>
                <c:pt idx="1684">
                  <c:v>6.5</c:v>
                </c:pt>
                <c:pt idx="1685">
                  <c:v>6.5</c:v>
                </c:pt>
                <c:pt idx="1686">
                  <c:v>6.5</c:v>
                </c:pt>
                <c:pt idx="1687">
                  <c:v>6.5</c:v>
                </c:pt>
                <c:pt idx="1688">
                  <c:v>6.5</c:v>
                </c:pt>
                <c:pt idx="1689">
                  <c:v>6.5</c:v>
                </c:pt>
                <c:pt idx="1690">
                  <c:v>6.5</c:v>
                </c:pt>
                <c:pt idx="1691">
                  <c:v>6.5</c:v>
                </c:pt>
                <c:pt idx="1692">
                  <c:v>6.5</c:v>
                </c:pt>
                <c:pt idx="1693">
                  <c:v>6.5</c:v>
                </c:pt>
                <c:pt idx="1694">
                  <c:v>6.5</c:v>
                </c:pt>
                <c:pt idx="1695">
                  <c:v>6.5</c:v>
                </c:pt>
                <c:pt idx="1696">
                  <c:v>6.5</c:v>
                </c:pt>
                <c:pt idx="1697">
                  <c:v>6.5</c:v>
                </c:pt>
                <c:pt idx="1698">
                  <c:v>6.5</c:v>
                </c:pt>
                <c:pt idx="1699">
                  <c:v>6.5</c:v>
                </c:pt>
                <c:pt idx="1700">
                  <c:v>6.5</c:v>
                </c:pt>
                <c:pt idx="1701">
                  <c:v>6.5</c:v>
                </c:pt>
                <c:pt idx="1702">
                  <c:v>6.5</c:v>
                </c:pt>
                <c:pt idx="1703">
                  <c:v>6.5</c:v>
                </c:pt>
                <c:pt idx="1704">
                  <c:v>6.5</c:v>
                </c:pt>
                <c:pt idx="1705">
                  <c:v>6.5</c:v>
                </c:pt>
                <c:pt idx="1706">
                  <c:v>6.5</c:v>
                </c:pt>
                <c:pt idx="1707">
                  <c:v>6.5</c:v>
                </c:pt>
                <c:pt idx="1708">
                  <c:v>6.5</c:v>
                </c:pt>
                <c:pt idx="1709">
                  <c:v>6.5</c:v>
                </c:pt>
                <c:pt idx="1710">
                  <c:v>6.5</c:v>
                </c:pt>
                <c:pt idx="1711">
                  <c:v>6.5</c:v>
                </c:pt>
                <c:pt idx="1712">
                  <c:v>6.5</c:v>
                </c:pt>
                <c:pt idx="1713">
                  <c:v>6.5</c:v>
                </c:pt>
                <c:pt idx="1714">
                  <c:v>6.5</c:v>
                </c:pt>
                <c:pt idx="1715">
                  <c:v>6.5</c:v>
                </c:pt>
                <c:pt idx="1716">
                  <c:v>6.5</c:v>
                </c:pt>
                <c:pt idx="1717">
                  <c:v>6.5</c:v>
                </c:pt>
                <c:pt idx="1718">
                  <c:v>6.5</c:v>
                </c:pt>
                <c:pt idx="1719">
                  <c:v>6.5</c:v>
                </c:pt>
                <c:pt idx="1720">
                  <c:v>6.5</c:v>
                </c:pt>
                <c:pt idx="1721">
                  <c:v>6.5</c:v>
                </c:pt>
                <c:pt idx="1722">
                  <c:v>6.5</c:v>
                </c:pt>
                <c:pt idx="1723">
                  <c:v>6.5</c:v>
                </c:pt>
                <c:pt idx="1724">
                  <c:v>6.5</c:v>
                </c:pt>
                <c:pt idx="1725">
                  <c:v>6.5</c:v>
                </c:pt>
                <c:pt idx="1726">
                  <c:v>6.5</c:v>
                </c:pt>
                <c:pt idx="1727">
                  <c:v>6.5</c:v>
                </c:pt>
                <c:pt idx="1728">
                  <c:v>6.5</c:v>
                </c:pt>
                <c:pt idx="1729">
                  <c:v>6.5</c:v>
                </c:pt>
                <c:pt idx="1730">
                  <c:v>6.5</c:v>
                </c:pt>
                <c:pt idx="1731">
                  <c:v>6.5</c:v>
                </c:pt>
                <c:pt idx="1732">
                  <c:v>6.5</c:v>
                </c:pt>
                <c:pt idx="1733">
                  <c:v>6.5</c:v>
                </c:pt>
                <c:pt idx="1734">
                  <c:v>6.5</c:v>
                </c:pt>
                <c:pt idx="1735">
                  <c:v>6.5</c:v>
                </c:pt>
                <c:pt idx="1736">
                  <c:v>6.5</c:v>
                </c:pt>
                <c:pt idx="1737">
                  <c:v>6.5</c:v>
                </c:pt>
                <c:pt idx="1738">
                  <c:v>6.5</c:v>
                </c:pt>
                <c:pt idx="1739">
                  <c:v>6.5</c:v>
                </c:pt>
                <c:pt idx="1740">
                  <c:v>6.5</c:v>
                </c:pt>
                <c:pt idx="1741">
                  <c:v>6.5</c:v>
                </c:pt>
                <c:pt idx="1742">
                  <c:v>6.5</c:v>
                </c:pt>
                <c:pt idx="1743">
                  <c:v>6.5</c:v>
                </c:pt>
                <c:pt idx="1744">
                  <c:v>6.5</c:v>
                </c:pt>
                <c:pt idx="1745">
                  <c:v>6.5</c:v>
                </c:pt>
                <c:pt idx="1746">
                  <c:v>6.5</c:v>
                </c:pt>
                <c:pt idx="1747">
                  <c:v>6.5</c:v>
                </c:pt>
                <c:pt idx="1748">
                  <c:v>6.5</c:v>
                </c:pt>
                <c:pt idx="1749">
                  <c:v>6.5</c:v>
                </c:pt>
                <c:pt idx="1750">
                  <c:v>6.5</c:v>
                </c:pt>
                <c:pt idx="1751">
                  <c:v>6.5</c:v>
                </c:pt>
                <c:pt idx="1752">
                  <c:v>6.5</c:v>
                </c:pt>
                <c:pt idx="1753">
                  <c:v>6.5</c:v>
                </c:pt>
                <c:pt idx="1754">
                  <c:v>6.5</c:v>
                </c:pt>
                <c:pt idx="1755">
                  <c:v>6.5</c:v>
                </c:pt>
                <c:pt idx="1756">
                  <c:v>6.5</c:v>
                </c:pt>
                <c:pt idx="1757">
                  <c:v>6.5</c:v>
                </c:pt>
                <c:pt idx="1758">
                  <c:v>6.5</c:v>
                </c:pt>
                <c:pt idx="1759">
                  <c:v>6.5</c:v>
                </c:pt>
                <c:pt idx="1760">
                  <c:v>6.5</c:v>
                </c:pt>
                <c:pt idx="1761">
                  <c:v>6.5</c:v>
                </c:pt>
                <c:pt idx="1762">
                  <c:v>6.5</c:v>
                </c:pt>
                <c:pt idx="1763">
                  <c:v>6.5</c:v>
                </c:pt>
                <c:pt idx="1764">
                  <c:v>6.5</c:v>
                </c:pt>
                <c:pt idx="1765">
                  <c:v>6.5</c:v>
                </c:pt>
                <c:pt idx="1766">
                  <c:v>6.5</c:v>
                </c:pt>
                <c:pt idx="1767">
                  <c:v>6.5</c:v>
                </c:pt>
                <c:pt idx="1768">
                  <c:v>6.5</c:v>
                </c:pt>
                <c:pt idx="1769">
                  <c:v>6.5</c:v>
                </c:pt>
                <c:pt idx="1770">
                  <c:v>6.5</c:v>
                </c:pt>
                <c:pt idx="1771">
                  <c:v>6.5</c:v>
                </c:pt>
                <c:pt idx="1772">
                  <c:v>6.5</c:v>
                </c:pt>
                <c:pt idx="1773">
                  <c:v>6.5</c:v>
                </c:pt>
                <c:pt idx="1774">
                  <c:v>6.5</c:v>
                </c:pt>
                <c:pt idx="1775">
                  <c:v>6.5</c:v>
                </c:pt>
                <c:pt idx="1776">
                  <c:v>6.5</c:v>
                </c:pt>
                <c:pt idx="1777">
                  <c:v>6.5</c:v>
                </c:pt>
                <c:pt idx="1778">
                  <c:v>6.5</c:v>
                </c:pt>
                <c:pt idx="1779">
                  <c:v>6.5</c:v>
                </c:pt>
                <c:pt idx="1780">
                  <c:v>6.5</c:v>
                </c:pt>
                <c:pt idx="1781">
                  <c:v>6.5</c:v>
                </c:pt>
                <c:pt idx="1782">
                  <c:v>6.5</c:v>
                </c:pt>
                <c:pt idx="1783">
                  <c:v>6.5</c:v>
                </c:pt>
                <c:pt idx="1784">
                  <c:v>6.5</c:v>
                </c:pt>
                <c:pt idx="1785">
                  <c:v>6.5</c:v>
                </c:pt>
                <c:pt idx="1786">
                  <c:v>6.5</c:v>
                </c:pt>
                <c:pt idx="1787">
                  <c:v>6.5</c:v>
                </c:pt>
                <c:pt idx="1788">
                  <c:v>6.5</c:v>
                </c:pt>
                <c:pt idx="1789">
                  <c:v>6.5</c:v>
                </c:pt>
                <c:pt idx="1790">
                  <c:v>6.5</c:v>
                </c:pt>
                <c:pt idx="1791">
                  <c:v>6.5</c:v>
                </c:pt>
                <c:pt idx="1792">
                  <c:v>6.5</c:v>
                </c:pt>
                <c:pt idx="1793">
                  <c:v>6.5</c:v>
                </c:pt>
                <c:pt idx="1794">
                  <c:v>6.5</c:v>
                </c:pt>
                <c:pt idx="1795">
                  <c:v>6.5</c:v>
                </c:pt>
                <c:pt idx="1796">
                  <c:v>6.5</c:v>
                </c:pt>
                <c:pt idx="1797">
                  <c:v>6.5</c:v>
                </c:pt>
                <c:pt idx="1798">
                  <c:v>6.5</c:v>
                </c:pt>
                <c:pt idx="1799">
                  <c:v>6.5</c:v>
                </c:pt>
                <c:pt idx="1800">
                  <c:v>6.5</c:v>
                </c:pt>
                <c:pt idx="1801">
                  <c:v>6.5</c:v>
                </c:pt>
                <c:pt idx="1802">
                  <c:v>6.5</c:v>
                </c:pt>
                <c:pt idx="1803">
                  <c:v>6.5</c:v>
                </c:pt>
                <c:pt idx="1804">
                  <c:v>6.5</c:v>
                </c:pt>
                <c:pt idx="1805">
                  <c:v>6.5</c:v>
                </c:pt>
                <c:pt idx="1806">
                  <c:v>6.5</c:v>
                </c:pt>
                <c:pt idx="1807">
                  <c:v>6.5</c:v>
                </c:pt>
                <c:pt idx="1808">
                  <c:v>6.5</c:v>
                </c:pt>
                <c:pt idx="1809">
                  <c:v>6.5</c:v>
                </c:pt>
                <c:pt idx="1810">
                  <c:v>6.5</c:v>
                </c:pt>
                <c:pt idx="1811">
                  <c:v>6.5</c:v>
                </c:pt>
                <c:pt idx="1812">
                  <c:v>6.5</c:v>
                </c:pt>
                <c:pt idx="1813">
                  <c:v>6.5</c:v>
                </c:pt>
                <c:pt idx="1814">
                  <c:v>6.5</c:v>
                </c:pt>
                <c:pt idx="1815">
                  <c:v>6.5</c:v>
                </c:pt>
                <c:pt idx="1816">
                  <c:v>6.5</c:v>
                </c:pt>
                <c:pt idx="1817">
                  <c:v>6.5</c:v>
                </c:pt>
                <c:pt idx="1818">
                  <c:v>6.5</c:v>
                </c:pt>
                <c:pt idx="1819">
                  <c:v>6.5</c:v>
                </c:pt>
                <c:pt idx="1820">
                  <c:v>6.5</c:v>
                </c:pt>
                <c:pt idx="1821">
                  <c:v>6.5</c:v>
                </c:pt>
                <c:pt idx="1822">
                  <c:v>6.5</c:v>
                </c:pt>
                <c:pt idx="1823">
                  <c:v>6.5</c:v>
                </c:pt>
                <c:pt idx="1824">
                  <c:v>6.5</c:v>
                </c:pt>
                <c:pt idx="1825">
                  <c:v>6.5</c:v>
                </c:pt>
                <c:pt idx="1826">
                  <c:v>6.5</c:v>
                </c:pt>
                <c:pt idx="1827">
                  <c:v>6</c:v>
                </c:pt>
                <c:pt idx="1828">
                  <c:v>6</c:v>
                </c:pt>
                <c:pt idx="1829">
                  <c:v>6</c:v>
                </c:pt>
                <c:pt idx="1830">
                  <c:v>6</c:v>
                </c:pt>
                <c:pt idx="1831">
                  <c:v>6</c:v>
                </c:pt>
                <c:pt idx="1832">
                  <c:v>6</c:v>
                </c:pt>
                <c:pt idx="1833">
                  <c:v>6</c:v>
                </c:pt>
                <c:pt idx="1834">
                  <c:v>6</c:v>
                </c:pt>
                <c:pt idx="1835">
                  <c:v>6</c:v>
                </c:pt>
                <c:pt idx="1836">
                  <c:v>6</c:v>
                </c:pt>
                <c:pt idx="1837">
                  <c:v>6</c:v>
                </c:pt>
                <c:pt idx="1838">
                  <c:v>6</c:v>
                </c:pt>
                <c:pt idx="1839">
                  <c:v>6</c:v>
                </c:pt>
                <c:pt idx="1840">
                  <c:v>6</c:v>
                </c:pt>
                <c:pt idx="1841">
                  <c:v>6</c:v>
                </c:pt>
                <c:pt idx="1842">
                  <c:v>6</c:v>
                </c:pt>
                <c:pt idx="1843">
                  <c:v>6</c:v>
                </c:pt>
                <c:pt idx="1844">
                  <c:v>6</c:v>
                </c:pt>
                <c:pt idx="1845">
                  <c:v>6</c:v>
                </c:pt>
                <c:pt idx="1846">
                  <c:v>6</c:v>
                </c:pt>
                <c:pt idx="1847">
                  <c:v>5.5</c:v>
                </c:pt>
                <c:pt idx="1848">
                  <c:v>5.5</c:v>
                </c:pt>
                <c:pt idx="1849">
                  <c:v>5.5</c:v>
                </c:pt>
                <c:pt idx="1850">
                  <c:v>5.5</c:v>
                </c:pt>
                <c:pt idx="1851">
                  <c:v>5.5</c:v>
                </c:pt>
                <c:pt idx="1852">
                  <c:v>5.5</c:v>
                </c:pt>
                <c:pt idx="1853">
                  <c:v>5.5</c:v>
                </c:pt>
                <c:pt idx="1854">
                  <c:v>5.5</c:v>
                </c:pt>
                <c:pt idx="1855">
                  <c:v>5.5</c:v>
                </c:pt>
                <c:pt idx="1856">
                  <c:v>5.5</c:v>
                </c:pt>
                <c:pt idx="1857">
                  <c:v>5.5</c:v>
                </c:pt>
                <c:pt idx="1858">
                  <c:v>5.5</c:v>
                </c:pt>
                <c:pt idx="1859">
                  <c:v>5.5</c:v>
                </c:pt>
                <c:pt idx="1860">
                  <c:v>5.5</c:v>
                </c:pt>
                <c:pt idx="1861">
                  <c:v>5.5</c:v>
                </c:pt>
                <c:pt idx="1862">
                  <c:v>5.5</c:v>
                </c:pt>
                <c:pt idx="1863">
                  <c:v>5.5</c:v>
                </c:pt>
                <c:pt idx="1864">
                  <c:v>5.5</c:v>
                </c:pt>
                <c:pt idx="1865">
                  <c:v>5.5</c:v>
                </c:pt>
                <c:pt idx="1866">
                  <c:v>5.5</c:v>
                </c:pt>
                <c:pt idx="1867">
                  <c:v>5.5</c:v>
                </c:pt>
                <c:pt idx="1868">
                  <c:v>5.5</c:v>
                </c:pt>
                <c:pt idx="1869">
                  <c:v>5.5</c:v>
                </c:pt>
                <c:pt idx="1870">
                  <c:v>5.5</c:v>
                </c:pt>
                <c:pt idx="1871">
                  <c:v>5.5</c:v>
                </c:pt>
                <c:pt idx="1872">
                  <c:v>5.5</c:v>
                </c:pt>
                <c:pt idx="1873">
                  <c:v>5.5</c:v>
                </c:pt>
                <c:pt idx="1874">
                  <c:v>5.5</c:v>
                </c:pt>
                <c:pt idx="1875">
                  <c:v>5.5</c:v>
                </c:pt>
                <c:pt idx="1876">
                  <c:v>5.5</c:v>
                </c:pt>
                <c:pt idx="1877">
                  <c:v>5.5</c:v>
                </c:pt>
                <c:pt idx="1878">
                  <c:v>5.5</c:v>
                </c:pt>
                <c:pt idx="1879">
                  <c:v>5.5</c:v>
                </c:pt>
                <c:pt idx="1880">
                  <c:v>5.5</c:v>
                </c:pt>
                <c:pt idx="1881">
                  <c:v>5</c:v>
                </c:pt>
                <c:pt idx="1882">
                  <c:v>5</c:v>
                </c:pt>
                <c:pt idx="1883">
                  <c:v>5</c:v>
                </c:pt>
                <c:pt idx="1884">
                  <c:v>5</c:v>
                </c:pt>
                <c:pt idx="1885">
                  <c:v>5</c:v>
                </c:pt>
                <c:pt idx="1886">
                  <c:v>5</c:v>
                </c:pt>
                <c:pt idx="1887">
                  <c:v>5</c:v>
                </c:pt>
                <c:pt idx="1888">
                  <c:v>5</c:v>
                </c:pt>
                <c:pt idx="1889">
                  <c:v>5</c:v>
                </c:pt>
                <c:pt idx="1890">
                  <c:v>5</c:v>
                </c:pt>
                <c:pt idx="1891">
                  <c:v>5</c:v>
                </c:pt>
                <c:pt idx="1892">
                  <c:v>5</c:v>
                </c:pt>
                <c:pt idx="1893">
                  <c:v>5</c:v>
                </c:pt>
                <c:pt idx="1894">
                  <c:v>5</c:v>
                </c:pt>
                <c:pt idx="1895">
                  <c:v>5</c:v>
                </c:pt>
                <c:pt idx="1896">
                  <c:v>5</c:v>
                </c:pt>
                <c:pt idx="1897">
                  <c:v>5</c:v>
                </c:pt>
                <c:pt idx="1898">
                  <c:v>5</c:v>
                </c:pt>
                <c:pt idx="1899">
                  <c:v>5</c:v>
                </c:pt>
                <c:pt idx="1900">
                  <c:v>5</c:v>
                </c:pt>
                <c:pt idx="1901">
                  <c:v>5</c:v>
                </c:pt>
                <c:pt idx="1902">
                  <c:v>4.5</c:v>
                </c:pt>
                <c:pt idx="1903">
                  <c:v>4.5</c:v>
                </c:pt>
                <c:pt idx="1904">
                  <c:v>4.5</c:v>
                </c:pt>
                <c:pt idx="1905">
                  <c:v>4.5</c:v>
                </c:pt>
                <c:pt idx="1906">
                  <c:v>4.5</c:v>
                </c:pt>
                <c:pt idx="1907">
                  <c:v>4.5</c:v>
                </c:pt>
                <c:pt idx="1908">
                  <c:v>4.5</c:v>
                </c:pt>
                <c:pt idx="1909">
                  <c:v>4.5</c:v>
                </c:pt>
                <c:pt idx="1910">
                  <c:v>4.5</c:v>
                </c:pt>
                <c:pt idx="1911">
                  <c:v>4.5</c:v>
                </c:pt>
                <c:pt idx="1912">
                  <c:v>4.5</c:v>
                </c:pt>
                <c:pt idx="1913">
                  <c:v>4.5</c:v>
                </c:pt>
                <c:pt idx="1914">
                  <c:v>4.5</c:v>
                </c:pt>
                <c:pt idx="1915">
                  <c:v>4.5</c:v>
                </c:pt>
                <c:pt idx="1916">
                  <c:v>4.5</c:v>
                </c:pt>
                <c:pt idx="1917">
                  <c:v>4.5</c:v>
                </c:pt>
                <c:pt idx="1918">
                  <c:v>4.5</c:v>
                </c:pt>
                <c:pt idx="1919">
                  <c:v>4.5</c:v>
                </c:pt>
                <c:pt idx="1920">
                  <c:v>4.5</c:v>
                </c:pt>
                <c:pt idx="1921">
                  <c:v>4</c:v>
                </c:pt>
                <c:pt idx="1922">
                  <c:v>4</c:v>
                </c:pt>
                <c:pt idx="1923">
                  <c:v>4</c:v>
                </c:pt>
                <c:pt idx="1924">
                  <c:v>4</c:v>
                </c:pt>
                <c:pt idx="1925">
                  <c:v>4</c:v>
                </c:pt>
                <c:pt idx="1926">
                  <c:v>4</c:v>
                </c:pt>
                <c:pt idx="1927">
                  <c:v>4</c:v>
                </c:pt>
                <c:pt idx="1928">
                  <c:v>4</c:v>
                </c:pt>
                <c:pt idx="1929">
                  <c:v>4</c:v>
                </c:pt>
                <c:pt idx="1930">
                  <c:v>4</c:v>
                </c:pt>
                <c:pt idx="1931">
                  <c:v>4</c:v>
                </c:pt>
                <c:pt idx="1932">
                  <c:v>4</c:v>
                </c:pt>
                <c:pt idx="1933">
                  <c:v>4</c:v>
                </c:pt>
                <c:pt idx="1934">
                  <c:v>4</c:v>
                </c:pt>
                <c:pt idx="1935">
                  <c:v>4</c:v>
                </c:pt>
                <c:pt idx="1936">
                  <c:v>4</c:v>
                </c:pt>
                <c:pt idx="1937">
                  <c:v>4</c:v>
                </c:pt>
                <c:pt idx="1938">
                  <c:v>4</c:v>
                </c:pt>
                <c:pt idx="1939">
                  <c:v>4</c:v>
                </c:pt>
                <c:pt idx="1940">
                  <c:v>4</c:v>
                </c:pt>
                <c:pt idx="1941">
                  <c:v>4</c:v>
                </c:pt>
                <c:pt idx="1942">
                  <c:v>4</c:v>
                </c:pt>
                <c:pt idx="1943">
                  <c:v>4</c:v>
                </c:pt>
                <c:pt idx="1944">
                  <c:v>4</c:v>
                </c:pt>
                <c:pt idx="1945">
                  <c:v>4</c:v>
                </c:pt>
                <c:pt idx="1946">
                  <c:v>4</c:v>
                </c:pt>
                <c:pt idx="1947">
                  <c:v>4</c:v>
                </c:pt>
                <c:pt idx="1948">
                  <c:v>4</c:v>
                </c:pt>
                <c:pt idx="1949">
                  <c:v>4</c:v>
                </c:pt>
                <c:pt idx="1950">
                  <c:v>4</c:v>
                </c:pt>
                <c:pt idx="1951">
                  <c:v>4</c:v>
                </c:pt>
                <c:pt idx="1952">
                  <c:v>3.75</c:v>
                </c:pt>
                <c:pt idx="1953">
                  <c:v>3.75</c:v>
                </c:pt>
                <c:pt idx="1954">
                  <c:v>3.75</c:v>
                </c:pt>
                <c:pt idx="1955">
                  <c:v>3.75</c:v>
                </c:pt>
                <c:pt idx="1956">
                  <c:v>3.75</c:v>
                </c:pt>
                <c:pt idx="1957">
                  <c:v>3.75</c:v>
                </c:pt>
                <c:pt idx="1958">
                  <c:v>3.75</c:v>
                </c:pt>
                <c:pt idx="1959">
                  <c:v>3.75</c:v>
                </c:pt>
                <c:pt idx="1960">
                  <c:v>3.75</c:v>
                </c:pt>
                <c:pt idx="1961">
                  <c:v>3.75</c:v>
                </c:pt>
                <c:pt idx="1962">
                  <c:v>3.75</c:v>
                </c:pt>
                <c:pt idx="1963">
                  <c:v>3.75</c:v>
                </c:pt>
                <c:pt idx="1964">
                  <c:v>3.75</c:v>
                </c:pt>
                <c:pt idx="1965">
                  <c:v>3.75</c:v>
                </c:pt>
                <c:pt idx="1966">
                  <c:v>3.75</c:v>
                </c:pt>
                <c:pt idx="1967">
                  <c:v>3.75</c:v>
                </c:pt>
                <c:pt idx="1968">
                  <c:v>3.75</c:v>
                </c:pt>
                <c:pt idx="1969">
                  <c:v>3.75</c:v>
                </c:pt>
                <c:pt idx="1970">
                  <c:v>3.75</c:v>
                </c:pt>
                <c:pt idx="1971">
                  <c:v>3.75</c:v>
                </c:pt>
                <c:pt idx="1972">
                  <c:v>3.75</c:v>
                </c:pt>
                <c:pt idx="1973">
                  <c:v>3.75</c:v>
                </c:pt>
                <c:pt idx="1974">
                  <c:v>3.75</c:v>
                </c:pt>
                <c:pt idx="1975">
                  <c:v>3.75</c:v>
                </c:pt>
                <c:pt idx="1976">
                  <c:v>3.75</c:v>
                </c:pt>
                <c:pt idx="1977">
                  <c:v>3.75</c:v>
                </c:pt>
                <c:pt idx="1978">
                  <c:v>3.75</c:v>
                </c:pt>
                <c:pt idx="1979">
                  <c:v>3.75</c:v>
                </c:pt>
                <c:pt idx="1980">
                  <c:v>3.75</c:v>
                </c:pt>
                <c:pt idx="1981">
                  <c:v>3.75</c:v>
                </c:pt>
                <c:pt idx="1982">
                  <c:v>3.75</c:v>
                </c:pt>
                <c:pt idx="1983">
                  <c:v>3.75</c:v>
                </c:pt>
                <c:pt idx="1984">
                  <c:v>3.75</c:v>
                </c:pt>
                <c:pt idx="1985">
                  <c:v>3.75</c:v>
                </c:pt>
                <c:pt idx="1986">
                  <c:v>3.75</c:v>
                </c:pt>
                <c:pt idx="1987">
                  <c:v>3.75</c:v>
                </c:pt>
                <c:pt idx="1988">
                  <c:v>3.75</c:v>
                </c:pt>
                <c:pt idx="1989">
                  <c:v>3.75</c:v>
                </c:pt>
                <c:pt idx="1990">
                  <c:v>3.75</c:v>
                </c:pt>
                <c:pt idx="1991">
                  <c:v>3.5</c:v>
                </c:pt>
                <c:pt idx="1992">
                  <c:v>3.5</c:v>
                </c:pt>
                <c:pt idx="1993">
                  <c:v>3.5</c:v>
                </c:pt>
                <c:pt idx="1994">
                  <c:v>3.5</c:v>
                </c:pt>
                <c:pt idx="1995">
                  <c:v>3.5</c:v>
                </c:pt>
                <c:pt idx="1996">
                  <c:v>3.5</c:v>
                </c:pt>
                <c:pt idx="1997">
                  <c:v>3.5</c:v>
                </c:pt>
                <c:pt idx="1998">
                  <c:v>3.5</c:v>
                </c:pt>
                <c:pt idx="1999">
                  <c:v>3.5</c:v>
                </c:pt>
                <c:pt idx="2000">
                  <c:v>3.5</c:v>
                </c:pt>
                <c:pt idx="2001">
                  <c:v>3.5</c:v>
                </c:pt>
                <c:pt idx="2002">
                  <c:v>3.5</c:v>
                </c:pt>
                <c:pt idx="2003">
                  <c:v>3.5</c:v>
                </c:pt>
                <c:pt idx="2004">
                  <c:v>3.5</c:v>
                </c:pt>
                <c:pt idx="2005">
                  <c:v>3.5</c:v>
                </c:pt>
                <c:pt idx="2006">
                  <c:v>3.5</c:v>
                </c:pt>
                <c:pt idx="2007">
                  <c:v>3.5</c:v>
                </c:pt>
                <c:pt idx="2008">
                  <c:v>3.5</c:v>
                </c:pt>
                <c:pt idx="2009">
                  <c:v>3.5</c:v>
                </c:pt>
                <c:pt idx="2010">
                  <c:v>3</c:v>
                </c:pt>
                <c:pt idx="2011">
                  <c:v>3</c:v>
                </c:pt>
                <c:pt idx="2012">
                  <c:v>3</c:v>
                </c:pt>
                <c:pt idx="2013">
                  <c:v>3</c:v>
                </c:pt>
                <c:pt idx="2014">
                  <c:v>3</c:v>
                </c:pt>
                <c:pt idx="2015">
                  <c:v>3</c:v>
                </c:pt>
                <c:pt idx="2016">
                  <c:v>3</c:v>
                </c:pt>
                <c:pt idx="2017">
                  <c:v>3</c:v>
                </c:pt>
                <c:pt idx="2018">
                  <c:v>3</c:v>
                </c:pt>
                <c:pt idx="2019">
                  <c:v>3</c:v>
                </c:pt>
                <c:pt idx="2020">
                  <c:v>3</c:v>
                </c:pt>
                <c:pt idx="2021">
                  <c:v>2.5</c:v>
                </c:pt>
                <c:pt idx="2022">
                  <c:v>2.5</c:v>
                </c:pt>
                <c:pt idx="2023">
                  <c:v>2.5</c:v>
                </c:pt>
                <c:pt idx="2024">
                  <c:v>2.5</c:v>
                </c:pt>
                <c:pt idx="2025">
                  <c:v>2.5</c:v>
                </c:pt>
                <c:pt idx="2026">
                  <c:v>2.5</c:v>
                </c:pt>
                <c:pt idx="2027">
                  <c:v>2.5</c:v>
                </c:pt>
                <c:pt idx="2028">
                  <c:v>2.5</c:v>
                </c:pt>
                <c:pt idx="2029">
                  <c:v>2.5</c:v>
                </c:pt>
                <c:pt idx="2030">
                  <c:v>2.5</c:v>
                </c:pt>
                <c:pt idx="2031">
                  <c:v>2.5</c:v>
                </c:pt>
                <c:pt idx="2032">
                  <c:v>2.5</c:v>
                </c:pt>
                <c:pt idx="2033">
                  <c:v>2.5</c:v>
                </c:pt>
                <c:pt idx="2034">
                  <c:v>2.5</c:v>
                </c:pt>
                <c:pt idx="2035">
                  <c:v>2.5</c:v>
                </c:pt>
                <c:pt idx="2036">
                  <c:v>2.5</c:v>
                </c:pt>
                <c:pt idx="2037">
                  <c:v>2.5</c:v>
                </c:pt>
                <c:pt idx="2038">
                  <c:v>2.5</c:v>
                </c:pt>
                <c:pt idx="2039">
                  <c:v>2.5</c:v>
                </c:pt>
                <c:pt idx="2040">
                  <c:v>2.5</c:v>
                </c:pt>
                <c:pt idx="2041">
                  <c:v>2.5</c:v>
                </c:pt>
                <c:pt idx="2042">
                  <c:v>2.5</c:v>
                </c:pt>
                <c:pt idx="2043">
                  <c:v>2.5</c:v>
                </c:pt>
                <c:pt idx="2044">
                  <c:v>2.5</c:v>
                </c:pt>
                <c:pt idx="2045">
                  <c:v>2.5</c:v>
                </c:pt>
                <c:pt idx="2046">
                  <c:v>2</c:v>
                </c:pt>
                <c:pt idx="2047">
                  <c:v>2</c:v>
                </c:pt>
                <c:pt idx="2048">
                  <c:v>2</c:v>
                </c:pt>
                <c:pt idx="2049">
                  <c:v>2</c:v>
                </c:pt>
                <c:pt idx="2050">
                  <c:v>2</c:v>
                </c:pt>
                <c:pt idx="2051">
                  <c:v>2</c:v>
                </c:pt>
                <c:pt idx="2052">
                  <c:v>2</c:v>
                </c:pt>
                <c:pt idx="2053">
                  <c:v>2</c:v>
                </c:pt>
                <c:pt idx="2054">
                  <c:v>2</c:v>
                </c:pt>
                <c:pt idx="2055">
                  <c:v>2</c:v>
                </c:pt>
                <c:pt idx="2056">
                  <c:v>2</c:v>
                </c:pt>
                <c:pt idx="2057">
                  <c:v>2</c:v>
                </c:pt>
                <c:pt idx="2058">
                  <c:v>2</c:v>
                </c:pt>
                <c:pt idx="2059">
                  <c:v>2</c:v>
                </c:pt>
                <c:pt idx="2060">
                  <c:v>2</c:v>
                </c:pt>
                <c:pt idx="2061">
                  <c:v>2</c:v>
                </c:pt>
                <c:pt idx="2062">
                  <c:v>2</c:v>
                </c:pt>
                <c:pt idx="2063">
                  <c:v>2</c:v>
                </c:pt>
                <c:pt idx="2064">
                  <c:v>2</c:v>
                </c:pt>
                <c:pt idx="2065">
                  <c:v>2</c:v>
                </c:pt>
                <c:pt idx="2066">
                  <c:v>2</c:v>
                </c:pt>
                <c:pt idx="2067">
                  <c:v>2</c:v>
                </c:pt>
                <c:pt idx="2068">
                  <c:v>2</c:v>
                </c:pt>
                <c:pt idx="2069">
                  <c:v>2</c:v>
                </c:pt>
                <c:pt idx="2070">
                  <c:v>2</c:v>
                </c:pt>
                <c:pt idx="2071">
                  <c:v>1.75</c:v>
                </c:pt>
                <c:pt idx="2072">
                  <c:v>1.75</c:v>
                </c:pt>
                <c:pt idx="2073">
                  <c:v>1.75</c:v>
                </c:pt>
                <c:pt idx="2074">
                  <c:v>1.75</c:v>
                </c:pt>
                <c:pt idx="2075">
                  <c:v>1.75</c:v>
                </c:pt>
                <c:pt idx="2076">
                  <c:v>1.75</c:v>
                </c:pt>
                <c:pt idx="2077">
                  <c:v>1.75</c:v>
                </c:pt>
                <c:pt idx="2078">
                  <c:v>1.75</c:v>
                </c:pt>
                <c:pt idx="2079">
                  <c:v>1.75</c:v>
                </c:pt>
                <c:pt idx="2080">
                  <c:v>1.75</c:v>
                </c:pt>
                <c:pt idx="2081">
                  <c:v>1.75</c:v>
                </c:pt>
                <c:pt idx="2082">
                  <c:v>1.75</c:v>
                </c:pt>
                <c:pt idx="2083">
                  <c:v>1.75</c:v>
                </c:pt>
                <c:pt idx="2084">
                  <c:v>1.75</c:v>
                </c:pt>
                <c:pt idx="2085">
                  <c:v>1.75</c:v>
                </c:pt>
                <c:pt idx="2086">
                  <c:v>1.75</c:v>
                </c:pt>
                <c:pt idx="2087">
                  <c:v>1.75</c:v>
                </c:pt>
                <c:pt idx="2088">
                  <c:v>1.75</c:v>
                </c:pt>
                <c:pt idx="2089">
                  <c:v>1.75</c:v>
                </c:pt>
                <c:pt idx="2090">
                  <c:v>1.75</c:v>
                </c:pt>
                <c:pt idx="2091">
                  <c:v>1.75</c:v>
                </c:pt>
                <c:pt idx="2092">
                  <c:v>1.75</c:v>
                </c:pt>
                <c:pt idx="2093">
                  <c:v>1.75</c:v>
                </c:pt>
                <c:pt idx="2094">
                  <c:v>1.75</c:v>
                </c:pt>
                <c:pt idx="2095">
                  <c:v>1.75</c:v>
                </c:pt>
                <c:pt idx="2096">
                  <c:v>1.75</c:v>
                </c:pt>
                <c:pt idx="2097">
                  <c:v>1.75</c:v>
                </c:pt>
                <c:pt idx="2098">
                  <c:v>1.75</c:v>
                </c:pt>
                <c:pt idx="2099">
                  <c:v>1.75</c:v>
                </c:pt>
                <c:pt idx="2100">
                  <c:v>1.75</c:v>
                </c:pt>
                <c:pt idx="2101">
                  <c:v>1.75</c:v>
                </c:pt>
                <c:pt idx="2102">
                  <c:v>1.75</c:v>
                </c:pt>
                <c:pt idx="2103">
                  <c:v>1.75</c:v>
                </c:pt>
                <c:pt idx="2104">
                  <c:v>1.75</c:v>
                </c:pt>
                <c:pt idx="2105">
                  <c:v>1.75</c:v>
                </c:pt>
                <c:pt idx="2106">
                  <c:v>1.75</c:v>
                </c:pt>
                <c:pt idx="2107">
                  <c:v>1.75</c:v>
                </c:pt>
                <c:pt idx="2108">
                  <c:v>1.75</c:v>
                </c:pt>
                <c:pt idx="2109">
                  <c:v>1.75</c:v>
                </c:pt>
                <c:pt idx="2110">
                  <c:v>1.75</c:v>
                </c:pt>
                <c:pt idx="2111">
                  <c:v>1.75</c:v>
                </c:pt>
                <c:pt idx="2112">
                  <c:v>1.75</c:v>
                </c:pt>
                <c:pt idx="2113">
                  <c:v>1.75</c:v>
                </c:pt>
                <c:pt idx="2114">
                  <c:v>1.75</c:v>
                </c:pt>
                <c:pt idx="2115">
                  <c:v>1.75</c:v>
                </c:pt>
                <c:pt idx="2116">
                  <c:v>1.75</c:v>
                </c:pt>
                <c:pt idx="2117">
                  <c:v>1.75</c:v>
                </c:pt>
                <c:pt idx="2118">
                  <c:v>1.75</c:v>
                </c:pt>
                <c:pt idx="2119">
                  <c:v>1.75</c:v>
                </c:pt>
                <c:pt idx="2120">
                  <c:v>1.75</c:v>
                </c:pt>
                <c:pt idx="2121">
                  <c:v>1.75</c:v>
                </c:pt>
                <c:pt idx="2122">
                  <c:v>1.75</c:v>
                </c:pt>
                <c:pt idx="2123">
                  <c:v>1.75</c:v>
                </c:pt>
                <c:pt idx="2124">
                  <c:v>1.75</c:v>
                </c:pt>
                <c:pt idx="2125">
                  <c:v>1.75</c:v>
                </c:pt>
                <c:pt idx="2126">
                  <c:v>1.75</c:v>
                </c:pt>
                <c:pt idx="2127">
                  <c:v>1.75</c:v>
                </c:pt>
                <c:pt idx="2128">
                  <c:v>1.75</c:v>
                </c:pt>
                <c:pt idx="2129">
                  <c:v>1.75</c:v>
                </c:pt>
                <c:pt idx="2130">
                  <c:v>1.75</c:v>
                </c:pt>
                <c:pt idx="2131">
                  <c:v>1.75</c:v>
                </c:pt>
                <c:pt idx="2132">
                  <c:v>1.75</c:v>
                </c:pt>
                <c:pt idx="2133">
                  <c:v>1.75</c:v>
                </c:pt>
                <c:pt idx="2134">
                  <c:v>1.75</c:v>
                </c:pt>
                <c:pt idx="2135">
                  <c:v>1.75</c:v>
                </c:pt>
                <c:pt idx="2136">
                  <c:v>1.75</c:v>
                </c:pt>
                <c:pt idx="2137">
                  <c:v>1.75</c:v>
                </c:pt>
                <c:pt idx="2138">
                  <c:v>1.75</c:v>
                </c:pt>
                <c:pt idx="2139">
                  <c:v>1.75</c:v>
                </c:pt>
                <c:pt idx="2140">
                  <c:v>1.75</c:v>
                </c:pt>
                <c:pt idx="2141">
                  <c:v>1.75</c:v>
                </c:pt>
                <c:pt idx="2142">
                  <c:v>1.75</c:v>
                </c:pt>
                <c:pt idx="2143">
                  <c:v>1.75</c:v>
                </c:pt>
                <c:pt idx="2144">
                  <c:v>1.75</c:v>
                </c:pt>
                <c:pt idx="2145">
                  <c:v>1.75</c:v>
                </c:pt>
                <c:pt idx="2146">
                  <c:v>1.75</c:v>
                </c:pt>
                <c:pt idx="2147">
                  <c:v>1.75</c:v>
                </c:pt>
                <c:pt idx="2148">
                  <c:v>1.75</c:v>
                </c:pt>
                <c:pt idx="2149">
                  <c:v>1.75</c:v>
                </c:pt>
                <c:pt idx="2150">
                  <c:v>1.75</c:v>
                </c:pt>
                <c:pt idx="2151">
                  <c:v>1.75</c:v>
                </c:pt>
                <c:pt idx="2152">
                  <c:v>1.75</c:v>
                </c:pt>
                <c:pt idx="2153">
                  <c:v>1.75</c:v>
                </c:pt>
                <c:pt idx="2154">
                  <c:v>1.75</c:v>
                </c:pt>
                <c:pt idx="2155">
                  <c:v>1.75</c:v>
                </c:pt>
                <c:pt idx="2156">
                  <c:v>1.75</c:v>
                </c:pt>
                <c:pt idx="2157">
                  <c:v>1.75</c:v>
                </c:pt>
                <c:pt idx="2158">
                  <c:v>1.75</c:v>
                </c:pt>
                <c:pt idx="2159">
                  <c:v>1.75</c:v>
                </c:pt>
                <c:pt idx="2160">
                  <c:v>1.75</c:v>
                </c:pt>
                <c:pt idx="2161">
                  <c:v>1.75</c:v>
                </c:pt>
                <c:pt idx="2162">
                  <c:v>1.75</c:v>
                </c:pt>
                <c:pt idx="2163">
                  <c:v>1.75</c:v>
                </c:pt>
                <c:pt idx="2164">
                  <c:v>1.75</c:v>
                </c:pt>
                <c:pt idx="2165">
                  <c:v>1.75</c:v>
                </c:pt>
                <c:pt idx="2166">
                  <c:v>1.75</c:v>
                </c:pt>
                <c:pt idx="2167">
                  <c:v>1.75</c:v>
                </c:pt>
                <c:pt idx="2168">
                  <c:v>1.75</c:v>
                </c:pt>
                <c:pt idx="2169">
                  <c:v>1.75</c:v>
                </c:pt>
                <c:pt idx="2170">
                  <c:v>1.75</c:v>
                </c:pt>
                <c:pt idx="2171">
                  <c:v>1.75</c:v>
                </c:pt>
                <c:pt idx="2172">
                  <c:v>1.75</c:v>
                </c:pt>
                <c:pt idx="2173">
                  <c:v>1.75</c:v>
                </c:pt>
                <c:pt idx="2174">
                  <c:v>1.75</c:v>
                </c:pt>
                <c:pt idx="2175">
                  <c:v>1.75</c:v>
                </c:pt>
                <c:pt idx="2176">
                  <c:v>1.75</c:v>
                </c:pt>
                <c:pt idx="2177">
                  <c:v>1.75</c:v>
                </c:pt>
                <c:pt idx="2178">
                  <c:v>1.75</c:v>
                </c:pt>
                <c:pt idx="2179">
                  <c:v>1.75</c:v>
                </c:pt>
                <c:pt idx="2180">
                  <c:v>1.75</c:v>
                </c:pt>
                <c:pt idx="2181">
                  <c:v>1.75</c:v>
                </c:pt>
                <c:pt idx="2182">
                  <c:v>1.75</c:v>
                </c:pt>
                <c:pt idx="2183">
                  <c:v>1.75</c:v>
                </c:pt>
                <c:pt idx="2184">
                  <c:v>1.75</c:v>
                </c:pt>
                <c:pt idx="2185">
                  <c:v>1.75</c:v>
                </c:pt>
                <c:pt idx="2186">
                  <c:v>1.75</c:v>
                </c:pt>
                <c:pt idx="2187">
                  <c:v>1.75</c:v>
                </c:pt>
                <c:pt idx="2188">
                  <c:v>1.75</c:v>
                </c:pt>
                <c:pt idx="2189">
                  <c:v>1.75</c:v>
                </c:pt>
                <c:pt idx="2190">
                  <c:v>1.75</c:v>
                </c:pt>
                <c:pt idx="2191">
                  <c:v>1.75</c:v>
                </c:pt>
                <c:pt idx="2192">
                  <c:v>1.75</c:v>
                </c:pt>
                <c:pt idx="2193">
                  <c:v>1.75</c:v>
                </c:pt>
                <c:pt idx="2194">
                  <c:v>1.75</c:v>
                </c:pt>
                <c:pt idx="2195">
                  <c:v>1.75</c:v>
                </c:pt>
                <c:pt idx="2196">
                  <c:v>1.75</c:v>
                </c:pt>
                <c:pt idx="2197">
                  <c:v>1.75</c:v>
                </c:pt>
                <c:pt idx="2198">
                  <c:v>1.75</c:v>
                </c:pt>
                <c:pt idx="2199">
                  <c:v>1.75</c:v>
                </c:pt>
                <c:pt idx="2200">
                  <c:v>1.75</c:v>
                </c:pt>
                <c:pt idx="2201">
                  <c:v>1.75</c:v>
                </c:pt>
                <c:pt idx="2202">
                  <c:v>1.75</c:v>
                </c:pt>
                <c:pt idx="2203">
                  <c:v>1.75</c:v>
                </c:pt>
                <c:pt idx="2204">
                  <c:v>1.75</c:v>
                </c:pt>
                <c:pt idx="2205">
                  <c:v>1.75</c:v>
                </c:pt>
                <c:pt idx="2206">
                  <c:v>1.75</c:v>
                </c:pt>
                <c:pt idx="2207">
                  <c:v>1.75</c:v>
                </c:pt>
                <c:pt idx="2208">
                  <c:v>1.75</c:v>
                </c:pt>
                <c:pt idx="2209">
                  <c:v>1.75</c:v>
                </c:pt>
                <c:pt idx="2210">
                  <c:v>1.75</c:v>
                </c:pt>
                <c:pt idx="2211">
                  <c:v>1.75</c:v>
                </c:pt>
                <c:pt idx="2212">
                  <c:v>1.75</c:v>
                </c:pt>
                <c:pt idx="2213">
                  <c:v>1.75</c:v>
                </c:pt>
                <c:pt idx="2214">
                  <c:v>1.75</c:v>
                </c:pt>
                <c:pt idx="2215">
                  <c:v>1.75</c:v>
                </c:pt>
                <c:pt idx="2216">
                  <c:v>1.75</c:v>
                </c:pt>
                <c:pt idx="2217">
                  <c:v>1.75</c:v>
                </c:pt>
                <c:pt idx="2218">
                  <c:v>1.75</c:v>
                </c:pt>
                <c:pt idx="2219">
                  <c:v>1.75</c:v>
                </c:pt>
                <c:pt idx="2220">
                  <c:v>1.75</c:v>
                </c:pt>
                <c:pt idx="2221">
                  <c:v>1.75</c:v>
                </c:pt>
                <c:pt idx="2222">
                  <c:v>1.75</c:v>
                </c:pt>
                <c:pt idx="2223">
                  <c:v>1.75</c:v>
                </c:pt>
                <c:pt idx="2224">
                  <c:v>1.75</c:v>
                </c:pt>
                <c:pt idx="2225">
                  <c:v>1.75</c:v>
                </c:pt>
                <c:pt idx="2226">
                  <c:v>1.75</c:v>
                </c:pt>
                <c:pt idx="2227">
                  <c:v>1.75</c:v>
                </c:pt>
                <c:pt idx="2228">
                  <c:v>1.75</c:v>
                </c:pt>
                <c:pt idx="2229">
                  <c:v>1.75</c:v>
                </c:pt>
                <c:pt idx="2230">
                  <c:v>1.75</c:v>
                </c:pt>
                <c:pt idx="2231">
                  <c:v>1.75</c:v>
                </c:pt>
                <c:pt idx="2232">
                  <c:v>1.75</c:v>
                </c:pt>
                <c:pt idx="2233">
                  <c:v>1.75</c:v>
                </c:pt>
                <c:pt idx="2234">
                  <c:v>1.75</c:v>
                </c:pt>
                <c:pt idx="2235">
                  <c:v>1.75</c:v>
                </c:pt>
                <c:pt idx="2236">
                  <c:v>1.75</c:v>
                </c:pt>
                <c:pt idx="2237">
                  <c:v>1.75</c:v>
                </c:pt>
                <c:pt idx="2238">
                  <c:v>1.75</c:v>
                </c:pt>
                <c:pt idx="2239">
                  <c:v>1.75</c:v>
                </c:pt>
                <c:pt idx="2240">
                  <c:v>1.75</c:v>
                </c:pt>
                <c:pt idx="2241">
                  <c:v>1.75</c:v>
                </c:pt>
                <c:pt idx="2242">
                  <c:v>1.75</c:v>
                </c:pt>
                <c:pt idx="2243">
                  <c:v>1.75</c:v>
                </c:pt>
                <c:pt idx="2244">
                  <c:v>1.75</c:v>
                </c:pt>
                <c:pt idx="2245">
                  <c:v>1.75</c:v>
                </c:pt>
                <c:pt idx="2246">
                  <c:v>1.75</c:v>
                </c:pt>
                <c:pt idx="2247">
                  <c:v>1.75</c:v>
                </c:pt>
                <c:pt idx="2248">
                  <c:v>1.75</c:v>
                </c:pt>
                <c:pt idx="2249">
                  <c:v>1.75</c:v>
                </c:pt>
                <c:pt idx="2250">
                  <c:v>1.75</c:v>
                </c:pt>
                <c:pt idx="2251">
                  <c:v>1.75</c:v>
                </c:pt>
                <c:pt idx="2252">
                  <c:v>1.75</c:v>
                </c:pt>
                <c:pt idx="2253">
                  <c:v>1.75</c:v>
                </c:pt>
                <c:pt idx="2254">
                  <c:v>1.75</c:v>
                </c:pt>
                <c:pt idx="2255">
                  <c:v>1.75</c:v>
                </c:pt>
                <c:pt idx="2256">
                  <c:v>1.75</c:v>
                </c:pt>
                <c:pt idx="2257">
                  <c:v>1.75</c:v>
                </c:pt>
                <c:pt idx="2258">
                  <c:v>1.75</c:v>
                </c:pt>
                <c:pt idx="2259">
                  <c:v>1.75</c:v>
                </c:pt>
                <c:pt idx="2260">
                  <c:v>1.75</c:v>
                </c:pt>
                <c:pt idx="2261">
                  <c:v>1.75</c:v>
                </c:pt>
                <c:pt idx="2262">
                  <c:v>1.75</c:v>
                </c:pt>
                <c:pt idx="2263">
                  <c:v>1.75</c:v>
                </c:pt>
                <c:pt idx="2264">
                  <c:v>1.75</c:v>
                </c:pt>
                <c:pt idx="2265">
                  <c:v>1.75</c:v>
                </c:pt>
                <c:pt idx="2266">
                  <c:v>1.75</c:v>
                </c:pt>
                <c:pt idx="2267">
                  <c:v>1.75</c:v>
                </c:pt>
                <c:pt idx="2268">
                  <c:v>1.75</c:v>
                </c:pt>
                <c:pt idx="2269">
                  <c:v>1.75</c:v>
                </c:pt>
                <c:pt idx="2270">
                  <c:v>1.75</c:v>
                </c:pt>
                <c:pt idx="2271">
                  <c:v>1.75</c:v>
                </c:pt>
                <c:pt idx="2272">
                  <c:v>1.75</c:v>
                </c:pt>
                <c:pt idx="2273">
                  <c:v>1.75</c:v>
                </c:pt>
                <c:pt idx="2274">
                  <c:v>1.75</c:v>
                </c:pt>
                <c:pt idx="2275">
                  <c:v>1.75</c:v>
                </c:pt>
                <c:pt idx="2276">
                  <c:v>1.75</c:v>
                </c:pt>
                <c:pt idx="2277">
                  <c:v>1.75</c:v>
                </c:pt>
                <c:pt idx="2278">
                  <c:v>1.75</c:v>
                </c:pt>
                <c:pt idx="2279">
                  <c:v>1.75</c:v>
                </c:pt>
                <c:pt idx="2280">
                  <c:v>1.75</c:v>
                </c:pt>
                <c:pt idx="2281">
                  <c:v>1.75</c:v>
                </c:pt>
                <c:pt idx="2282">
                  <c:v>1.75</c:v>
                </c:pt>
                <c:pt idx="2283">
                  <c:v>1.75</c:v>
                </c:pt>
                <c:pt idx="2284">
                  <c:v>1.75</c:v>
                </c:pt>
                <c:pt idx="2285">
                  <c:v>1.75</c:v>
                </c:pt>
                <c:pt idx="2286">
                  <c:v>1.75</c:v>
                </c:pt>
                <c:pt idx="2287">
                  <c:v>1.75</c:v>
                </c:pt>
                <c:pt idx="2288">
                  <c:v>1.75</c:v>
                </c:pt>
                <c:pt idx="2289">
                  <c:v>1.75</c:v>
                </c:pt>
                <c:pt idx="2290">
                  <c:v>1.75</c:v>
                </c:pt>
                <c:pt idx="2291">
                  <c:v>1.75</c:v>
                </c:pt>
                <c:pt idx="2292">
                  <c:v>1.75</c:v>
                </c:pt>
                <c:pt idx="2293">
                  <c:v>1.75</c:v>
                </c:pt>
                <c:pt idx="2294">
                  <c:v>1.75</c:v>
                </c:pt>
                <c:pt idx="2295">
                  <c:v>1.75</c:v>
                </c:pt>
                <c:pt idx="2296">
                  <c:v>1.75</c:v>
                </c:pt>
                <c:pt idx="2297">
                  <c:v>1.75</c:v>
                </c:pt>
                <c:pt idx="2298">
                  <c:v>1.75</c:v>
                </c:pt>
                <c:pt idx="2299">
                  <c:v>1.75</c:v>
                </c:pt>
                <c:pt idx="2300">
                  <c:v>1.75</c:v>
                </c:pt>
                <c:pt idx="2301">
                  <c:v>1.75</c:v>
                </c:pt>
                <c:pt idx="2302">
                  <c:v>1.75</c:v>
                </c:pt>
                <c:pt idx="2303">
                  <c:v>1.75</c:v>
                </c:pt>
                <c:pt idx="2304">
                  <c:v>1.75</c:v>
                </c:pt>
                <c:pt idx="2305">
                  <c:v>1.75</c:v>
                </c:pt>
                <c:pt idx="2306">
                  <c:v>1.75</c:v>
                </c:pt>
                <c:pt idx="2307">
                  <c:v>1.25</c:v>
                </c:pt>
                <c:pt idx="2308">
                  <c:v>1.25</c:v>
                </c:pt>
                <c:pt idx="2309">
                  <c:v>1.25</c:v>
                </c:pt>
                <c:pt idx="2310">
                  <c:v>1.25</c:v>
                </c:pt>
                <c:pt idx="2311">
                  <c:v>1.25</c:v>
                </c:pt>
                <c:pt idx="2312">
                  <c:v>1.25</c:v>
                </c:pt>
                <c:pt idx="2313">
                  <c:v>1.25</c:v>
                </c:pt>
                <c:pt idx="2314">
                  <c:v>1.25</c:v>
                </c:pt>
                <c:pt idx="2315">
                  <c:v>1.25</c:v>
                </c:pt>
                <c:pt idx="2316">
                  <c:v>1.25</c:v>
                </c:pt>
                <c:pt idx="2317">
                  <c:v>1.25</c:v>
                </c:pt>
                <c:pt idx="2318">
                  <c:v>1.25</c:v>
                </c:pt>
                <c:pt idx="2319">
                  <c:v>1.25</c:v>
                </c:pt>
                <c:pt idx="2320">
                  <c:v>1.25</c:v>
                </c:pt>
                <c:pt idx="2321">
                  <c:v>1.25</c:v>
                </c:pt>
                <c:pt idx="2322">
                  <c:v>1.25</c:v>
                </c:pt>
                <c:pt idx="2323">
                  <c:v>1.25</c:v>
                </c:pt>
                <c:pt idx="2324">
                  <c:v>1.25</c:v>
                </c:pt>
                <c:pt idx="2325">
                  <c:v>1.25</c:v>
                </c:pt>
                <c:pt idx="2326">
                  <c:v>1.25</c:v>
                </c:pt>
                <c:pt idx="2327">
                  <c:v>1.25</c:v>
                </c:pt>
                <c:pt idx="2328">
                  <c:v>1.25</c:v>
                </c:pt>
                <c:pt idx="2329">
                  <c:v>1.25</c:v>
                </c:pt>
                <c:pt idx="2330">
                  <c:v>1.25</c:v>
                </c:pt>
                <c:pt idx="2331">
                  <c:v>1.25</c:v>
                </c:pt>
                <c:pt idx="2332">
                  <c:v>1.25</c:v>
                </c:pt>
                <c:pt idx="2333">
                  <c:v>1.25</c:v>
                </c:pt>
                <c:pt idx="2334">
                  <c:v>1.25</c:v>
                </c:pt>
                <c:pt idx="2335">
                  <c:v>1.25</c:v>
                </c:pt>
                <c:pt idx="2336">
                  <c:v>1.25</c:v>
                </c:pt>
                <c:pt idx="2337">
                  <c:v>1.25</c:v>
                </c:pt>
                <c:pt idx="2338">
                  <c:v>1.25</c:v>
                </c:pt>
                <c:pt idx="2339">
                  <c:v>1.25</c:v>
                </c:pt>
                <c:pt idx="2340">
                  <c:v>1.25</c:v>
                </c:pt>
                <c:pt idx="2341">
                  <c:v>1.25</c:v>
                </c:pt>
                <c:pt idx="2342">
                  <c:v>1.25</c:v>
                </c:pt>
                <c:pt idx="2343">
                  <c:v>1.25</c:v>
                </c:pt>
                <c:pt idx="2344">
                  <c:v>1.25</c:v>
                </c:pt>
                <c:pt idx="2345">
                  <c:v>1.25</c:v>
                </c:pt>
                <c:pt idx="2346">
                  <c:v>1.25</c:v>
                </c:pt>
                <c:pt idx="2347">
                  <c:v>1.25</c:v>
                </c:pt>
                <c:pt idx="2348">
                  <c:v>1.25</c:v>
                </c:pt>
                <c:pt idx="2349">
                  <c:v>1.25</c:v>
                </c:pt>
                <c:pt idx="2350">
                  <c:v>1.25</c:v>
                </c:pt>
                <c:pt idx="2351">
                  <c:v>1.25</c:v>
                </c:pt>
                <c:pt idx="2352">
                  <c:v>1.25</c:v>
                </c:pt>
                <c:pt idx="2353">
                  <c:v>1.25</c:v>
                </c:pt>
                <c:pt idx="2354">
                  <c:v>1.25</c:v>
                </c:pt>
                <c:pt idx="2355">
                  <c:v>1.25</c:v>
                </c:pt>
                <c:pt idx="2356">
                  <c:v>1.25</c:v>
                </c:pt>
                <c:pt idx="2357">
                  <c:v>1.25</c:v>
                </c:pt>
                <c:pt idx="2358">
                  <c:v>1.25</c:v>
                </c:pt>
                <c:pt idx="2359">
                  <c:v>1.25</c:v>
                </c:pt>
                <c:pt idx="2360">
                  <c:v>1.25</c:v>
                </c:pt>
                <c:pt idx="2361">
                  <c:v>1.25</c:v>
                </c:pt>
                <c:pt idx="2362">
                  <c:v>1.25</c:v>
                </c:pt>
                <c:pt idx="2363">
                  <c:v>1.25</c:v>
                </c:pt>
                <c:pt idx="2364">
                  <c:v>1.25</c:v>
                </c:pt>
                <c:pt idx="2365">
                  <c:v>1.25</c:v>
                </c:pt>
                <c:pt idx="2366">
                  <c:v>1.25</c:v>
                </c:pt>
                <c:pt idx="2367">
                  <c:v>1.25</c:v>
                </c:pt>
                <c:pt idx="2368">
                  <c:v>1.25</c:v>
                </c:pt>
                <c:pt idx="2369">
                  <c:v>1.25</c:v>
                </c:pt>
                <c:pt idx="2370">
                  <c:v>1.25</c:v>
                </c:pt>
                <c:pt idx="2371">
                  <c:v>1.25</c:v>
                </c:pt>
                <c:pt idx="2372">
                  <c:v>1.25</c:v>
                </c:pt>
                <c:pt idx="2373">
                  <c:v>1.25</c:v>
                </c:pt>
                <c:pt idx="2374">
                  <c:v>1.25</c:v>
                </c:pt>
                <c:pt idx="2375">
                  <c:v>1.25</c:v>
                </c:pt>
                <c:pt idx="2376">
                  <c:v>1.25</c:v>
                </c:pt>
                <c:pt idx="2377">
                  <c:v>1.25</c:v>
                </c:pt>
                <c:pt idx="2378">
                  <c:v>1.25</c:v>
                </c:pt>
                <c:pt idx="2379">
                  <c:v>1.25</c:v>
                </c:pt>
                <c:pt idx="2380">
                  <c:v>1.25</c:v>
                </c:pt>
                <c:pt idx="2381">
                  <c:v>1.25</c:v>
                </c:pt>
                <c:pt idx="2382">
                  <c:v>1.25</c:v>
                </c:pt>
                <c:pt idx="2383">
                  <c:v>1.25</c:v>
                </c:pt>
                <c:pt idx="2384">
                  <c:v>1.25</c:v>
                </c:pt>
                <c:pt idx="2385">
                  <c:v>1.25</c:v>
                </c:pt>
                <c:pt idx="2386">
                  <c:v>1.25</c:v>
                </c:pt>
                <c:pt idx="2387">
                  <c:v>1.25</c:v>
                </c:pt>
                <c:pt idx="2388">
                  <c:v>1.25</c:v>
                </c:pt>
                <c:pt idx="2389">
                  <c:v>1.25</c:v>
                </c:pt>
                <c:pt idx="2390">
                  <c:v>1.25</c:v>
                </c:pt>
                <c:pt idx="2391">
                  <c:v>1.25</c:v>
                </c:pt>
                <c:pt idx="2392">
                  <c:v>1.25</c:v>
                </c:pt>
                <c:pt idx="2393">
                  <c:v>1.25</c:v>
                </c:pt>
                <c:pt idx="2394">
                  <c:v>1.25</c:v>
                </c:pt>
                <c:pt idx="2395">
                  <c:v>1.25</c:v>
                </c:pt>
                <c:pt idx="2396">
                  <c:v>1.25</c:v>
                </c:pt>
                <c:pt idx="2397">
                  <c:v>1.25</c:v>
                </c:pt>
                <c:pt idx="2398">
                  <c:v>1.25</c:v>
                </c:pt>
                <c:pt idx="2399">
                  <c:v>1.25</c:v>
                </c:pt>
                <c:pt idx="2400">
                  <c:v>1.25</c:v>
                </c:pt>
                <c:pt idx="2401">
                  <c:v>1.25</c:v>
                </c:pt>
                <c:pt idx="2402">
                  <c:v>1.25</c:v>
                </c:pt>
                <c:pt idx="2403">
                  <c:v>1.25</c:v>
                </c:pt>
                <c:pt idx="2404">
                  <c:v>1.25</c:v>
                </c:pt>
                <c:pt idx="2405">
                  <c:v>1.25</c:v>
                </c:pt>
                <c:pt idx="2406">
                  <c:v>1.25</c:v>
                </c:pt>
                <c:pt idx="2407">
                  <c:v>1.25</c:v>
                </c:pt>
                <c:pt idx="2408">
                  <c:v>1.25</c:v>
                </c:pt>
                <c:pt idx="2409">
                  <c:v>1.25</c:v>
                </c:pt>
                <c:pt idx="2410">
                  <c:v>1.25</c:v>
                </c:pt>
                <c:pt idx="2411">
                  <c:v>1.25</c:v>
                </c:pt>
                <c:pt idx="2412">
                  <c:v>1.25</c:v>
                </c:pt>
                <c:pt idx="2413">
                  <c:v>1.25</c:v>
                </c:pt>
                <c:pt idx="2414">
                  <c:v>1.25</c:v>
                </c:pt>
                <c:pt idx="2415">
                  <c:v>1.25</c:v>
                </c:pt>
                <c:pt idx="2416">
                  <c:v>1.25</c:v>
                </c:pt>
                <c:pt idx="2417">
                  <c:v>1.25</c:v>
                </c:pt>
                <c:pt idx="2418">
                  <c:v>1.25</c:v>
                </c:pt>
                <c:pt idx="2419">
                  <c:v>1.25</c:v>
                </c:pt>
                <c:pt idx="2420">
                  <c:v>1.25</c:v>
                </c:pt>
                <c:pt idx="2421">
                  <c:v>1.25</c:v>
                </c:pt>
                <c:pt idx="2422">
                  <c:v>1.25</c:v>
                </c:pt>
                <c:pt idx="2423">
                  <c:v>1.25</c:v>
                </c:pt>
                <c:pt idx="2424">
                  <c:v>1.25</c:v>
                </c:pt>
                <c:pt idx="2425">
                  <c:v>1.25</c:v>
                </c:pt>
                <c:pt idx="2426">
                  <c:v>1.25</c:v>
                </c:pt>
                <c:pt idx="2427">
                  <c:v>1.25</c:v>
                </c:pt>
                <c:pt idx="2428">
                  <c:v>1.25</c:v>
                </c:pt>
                <c:pt idx="2429">
                  <c:v>1.25</c:v>
                </c:pt>
                <c:pt idx="2430">
                  <c:v>1.25</c:v>
                </c:pt>
                <c:pt idx="2431">
                  <c:v>1.25</c:v>
                </c:pt>
                <c:pt idx="2432">
                  <c:v>1.25</c:v>
                </c:pt>
                <c:pt idx="2433">
                  <c:v>1.25</c:v>
                </c:pt>
                <c:pt idx="2434">
                  <c:v>1.25</c:v>
                </c:pt>
                <c:pt idx="2435">
                  <c:v>1.25</c:v>
                </c:pt>
                <c:pt idx="2436">
                  <c:v>1.25</c:v>
                </c:pt>
                <c:pt idx="2437">
                  <c:v>1.25</c:v>
                </c:pt>
                <c:pt idx="2438">
                  <c:v>1.25</c:v>
                </c:pt>
                <c:pt idx="2439">
                  <c:v>1.25</c:v>
                </c:pt>
                <c:pt idx="2440">
                  <c:v>1.25</c:v>
                </c:pt>
                <c:pt idx="2441">
                  <c:v>1.25</c:v>
                </c:pt>
                <c:pt idx="2442">
                  <c:v>1.25</c:v>
                </c:pt>
                <c:pt idx="2443">
                  <c:v>1.25</c:v>
                </c:pt>
                <c:pt idx="2444">
                  <c:v>1.25</c:v>
                </c:pt>
                <c:pt idx="2445">
                  <c:v>1.25</c:v>
                </c:pt>
                <c:pt idx="2446">
                  <c:v>1.25</c:v>
                </c:pt>
                <c:pt idx="2447">
                  <c:v>1.25</c:v>
                </c:pt>
                <c:pt idx="2448">
                  <c:v>1.25</c:v>
                </c:pt>
                <c:pt idx="2449">
                  <c:v>1.25</c:v>
                </c:pt>
                <c:pt idx="2450">
                  <c:v>1.25</c:v>
                </c:pt>
                <c:pt idx="2451">
                  <c:v>1.25</c:v>
                </c:pt>
                <c:pt idx="2452">
                  <c:v>1.25</c:v>
                </c:pt>
                <c:pt idx="2453">
                  <c:v>1.25</c:v>
                </c:pt>
                <c:pt idx="2454">
                  <c:v>1.25</c:v>
                </c:pt>
                <c:pt idx="2455">
                  <c:v>1.25</c:v>
                </c:pt>
                <c:pt idx="2456">
                  <c:v>1.25</c:v>
                </c:pt>
                <c:pt idx="2457">
                  <c:v>1.25</c:v>
                </c:pt>
                <c:pt idx="2458">
                  <c:v>1.25</c:v>
                </c:pt>
                <c:pt idx="2459">
                  <c:v>1.25</c:v>
                </c:pt>
                <c:pt idx="2460">
                  <c:v>1.25</c:v>
                </c:pt>
                <c:pt idx="2461">
                  <c:v>1.25</c:v>
                </c:pt>
                <c:pt idx="2462">
                  <c:v>1.25</c:v>
                </c:pt>
                <c:pt idx="2463">
                  <c:v>1.25</c:v>
                </c:pt>
                <c:pt idx="2464">
                  <c:v>1.25</c:v>
                </c:pt>
                <c:pt idx="2465">
                  <c:v>1.25</c:v>
                </c:pt>
                <c:pt idx="2466">
                  <c:v>1.25</c:v>
                </c:pt>
                <c:pt idx="2467">
                  <c:v>1.25</c:v>
                </c:pt>
                <c:pt idx="2468">
                  <c:v>1.25</c:v>
                </c:pt>
                <c:pt idx="2469">
                  <c:v>1.25</c:v>
                </c:pt>
                <c:pt idx="2470">
                  <c:v>1.25</c:v>
                </c:pt>
                <c:pt idx="2471">
                  <c:v>1.25</c:v>
                </c:pt>
                <c:pt idx="2472">
                  <c:v>1</c:v>
                </c:pt>
                <c:pt idx="2473">
                  <c:v>1</c:v>
                </c:pt>
                <c:pt idx="2474">
                  <c:v>1</c:v>
                </c:pt>
                <c:pt idx="2475">
                  <c:v>1</c:v>
                </c:pt>
                <c:pt idx="2476">
                  <c:v>1</c:v>
                </c:pt>
                <c:pt idx="2477">
                  <c:v>1</c:v>
                </c:pt>
                <c:pt idx="2478">
                  <c:v>1</c:v>
                </c:pt>
                <c:pt idx="2479">
                  <c:v>1</c:v>
                </c:pt>
                <c:pt idx="2480">
                  <c:v>1</c:v>
                </c:pt>
                <c:pt idx="2481">
                  <c:v>1</c:v>
                </c:pt>
                <c:pt idx="2482">
                  <c:v>1</c:v>
                </c:pt>
                <c:pt idx="2483">
                  <c:v>1</c:v>
                </c:pt>
                <c:pt idx="2484">
                  <c:v>1</c:v>
                </c:pt>
                <c:pt idx="2485">
                  <c:v>1</c:v>
                </c:pt>
                <c:pt idx="2486">
                  <c:v>1</c:v>
                </c:pt>
                <c:pt idx="2487">
                  <c:v>1</c:v>
                </c:pt>
                <c:pt idx="2488">
                  <c:v>1</c:v>
                </c:pt>
                <c:pt idx="2489">
                  <c:v>1</c:v>
                </c:pt>
                <c:pt idx="2490">
                  <c:v>1</c:v>
                </c:pt>
                <c:pt idx="2491">
                  <c:v>1</c:v>
                </c:pt>
                <c:pt idx="2492">
                  <c:v>1</c:v>
                </c:pt>
                <c:pt idx="2493">
                  <c:v>1</c:v>
                </c:pt>
                <c:pt idx="2494">
                  <c:v>1</c:v>
                </c:pt>
                <c:pt idx="2495">
                  <c:v>1</c:v>
                </c:pt>
                <c:pt idx="2496">
                  <c:v>1</c:v>
                </c:pt>
                <c:pt idx="2497">
                  <c:v>1</c:v>
                </c:pt>
                <c:pt idx="2498">
                  <c:v>1</c:v>
                </c:pt>
                <c:pt idx="2499">
                  <c:v>1</c:v>
                </c:pt>
                <c:pt idx="2500">
                  <c:v>1</c:v>
                </c:pt>
                <c:pt idx="2501">
                  <c:v>1</c:v>
                </c:pt>
                <c:pt idx="2502">
                  <c:v>1</c:v>
                </c:pt>
                <c:pt idx="2503">
                  <c:v>1</c:v>
                </c:pt>
                <c:pt idx="2504">
                  <c:v>1</c:v>
                </c:pt>
                <c:pt idx="2505">
                  <c:v>1</c:v>
                </c:pt>
                <c:pt idx="2506">
                  <c:v>1</c:v>
                </c:pt>
                <c:pt idx="2507">
                  <c:v>1</c:v>
                </c:pt>
                <c:pt idx="2508">
                  <c:v>1</c:v>
                </c:pt>
                <c:pt idx="2509">
                  <c:v>1</c:v>
                </c:pt>
                <c:pt idx="2510">
                  <c:v>1</c:v>
                </c:pt>
                <c:pt idx="2511">
                  <c:v>1</c:v>
                </c:pt>
                <c:pt idx="2512">
                  <c:v>1</c:v>
                </c:pt>
                <c:pt idx="2513">
                  <c:v>1</c:v>
                </c:pt>
                <c:pt idx="2514">
                  <c:v>1</c:v>
                </c:pt>
                <c:pt idx="2515">
                  <c:v>1</c:v>
                </c:pt>
                <c:pt idx="2516">
                  <c:v>1</c:v>
                </c:pt>
                <c:pt idx="2517">
                  <c:v>1</c:v>
                </c:pt>
                <c:pt idx="2518">
                  <c:v>1</c:v>
                </c:pt>
                <c:pt idx="2519">
                  <c:v>1</c:v>
                </c:pt>
                <c:pt idx="2520">
                  <c:v>1</c:v>
                </c:pt>
                <c:pt idx="2521">
                  <c:v>1</c:v>
                </c:pt>
                <c:pt idx="2522">
                  <c:v>1</c:v>
                </c:pt>
                <c:pt idx="2523">
                  <c:v>1</c:v>
                </c:pt>
                <c:pt idx="2524">
                  <c:v>1</c:v>
                </c:pt>
                <c:pt idx="2525">
                  <c:v>1</c:v>
                </c:pt>
                <c:pt idx="2526">
                  <c:v>1</c:v>
                </c:pt>
                <c:pt idx="2527">
                  <c:v>1</c:v>
                </c:pt>
                <c:pt idx="2528">
                  <c:v>1</c:v>
                </c:pt>
                <c:pt idx="2529">
                  <c:v>1</c:v>
                </c:pt>
                <c:pt idx="2530">
                  <c:v>1</c:v>
                </c:pt>
                <c:pt idx="2531">
                  <c:v>1</c:v>
                </c:pt>
                <c:pt idx="2532">
                  <c:v>1</c:v>
                </c:pt>
                <c:pt idx="2533">
                  <c:v>1</c:v>
                </c:pt>
                <c:pt idx="2534">
                  <c:v>1</c:v>
                </c:pt>
                <c:pt idx="2535">
                  <c:v>1</c:v>
                </c:pt>
                <c:pt idx="2536">
                  <c:v>1</c:v>
                </c:pt>
                <c:pt idx="2537">
                  <c:v>1</c:v>
                </c:pt>
                <c:pt idx="2538">
                  <c:v>1</c:v>
                </c:pt>
                <c:pt idx="2539">
                  <c:v>1</c:v>
                </c:pt>
                <c:pt idx="2540">
                  <c:v>1</c:v>
                </c:pt>
                <c:pt idx="2541">
                  <c:v>1</c:v>
                </c:pt>
                <c:pt idx="2542">
                  <c:v>1</c:v>
                </c:pt>
                <c:pt idx="2543">
                  <c:v>1</c:v>
                </c:pt>
                <c:pt idx="2544">
                  <c:v>1</c:v>
                </c:pt>
                <c:pt idx="2545">
                  <c:v>1</c:v>
                </c:pt>
                <c:pt idx="2546">
                  <c:v>1</c:v>
                </c:pt>
                <c:pt idx="2547">
                  <c:v>1</c:v>
                </c:pt>
                <c:pt idx="2548">
                  <c:v>1</c:v>
                </c:pt>
                <c:pt idx="2549">
                  <c:v>1</c:v>
                </c:pt>
                <c:pt idx="2550">
                  <c:v>1</c:v>
                </c:pt>
                <c:pt idx="2551">
                  <c:v>1</c:v>
                </c:pt>
                <c:pt idx="2552">
                  <c:v>1</c:v>
                </c:pt>
                <c:pt idx="2553">
                  <c:v>1</c:v>
                </c:pt>
                <c:pt idx="2554">
                  <c:v>1</c:v>
                </c:pt>
                <c:pt idx="2555">
                  <c:v>1</c:v>
                </c:pt>
                <c:pt idx="2556">
                  <c:v>1</c:v>
                </c:pt>
                <c:pt idx="2557">
                  <c:v>1</c:v>
                </c:pt>
                <c:pt idx="2558">
                  <c:v>1</c:v>
                </c:pt>
                <c:pt idx="2559">
                  <c:v>1</c:v>
                </c:pt>
                <c:pt idx="2560">
                  <c:v>1</c:v>
                </c:pt>
                <c:pt idx="2561">
                  <c:v>1</c:v>
                </c:pt>
                <c:pt idx="2562">
                  <c:v>1</c:v>
                </c:pt>
                <c:pt idx="2563">
                  <c:v>1</c:v>
                </c:pt>
                <c:pt idx="2564">
                  <c:v>1</c:v>
                </c:pt>
                <c:pt idx="2565">
                  <c:v>1</c:v>
                </c:pt>
                <c:pt idx="2566">
                  <c:v>1</c:v>
                </c:pt>
                <c:pt idx="2567">
                  <c:v>1</c:v>
                </c:pt>
                <c:pt idx="2568">
                  <c:v>1</c:v>
                </c:pt>
                <c:pt idx="2569">
                  <c:v>1</c:v>
                </c:pt>
                <c:pt idx="2570">
                  <c:v>1</c:v>
                </c:pt>
                <c:pt idx="2571">
                  <c:v>1</c:v>
                </c:pt>
                <c:pt idx="2572">
                  <c:v>1</c:v>
                </c:pt>
                <c:pt idx="2573">
                  <c:v>1</c:v>
                </c:pt>
                <c:pt idx="2574">
                  <c:v>1</c:v>
                </c:pt>
                <c:pt idx="2575">
                  <c:v>1</c:v>
                </c:pt>
                <c:pt idx="2576">
                  <c:v>1</c:v>
                </c:pt>
                <c:pt idx="2577">
                  <c:v>1</c:v>
                </c:pt>
                <c:pt idx="2578">
                  <c:v>1</c:v>
                </c:pt>
                <c:pt idx="2579">
                  <c:v>1</c:v>
                </c:pt>
                <c:pt idx="2580">
                  <c:v>1</c:v>
                </c:pt>
                <c:pt idx="2581">
                  <c:v>1</c:v>
                </c:pt>
                <c:pt idx="2582">
                  <c:v>1</c:v>
                </c:pt>
                <c:pt idx="2583">
                  <c:v>1</c:v>
                </c:pt>
                <c:pt idx="2584">
                  <c:v>1</c:v>
                </c:pt>
                <c:pt idx="2585">
                  <c:v>1</c:v>
                </c:pt>
                <c:pt idx="2586">
                  <c:v>1</c:v>
                </c:pt>
                <c:pt idx="2587">
                  <c:v>1</c:v>
                </c:pt>
                <c:pt idx="2588">
                  <c:v>1</c:v>
                </c:pt>
                <c:pt idx="2589">
                  <c:v>1</c:v>
                </c:pt>
                <c:pt idx="2590">
                  <c:v>1</c:v>
                </c:pt>
                <c:pt idx="2591">
                  <c:v>1</c:v>
                </c:pt>
                <c:pt idx="2592">
                  <c:v>1</c:v>
                </c:pt>
                <c:pt idx="2593">
                  <c:v>1</c:v>
                </c:pt>
                <c:pt idx="2594">
                  <c:v>1</c:v>
                </c:pt>
                <c:pt idx="2595">
                  <c:v>1</c:v>
                </c:pt>
                <c:pt idx="2596">
                  <c:v>1</c:v>
                </c:pt>
                <c:pt idx="2597">
                  <c:v>1</c:v>
                </c:pt>
                <c:pt idx="2598">
                  <c:v>1</c:v>
                </c:pt>
                <c:pt idx="2599">
                  <c:v>1</c:v>
                </c:pt>
                <c:pt idx="2600">
                  <c:v>1</c:v>
                </c:pt>
                <c:pt idx="2601">
                  <c:v>1</c:v>
                </c:pt>
                <c:pt idx="2602">
                  <c:v>1</c:v>
                </c:pt>
                <c:pt idx="2603">
                  <c:v>1</c:v>
                </c:pt>
                <c:pt idx="2604">
                  <c:v>1</c:v>
                </c:pt>
                <c:pt idx="2605">
                  <c:v>1</c:v>
                </c:pt>
                <c:pt idx="2606">
                  <c:v>1</c:v>
                </c:pt>
                <c:pt idx="2607">
                  <c:v>1</c:v>
                </c:pt>
                <c:pt idx="2608">
                  <c:v>1</c:v>
                </c:pt>
                <c:pt idx="2609">
                  <c:v>1</c:v>
                </c:pt>
                <c:pt idx="2610">
                  <c:v>1</c:v>
                </c:pt>
                <c:pt idx="2611">
                  <c:v>1</c:v>
                </c:pt>
                <c:pt idx="2612">
                  <c:v>1</c:v>
                </c:pt>
                <c:pt idx="2613">
                  <c:v>1</c:v>
                </c:pt>
                <c:pt idx="2614">
                  <c:v>1</c:v>
                </c:pt>
                <c:pt idx="2615">
                  <c:v>1</c:v>
                </c:pt>
                <c:pt idx="2616">
                  <c:v>1</c:v>
                </c:pt>
                <c:pt idx="2617">
                  <c:v>1</c:v>
                </c:pt>
                <c:pt idx="2618">
                  <c:v>1</c:v>
                </c:pt>
                <c:pt idx="2619">
                  <c:v>1</c:v>
                </c:pt>
                <c:pt idx="2620">
                  <c:v>1</c:v>
                </c:pt>
                <c:pt idx="2621">
                  <c:v>1</c:v>
                </c:pt>
                <c:pt idx="2622">
                  <c:v>1</c:v>
                </c:pt>
                <c:pt idx="2623">
                  <c:v>1</c:v>
                </c:pt>
                <c:pt idx="2624">
                  <c:v>1</c:v>
                </c:pt>
                <c:pt idx="2625">
                  <c:v>1</c:v>
                </c:pt>
                <c:pt idx="2626">
                  <c:v>1</c:v>
                </c:pt>
                <c:pt idx="2627">
                  <c:v>1</c:v>
                </c:pt>
                <c:pt idx="2628">
                  <c:v>1</c:v>
                </c:pt>
                <c:pt idx="2629">
                  <c:v>1</c:v>
                </c:pt>
                <c:pt idx="2630">
                  <c:v>1</c:v>
                </c:pt>
                <c:pt idx="2631">
                  <c:v>1</c:v>
                </c:pt>
                <c:pt idx="2632">
                  <c:v>1</c:v>
                </c:pt>
                <c:pt idx="2633">
                  <c:v>1</c:v>
                </c:pt>
                <c:pt idx="2634">
                  <c:v>1</c:v>
                </c:pt>
                <c:pt idx="2635">
                  <c:v>1</c:v>
                </c:pt>
                <c:pt idx="2636">
                  <c:v>1</c:v>
                </c:pt>
                <c:pt idx="2637">
                  <c:v>1</c:v>
                </c:pt>
                <c:pt idx="2638">
                  <c:v>1</c:v>
                </c:pt>
                <c:pt idx="2639">
                  <c:v>1</c:v>
                </c:pt>
                <c:pt idx="2640">
                  <c:v>1</c:v>
                </c:pt>
                <c:pt idx="2641">
                  <c:v>1</c:v>
                </c:pt>
                <c:pt idx="2642">
                  <c:v>1</c:v>
                </c:pt>
                <c:pt idx="2643">
                  <c:v>1</c:v>
                </c:pt>
                <c:pt idx="2644">
                  <c:v>1</c:v>
                </c:pt>
                <c:pt idx="2645">
                  <c:v>1</c:v>
                </c:pt>
                <c:pt idx="2646">
                  <c:v>1</c:v>
                </c:pt>
                <c:pt idx="2647">
                  <c:v>1</c:v>
                </c:pt>
                <c:pt idx="2648">
                  <c:v>1</c:v>
                </c:pt>
                <c:pt idx="2649">
                  <c:v>1</c:v>
                </c:pt>
                <c:pt idx="2650">
                  <c:v>1</c:v>
                </c:pt>
                <c:pt idx="2651">
                  <c:v>1</c:v>
                </c:pt>
                <c:pt idx="2652">
                  <c:v>1</c:v>
                </c:pt>
                <c:pt idx="2653">
                  <c:v>1</c:v>
                </c:pt>
                <c:pt idx="2654">
                  <c:v>1</c:v>
                </c:pt>
                <c:pt idx="2655">
                  <c:v>1</c:v>
                </c:pt>
                <c:pt idx="2656">
                  <c:v>1</c:v>
                </c:pt>
                <c:pt idx="2657">
                  <c:v>1</c:v>
                </c:pt>
                <c:pt idx="2658">
                  <c:v>1</c:v>
                </c:pt>
                <c:pt idx="2659">
                  <c:v>1</c:v>
                </c:pt>
                <c:pt idx="2660">
                  <c:v>1</c:v>
                </c:pt>
                <c:pt idx="2661">
                  <c:v>1</c:v>
                </c:pt>
                <c:pt idx="2662">
                  <c:v>1</c:v>
                </c:pt>
                <c:pt idx="2663">
                  <c:v>1</c:v>
                </c:pt>
                <c:pt idx="2664">
                  <c:v>1</c:v>
                </c:pt>
                <c:pt idx="2665">
                  <c:v>1</c:v>
                </c:pt>
                <c:pt idx="2666">
                  <c:v>1</c:v>
                </c:pt>
                <c:pt idx="2667">
                  <c:v>1</c:v>
                </c:pt>
                <c:pt idx="2668">
                  <c:v>1</c:v>
                </c:pt>
                <c:pt idx="2669">
                  <c:v>1</c:v>
                </c:pt>
                <c:pt idx="2670">
                  <c:v>1</c:v>
                </c:pt>
                <c:pt idx="2671">
                  <c:v>1</c:v>
                </c:pt>
                <c:pt idx="2672">
                  <c:v>1</c:v>
                </c:pt>
                <c:pt idx="2673">
                  <c:v>1</c:v>
                </c:pt>
                <c:pt idx="2674">
                  <c:v>1</c:v>
                </c:pt>
                <c:pt idx="2675">
                  <c:v>1</c:v>
                </c:pt>
                <c:pt idx="2676">
                  <c:v>1</c:v>
                </c:pt>
                <c:pt idx="2677">
                  <c:v>1</c:v>
                </c:pt>
                <c:pt idx="2678">
                  <c:v>1</c:v>
                </c:pt>
                <c:pt idx="2679">
                  <c:v>1</c:v>
                </c:pt>
                <c:pt idx="2680">
                  <c:v>1</c:v>
                </c:pt>
                <c:pt idx="2681">
                  <c:v>1</c:v>
                </c:pt>
                <c:pt idx="2682">
                  <c:v>1</c:v>
                </c:pt>
                <c:pt idx="2683">
                  <c:v>1</c:v>
                </c:pt>
                <c:pt idx="2684">
                  <c:v>1</c:v>
                </c:pt>
                <c:pt idx="2685">
                  <c:v>1</c:v>
                </c:pt>
                <c:pt idx="2686">
                  <c:v>1</c:v>
                </c:pt>
                <c:pt idx="2687">
                  <c:v>1</c:v>
                </c:pt>
                <c:pt idx="2688">
                  <c:v>1</c:v>
                </c:pt>
                <c:pt idx="2689">
                  <c:v>1</c:v>
                </c:pt>
                <c:pt idx="2690">
                  <c:v>1</c:v>
                </c:pt>
                <c:pt idx="2691">
                  <c:v>1</c:v>
                </c:pt>
                <c:pt idx="2692">
                  <c:v>1</c:v>
                </c:pt>
                <c:pt idx="2693">
                  <c:v>1</c:v>
                </c:pt>
                <c:pt idx="2694">
                  <c:v>1</c:v>
                </c:pt>
                <c:pt idx="2695">
                  <c:v>1</c:v>
                </c:pt>
                <c:pt idx="2696">
                  <c:v>1</c:v>
                </c:pt>
                <c:pt idx="2697">
                  <c:v>1</c:v>
                </c:pt>
                <c:pt idx="2698">
                  <c:v>1</c:v>
                </c:pt>
                <c:pt idx="2699">
                  <c:v>1</c:v>
                </c:pt>
                <c:pt idx="2700">
                  <c:v>1</c:v>
                </c:pt>
                <c:pt idx="2701">
                  <c:v>1</c:v>
                </c:pt>
                <c:pt idx="2702">
                  <c:v>1</c:v>
                </c:pt>
                <c:pt idx="2703">
                  <c:v>1</c:v>
                </c:pt>
                <c:pt idx="2704">
                  <c:v>1</c:v>
                </c:pt>
                <c:pt idx="2705">
                  <c:v>1</c:v>
                </c:pt>
                <c:pt idx="2706">
                  <c:v>1</c:v>
                </c:pt>
                <c:pt idx="2707">
                  <c:v>1</c:v>
                </c:pt>
                <c:pt idx="2708">
                  <c:v>1</c:v>
                </c:pt>
                <c:pt idx="2709">
                  <c:v>1</c:v>
                </c:pt>
                <c:pt idx="2710">
                  <c:v>1</c:v>
                </c:pt>
                <c:pt idx="2711">
                  <c:v>1</c:v>
                </c:pt>
                <c:pt idx="2712">
                  <c:v>1</c:v>
                </c:pt>
                <c:pt idx="2713">
                  <c:v>1</c:v>
                </c:pt>
                <c:pt idx="2714">
                  <c:v>1</c:v>
                </c:pt>
                <c:pt idx="2715">
                  <c:v>1</c:v>
                </c:pt>
                <c:pt idx="2716">
                  <c:v>1</c:v>
                </c:pt>
                <c:pt idx="2717">
                  <c:v>1</c:v>
                </c:pt>
                <c:pt idx="2718">
                  <c:v>1</c:v>
                </c:pt>
                <c:pt idx="2719">
                  <c:v>1</c:v>
                </c:pt>
                <c:pt idx="2720">
                  <c:v>1</c:v>
                </c:pt>
                <c:pt idx="2721">
                  <c:v>1</c:v>
                </c:pt>
                <c:pt idx="2722">
                  <c:v>1</c:v>
                </c:pt>
                <c:pt idx="2723">
                  <c:v>1</c:v>
                </c:pt>
                <c:pt idx="2724">
                  <c:v>1</c:v>
                </c:pt>
                <c:pt idx="2725">
                  <c:v>1</c:v>
                </c:pt>
                <c:pt idx="2726">
                  <c:v>1</c:v>
                </c:pt>
                <c:pt idx="2727">
                  <c:v>1</c:v>
                </c:pt>
                <c:pt idx="2728">
                  <c:v>1</c:v>
                </c:pt>
                <c:pt idx="2729">
                  <c:v>1</c:v>
                </c:pt>
                <c:pt idx="2730">
                  <c:v>1</c:v>
                </c:pt>
                <c:pt idx="2731">
                  <c:v>1</c:v>
                </c:pt>
                <c:pt idx="2732">
                  <c:v>1</c:v>
                </c:pt>
                <c:pt idx="2733">
                  <c:v>1</c:v>
                </c:pt>
                <c:pt idx="2734">
                  <c:v>1</c:v>
                </c:pt>
                <c:pt idx="2735">
                  <c:v>1</c:v>
                </c:pt>
                <c:pt idx="2736">
                  <c:v>1</c:v>
                </c:pt>
                <c:pt idx="2737">
                  <c:v>1.25</c:v>
                </c:pt>
                <c:pt idx="2738">
                  <c:v>1.25</c:v>
                </c:pt>
                <c:pt idx="2739">
                  <c:v>1.25</c:v>
                </c:pt>
                <c:pt idx="2740">
                  <c:v>1.25</c:v>
                </c:pt>
                <c:pt idx="2741">
                  <c:v>1.25</c:v>
                </c:pt>
                <c:pt idx="2742">
                  <c:v>1.25</c:v>
                </c:pt>
                <c:pt idx="2743">
                  <c:v>1.25</c:v>
                </c:pt>
                <c:pt idx="2744">
                  <c:v>1.25</c:v>
                </c:pt>
                <c:pt idx="2745">
                  <c:v>1.25</c:v>
                </c:pt>
                <c:pt idx="2746">
                  <c:v>1.25</c:v>
                </c:pt>
                <c:pt idx="2747">
                  <c:v>1.25</c:v>
                </c:pt>
                <c:pt idx="2748">
                  <c:v>1.25</c:v>
                </c:pt>
                <c:pt idx="2749">
                  <c:v>1.25</c:v>
                </c:pt>
                <c:pt idx="2750">
                  <c:v>1.25</c:v>
                </c:pt>
                <c:pt idx="2751">
                  <c:v>1.25</c:v>
                </c:pt>
                <c:pt idx="2752">
                  <c:v>1.25</c:v>
                </c:pt>
                <c:pt idx="2753">
                  <c:v>1.25</c:v>
                </c:pt>
                <c:pt idx="2754">
                  <c:v>1.25</c:v>
                </c:pt>
                <c:pt idx="2755">
                  <c:v>1.25</c:v>
                </c:pt>
                <c:pt idx="2756">
                  <c:v>1.25</c:v>
                </c:pt>
                <c:pt idx="2757">
                  <c:v>1.25</c:v>
                </c:pt>
                <c:pt idx="2758">
                  <c:v>1.25</c:v>
                </c:pt>
                <c:pt idx="2759">
                  <c:v>1.25</c:v>
                </c:pt>
                <c:pt idx="2760">
                  <c:v>1.25</c:v>
                </c:pt>
                <c:pt idx="2761">
                  <c:v>1.25</c:v>
                </c:pt>
                <c:pt idx="2762">
                  <c:v>1.25</c:v>
                </c:pt>
                <c:pt idx="2763">
                  <c:v>1.25</c:v>
                </c:pt>
                <c:pt idx="2764">
                  <c:v>1.25</c:v>
                </c:pt>
                <c:pt idx="2765">
                  <c:v>1.25</c:v>
                </c:pt>
                <c:pt idx="2766">
                  <c:v>1.5</c:v>
                </c:pt>
                <c:pt idx="2767">
                  <c:v>1.5</c:v>
                </c:pt>
                <c:pt idx="2768">
                  <c:v>1.5</c:v>
                </c:pt>
                <c:pt idx="2769">
                  <c:v>1.5</c:v>
                </c:pt>
                <c:pt idx="2770">
                  <c:v>1.5</c:v>
                </c:pt>
                <c:pt idx="2771">
                  <c:v>1.5</c:v>
                </c:pt>
                <c:pt idx="2772">
                  <c:v>1.5</c:v>
                </c:pt>
                <c:pt idx="2773">
                  <c:v>1.5</c:v>
                </c:pt>
                <c:pt idx="2774">
                  <c:v>1.5</c:v>
                </c:pt>
                <c:pt idx="2775">
                  <c:v>1.5</c:v>
                </c:pt>
                <c:pt idx="2776">
                  <c:v>1.5</c:v>
                </c:pt>
                <c:pt idx="2777">
                  <c:v>1.5</c:v>
                </c:pt>
                <c:pt idx="2778">
                  <c:v>1.5</c:v>
                </c:pt>
                <c:pt idx="2779">
                  <c:v>1.5</c:v>
                </c:pt>
                <c:pt idx="2780">
                  <c:v>1.5</c:v>
                </c:pt>
                <c:pt idx="2781">
                  <c:v>1.5</c:v>
                </c:pt>
                <c:pt idx="2782">
                  <c:v>1.5</c:v>
                </c:pt>
                <c:pt idx="2783">
                  <c:v>1.5</c:v>
                </c:pt>
                <c:pt idx="2784">
                  <c:v>1.5</c:v>
                </c:pt>
                <c:pt idx="2785">
                  <c:v>1.5</c:v>
                </c:pt>
                <c:pt idx="2786">
                  <c:v>1.5</c:v>
                </c:pt>
                <c:pt idx="2787">
                  <c:v>1.5</c:v>
                </c:pt>
                <c:pt idx="2788">
                  <c:v>1.5</c:v>
                </c:pt>
                <c:pt idx="2789">
                  <c:v>1.5</c:v>
                </c:pt>
                <c:pt idx="2790">
                  <c:v>1.5</c:v>
                </c:pt>
                <c:pt idx="2791">
                  <c:v>1.5</c:v>
                </c:pt>
                <c:pt idx="2792">
                  <c:v>1.5</c:v>
                </c:pt>
                <c:pt idx="2793">
                  <c:v>1.5</c:v>
                </c:pt>
                <c:pt idx="2794">
                  <c:v>1.5</c:v>
                </c:pt>
                <c:pt idx="2795">
                  <c:v>1.5</c:v>
                </c:pt>
                <c:pt idx="2796">
                  <c:v>1.75</c:v>
                </c:pt>
                <c:pt idx="2797">
                  <c:v>1.75</c:v>
                </c:pt>
                <c:pt idx="2798">
                  <c:v>1.75</c:v>
                </c:pt>
                <c:pt idx="2799">
                  <c:v>1.75</c:v>
                </c:pt>
                <c:pt idx="2800">
                  <c:v>1.75</c:v>
                </c:pt>
                <c:pt idx="2801">
                  <c:v>1.75</c:v>
                </c:pt>
                <c:pt idx="2802">
                  <c:v>1.75</c:v>
                </c:pt>
                <c:pt idx="2803">
                  <c:v>1.75</c:v>
                </c:pt>
                <c:pt idx="2804">
                  <c:v>1.75</c:v>
                </c:pt>
                <c:pt idx="2805">
                  <c:v>1.75</c:v>
                </c:pt>
                <c:pt idx="2806">
                  <c:v>1.75</c:v>
                </c:pt>
                <c:pt idx="2807">
                  <c:v>1.75</c:v>
                </c:pt>
                <c:pt idx="2808">
                  <c:v>1.75</c:v>
                </c:pt>
                <c:pt idx="2809">
                  <c:v>1.75</c:v>
                </c:pt>
                <c:pt idx="2810">
                  <c:v>1.75</c:v>
                </c:pt>
                <c:pt idx="2811">
                  <c:v>1.75</c:v>
                </c:pt>
                <c:pt idx="2812">
                  <c:v>1.75</c:v>
                </c:pt>
                <c:pt idx="2813">
                  <c:v>1.75</c:v>
                </c:pt>
                <c:pt idx="2814">
                  <c:v>1.75</c:v>
                </c:pt>
                <c:pt idx="2815">
                  <c:v>1.75</c:v>
                </c:pt>
                <c:pt idx="2816">
                  <c:v>1.75</c:v>
                </c:pt>
                <c:pt idx="2817">
                  <c:v>1.75</c:v>
                </c:pt>
                <c:pt idx="2818">
                  <c:v>1.75</c:v>
                </c:pt>
                <c:pt idx="2819">
                  <c:v>1.75</c:v>
                </c:pt>
                <c:pt idx="2820">
                  <c:v>1.75</c:v>
                </c:pt>
                <c:pt idx="2821">
                  <c:v>1.75</c:v>
                </c:pt>
                <c:pt idx="2822">
                  <c:v>1.75</c:v>
                </c:pt>
                <c:pt idx="2823">
                  <c:v>1.75</c:v>
                </c:pt>
                <c:pt idx="2824">
                  <c:v>1.75</c:v>
                </c:pt>
                <c:pt idx="2825">
                  <c:v>1.75</c:v>
                </c:pt>
                <c:pt idx="2826">
                  <c:v>1.75</c:v>
                </c:pt>
                <c:pt idx="2827">
                  <c:v>1.75</c:v>
                </c:pt>
                <c:pt idx="2828">
                  <c:v>1.75</c:v>
                </c:pt>
                <c:pt idx="2829">
                  <c:v>1.75</c:v>
                </c:pt>
                <c:pt idx="2830">
                  <c:v>1.75</c:v>
                </c:pt>
                <c:pt idx="2831">
                  <c:v>1.75</c:v>
                </c:pt>
                <c:pt idx="2832">
                  <c:v>2</c:v>
                </c:pt>
                <c:pt idx="2833">
                  <c:v>2</c:v>
                </c:pt>
                <c:pt idx="2834">
                  <c:v>2</c:v>
                </c:pt>
                <c:pt idx="2835">
                  <c:v>2</c:v>
                </c:pt>
                <c:pt idx="2836">
                  <c:v>2</c:v>
                </c:pt>
                <c:pt idx="2837">
                  <c:v>2</c:v>
                </c:pt>
                <c:pt idx="2838">
                  <c:v>2</c:v>
                </c:pt>
                <c:pt idx="2839">
                  <c:v>2</c:v>
                </c:pt>
                <c:pt idx="2840">
                  <c:v>2</c:v>
                </c:pt>
                <c:pt idx="2841">
                  <c:v>2</c:v>
                </c:pt>
                <c:pt idx="2842">
                  <c:v>2</c:v>
                </c:pt>
                <c:pt idx="2843">
                  <c:v>2</c:v>
                </c:pt>
                <c:pt idx="2844">
                  <c:v>2</c:v>
                </c:pt>
                <c:pt idx="2845">
                  <c:v>2</c:v>
                </c:pt>
                <c:pt idx="2846">
                  <c:v>2</c:v>
                </c:pt>
                <c:pt idx="2847">
                  <c:v>2</c:v>
                </c:pt>
                <c:pt idx="2848">
                  <c:v>2</c:v>
                </c:pt>
                <c:pt idx="2849">
                  <c:v>2</c:v>
                </c:pt>
                <c:pt idx="2850">
                  <c:v>2</c:v>
                </c:pt>
                <c:pt idx="2851">
                  <c:v>2</c:v>
                </c:pt>
                <c:pt idx="2852">
                  <c:v>2</c:v>
                </c:pt>
                <c:pt idx="2853">
                  <c:v>2</c:v>
                </c:pt>
                <c:pt idx="2854">
                  <c:v>2</c:v>
                </c:pt>
                <c:pt idx="2855">
                  <c:v>2</c:v>
                </c:pt>
                <c:pt idx="2856">
                  <c:v>2.25</c:v>
                </c:pt>
                <c:pt idx="2857">
                  <c:v>2.25</c:v>
                </c:pt>
                <c:pt idx="2858">
                  <c:v>2.25</c:v>
                </c:pt>
                <c:pt idx="2859">
                  <c:v>2.25</c:v>
                </c:pt>
                <c:pt idx="2860">
                  <c:v>2.25</c:v>
                </c:pt>
                <c:pt idx="2861">
                  <c:v>2.25</c:v>
                </c:pt>
                <c:pt idx="2862">
                  <c:v>2.25</c:v>
                </c:pt>
                <c:pt idx="2863">
                  <c:v>2.25</c:v>
                </c:pt>
                <c:pt idx="2864">
                  <c:v>2.25</c:v>
                </c:pt>
                <c:pt idx="2865">
                  <c:v>2.25</c:v>
                </c:pt>
                <c:pt idx="2866">
                  <c:v>2.25</c:v>
                </c:pt>
                <c:pt idx="2867">
                  <c:v>2.25</c:v>
                </c:pt>
                <c:pt idx="2868">
                  <c:v>2.25</c:v>
                </c:pt>
                <c:pt idx="2869">
                  <c:v>2.25</c:v>
                </c:pt>
                <c:pt idx="2870">
                  <c:v>2.25</c:v>
                </c:pt>
                <c:pt idx="2871">
                  <c:v>2.25</c:v>
                </c:pt>
                <c:pt idx="2872">
                  <c:v>2.25</c:v>
                </c:pt>
                <c:pt idx="2873">
                  <c:v>2.25</c:v>
                </c:pt>
                <c:pt idx="2874">
                  <c:v>2.25</c:v>
                </c:pt>
                <c:pt idx="2875">
                  <c:v>2.25</c:v>
                </c:pt>
                <c:pt idx="2876">
                  <c:v>2.25</c:v>
                </c:pt>
                <c:pt idx="2877">
                  <c:v>2.25</c:v>
                </c:pt>
                <c:pt idx="2878">
                  <c:v>2.25</c:v>
                </c:pt>
                <c:pt idx="2879">
                  <c:v>2.25</c:v>
                </c:pt>
                <c:pt idx="2880">
                  <c:v>2.25</c:v>
                </c:pt>
                <c:pt idx="2881">
                  <c:v>2.25</c:v>
                </c:pt>
                <c:pt idx="2882">
                  <c:v>2.25</c:v>
                </c:pt>
                <c:pt idx="2883">
                  <c:v>2.25</c:v>
                </c:pt>
                <c:pt idx="2884">
                  <c:v>2.25</c:v>
                </c:pt>
                <c:pt idx="2885">
                  <c:v>2.25</c:v>
                </c:pt>
                <c:pt idx="2886">
                  <c:v>2.25</c:v>
                </c:pt>
                <c:pt idx="2887">
                  <c:v>2.25</c:v>
                </c:pt>
                <c:pt idx="2888">
                  <c:v>2.25</c:v>
                </c:pt>
                <c:pt idx="2889">
                  <c:v>2.25</c:v>
                </c:pt>
                <c:pt idx="2890">
                  <c:v>2.25</c:v>
                </c:pt>
                <c:pt idx="2891">
                  <c:v>2.25</c:v>
                </c:pt>
                <c:pt idx="2892">
                  <c:v>2.5</c:v>
                </c:pt>
                <c:pt idx="2893">
                  <c:v>2.5</c:v>
                </c:pt>
                <c:pt idx="2894">
                  <c:v>2.5</c:v>
                </c:pt>
                <c:pt idx="2895">
                  <c:v>2.5</c:v>
                </c:pt>
                <c:pt idx="2896">
                  <c:v>2.5</c:v>
                </c:pt>
                <c:pt idx="2897">
                  <c:v>2.5</c:v>
                </c:pt>
                <c:pt idx="2898">
                  <c:v>2.5</c:v>
                </c:pt>
                <c:pt idx="2899">
                  <c:v>2.5</c:v>
                </c:pt>
                <c:pt idx="2900">
                  <c:v>2.5</c:v>
                </c:pt>
                <c:pt idx="2901">
                  <c:v>2.5</c:v>
                </c:pt>
                <c:pt idx="2902">
                  <c:v>2.5</c:v>
                </c:pt>
                <c:pt idx="2903">
                  <c:v>2.5</c:v>
                </c:pt>
                <c:pt idx="2904">
                  <c:v>2.5</c:v>
                </c:pt>
                <c:pt idx="2905">
                  <c:v>2.5</c:v>
                </c:pt>
                <c:pt idx="2906">
                  <c:v>2.5</c:v>
                </c:pt>
                <c:pt idx="2907">
                  <c:v>2.5</c:v>
                </c:pt>
                <c:pt idx="2908">
                  <c:v>2.5</c:v>
                </c:pt>
                <c:pt idx="2909">
                  <c:v>2.5</c:v>
                </c:pt>
                <c:pt idx="2910">
                  <c:v>2.5</c:v>
                </c:pt>
                <c:pt idx="2911">
                  <c:v>2.5</c:v>
                </c:pt>
                <c:pt idx="2912">
                  <c:v>2.5</c:v>
                </c:pt>
                <c:pt idx="2913">
                  <c:v>2.5</c:v>
                </c:pt>
                <c:pt idx="2914">
                  <c:v>2.5</c:v>
                </c:pt>
                <c:pt idx="2915">
                  <c:v>2.5</c:v>
                </c:pt>
                <c:pt idx="2916">
                  <c:v>2.5</c:v>
                </c:pt>
                <c:pt idx="2917">
                  <c:v>2.5</c:v>
                </c:pt>
                <c:pt idx="2918">
                  <c:v>2.5</c:v>
                </c:pt>
                <c:pt idx="2919">
                  <c:v>2.5</c:v>
                </c:pt>
                <c:pt idx="2920">
                  <c:v>2.5</c:v>
                </c:pt>
                <c:pt idx="2921">
                  <c:v>2.5</c:v>
                </c:pt>
                <c:pt idx="2922">
                  <c:v>2.5</c:v>
                </c:pt>
                <c:pt idx="2923">
                  <c:v>2.5</c:v>
                </c:pt>
                <c:pt idx="2924">
                  <c:v>2.5</c:v>
                </c:pt>
                <c:pt idx="2925">
                  <c:v>2.5</c:v>
                </c:pt>
                <c:pt idx="2926">
                  <c:v>2.75</c:v>
                </c:pt>
                <c:pt idx="2927">
                  <c:v>2.75</c:v>
                </c:pt>
                <c:pt idx="2928">
                  <c:v>2.75</c:v>
                </c:pt>
                <c:pt idx="2929">
                  <c:v>2.75</c:v>
                </c:pt>
                <c:pt idx="2930">
                  <c:v>2.75</c:v>
                </c:pt>
                <c:pt idx="2931">
                  <c:v>2.75</c:v>
                </c:pt>
                <c:pt idx="2932">
                  <c:v>2.75</c:v>
                </c:pt>
                <c:pt idx="2933">
                  <c:v>2.75</c:v>
                </c:pt>
                <c:pt idx="2934">
                  <c:v>2.75</c:v>
                </c:pt>
                <c:pt idx="2935">
                  <c:v>2.75</c:v>
                </c:pt>
                <c:pt idx="2936">
                  <c:v>2.75</c:v>
                </c:pt>
                <c:pt idx="2937">
                  <c:v>2.75</c:v>
                </c:pt>
                <c:pt idx="2938">
                  <c:v>2.75</c:v>
                </c:pt>
                <c:pt idx="2939">
                  <c:v>2.75</c:v>
                </c:pt>
                <c:pt idx="2940">
                  <c:v>2.75</c:v>
                </c:pt>
                <c:pt idx="2941">
                  <c:v>2.75</c:v>
                </c:pt>
                <c:pt idx="2942">
                  <c:v>2.75</c:v>
                </c:pt>
                <c:pt idx="2943">
                  <c:v>2.75</c:v>
                </c:pt>
                <c:pt idx="2944">
                  <c:v>2.75</c:v>
                </c:pt>
                <c:pt idx="2945">
                  <c:v>2.75</c:v>
                </c:pt>
                <c:pt idx="2946">
                  <c:v>2.75</c:v>
                </c:pt>
                <c:pt idx="2947">
                  <c:v>2.75</c:v>
                </c:pt>
                <c:pt idx="2948">
                  <c:v>2.75</c:v>
                </c:pt>
                <c:pt idx="2949">
                  <c:v>2.75</c:v>
                </c:pt>
                <c:pt idx="2950">
                  <c:v>2.75</c:v>
                </c:pt>
                <c:pt idx="2951">
                  <c:v>2.75</c:v>
                </c:pt>
                <c:pt idx="2952">
                  <c:v>2.75</c:v>
                </c:pt>
                <c:pt idx="2953">
                  <c:v>2.75</c:v>
                </c:pt>
                <c:pt idx="2954">
                  <c:v>2.75</c:v>
                </c:pt>
                <c:pt idx="2955">
                  <c:v>2.75</c:v>
                </c:pt>
                <c:pt idx="2956">
                  <c:v>3</c:v>
                </c:pt>
                <c:pt idx="2957">
                  <c:v>3</c:v>
                </c:pt>
                <c:pt idx="2958">
                  <c:v>3</c:v>
                </c:pt>
                <c:pt idx="2959">
                  <c:v>3</c:v>
                </c:pt>
                <c:pt idx="2960">
                  <c:v>3</c:v>
                </c:pt>
                <c:pt idx="2961">
                  <c:v>3</c:v>
                </c:pt>
                <c:pt idx="2962">
                  <c:v>3</c:v>
                </c:pt>
                <c:pt idx="2963">
                  <c:v>3</c:v>
                </c:pt>
                <c:pt idx="2964">
                  <c:v>3</c:v>
                </c:pt>
                <c:pt idx="2965">
                  <c:v>3</c:v>
                </c:pt>
                <c:pt idx="2966">
                  <c:v>3</c:v>
                </c:pt>
                <c:pt idx="2967">
                  <c:v>3</c:v>
                </c:pt>
                <c:pt idx="2968">
                  <c:v>3</c:v>
                </c:pt>
                <c:pt idx="2969">
                  <c:v>3</c:v>
                </c:pt>
                <c:pt idx="2970">
                  <c:v>3</c:v>
                </c:pt>
                <c:pt idx="2971">
                  <c:v>3</c:v>
                </c:pt>
                <c:pt idx="2972">
                  <c:v>3</c:v>
                </c:pt>
                <c:pt idx="2973">
                  <c:v>3</c:v>
                </c:pt>
                <c:pt idx="2974">
                  <c:v>3</c:v>
                </c:pt>
                <c:pt idx="2975">
                  <c:v>3</c:v>
                </c:pt>
                <c:pt idx="2976">
                  <c:v>3</c:v>
                </c:pt>
                <c:pt idx="2977">
                  <c:v>3</c:v>
                </c:pt>
                <c:pt idx="2978">
                  <c:v>3</c:v>
                </c:pt>
                <c:pt idx="2979">
                  <c:v>3</c:v>
                </c:pt>
                <c:pt idx="2980">
                  <c:v>3</c:v>
                </c:pt>
                <c:pt idx="2981">
                  <c:v>3</c:v>
                </c:pt>
                <c:pt idx="2982">
                  <c:v>3</c:v>
                </c:pt>
                <c:pt idx="2983">
                  <c:v>3</c:v>
                </c:pt>
                <c:pt idx="2984">
                  <c:v>3</c:v>
                </c:pt>
                <c:pt idx="2985">
                  <c:v>3</c:v>
                </c:pt>
                <c:pt idx="2986">
                  <c:v>3</c:v>
                </c:pt>
                <c:pt idx="2987">
                  <c:v>3</c:v>
                </c:pt>
                <c:pt idx="2988">
                  <c:v>3</c:v>
                </c:pt>
                <c:pt idx="2989">
                  <c:v>3</c:v>
                </c:pt>
                <c:pt idx="2990">
                  <c:v>3</c:v>
                </c:pt>
                <c:pt idx="2991">
                  <c:v>3</c:v>
                </c:pt>
                <c:pt idx="2992">
                  <c:v>3</c:v>
                </c:pt>
                <c:pt idx="2993">
                  <c:v>3</c:v>
                </c:pt>
                <c:pt idx="2994">
                  <c:v>3</c:v>
                </c:pt>
                <c:pt idx="2995">
                  <c:v>3</c:v>
                </c:pt>
                <c:pt idx="2996">
                  <c:v>3</c:v>
                </c:pt>
                <c:pt idx="2997">
                  <c:v>3</c:v>
                </c:pt>
                <c:pt idx="2998">
                  <c:v>3.25</c:v>
                </c:pt>
                <c:pt idx="2999">
                  <c:v>3.25</c:v>
                </c:pt>
                <c:pt idx="3000">
                  <c:v>3.25</c:v>
                </c:pt>
                <c:pt idx="3001">
                  <c:v>3.25</c:v>
                </c:pt>
                <c:pt idx="3002">
                  <c:v>3.25</c:v>
                </c:pt>
                <c:pt idx="3003">
                  <c:v>3.25</c:v>
                </c:pt>
                <c:pt idx="3004">
                  <c:v>3.25</c:v>
                </c:pt>
                <c:pt idx="3005">
                  <c:v>3.25</c:v>
                </c:pt>
                <c:pt idx="3006">
                  <c:v>3.25</c:v>
                </c:pt>
                <c:pt idx="3007">
                  <c:v>3.25</c:v>
                </c:pt>
                <c:pt idx="3008">
                  <c:v>3.25</c:v>
                </c:pt>
                <c:pt idx="3009">
                  <c:v>3.25</c:v>
                </c:pt>
                <c:pt idx="3010">
                  <c:v>3.25</c:v>
                </c:pt>
                <c:pt idx="3011">
                  <c:v>3.25</c:v>
                </c:pt>
                <c:pt idx="3012">
                  <c:v>3.25</c:v>
                </c:pt>
                <c:pt idx="3013">
                  <c:v>3.25</c:v>
                </c:pt>
                <c:pt idx="3014">
                  <c:v>3.25</c:v>
                </c:pt>
                <c:pt idx="3015">
                  <c:v>3.25</c:v>
                </c:pt>
                <c:pt idx="3016">
                  <c:v>3.25</c:v>
                </c:pt>
                <c:pt idx="3017">
                  <c:v>3.25</c:v>
                </c:pt>
                <c:pt idx="3018">
                  <c:v>3.25</c:v>
                </c:pt>
                <c:pt idx="3019">
                  <c:v>3.25</c:v>
                </c:pt>
                <c:pt idx="3020">
                  <c:v>3.25</c:v>
                </c:pt>
                <c:pt idx="3021">
                  <c:v>3.25</c:v>
                </c:pt>
                <c:pt idx="3022">
                  <c:v>3.25</c:v>
                </c:pt>
                <c:pt idx="3023">
                  <c:v>3.25</c:v>
                </c:pt>
                <c:pt idx="3024">
                  <c:v>3.25</c:v>
                </c:pt>
                <c:pt idx="3025">
                  <c:v>3.25</c:v>
                </c:pt>
                <c:pt idx="3026">
                  <c:v>3.5</c:v>
                </c:pt>
                <c:pt idx="3027">
                  <c:v>3.5</c:v>
                </c:pt>
                <c:pt idx="3028">
                  <c:v>3.5</c:v>
                </c:pt>
                <c:pt idx="3029">
                  <c:v>3.5</c:v>
                </c:pt>
                <c:pt idx="3030">
                  <c:v>3.5</c:v>
                </c:pt>
                <c:pt idx="3031">
                  <c:v>3.5</c:v>
                </c:pt>
                <c:pt idx="3032">
                  <c:v>3.5</c:v>
                </c:pt>
                <c:pt idx="3033">
                  <c:v>3.5</c:v>
                </c:pt>
                <c:pt idx="3034">
                  <c:v>3.5</c:v>
                </c:pt>
                <c:pt idx="3035">
                  <c:v>3.5</c:v>
                </c:pt>
                <c:pt idx="3036">
                  <c:v>3.5</c:v>
                </c:pt>
                <c:pt idx="3037">
                  <c:v>3.5</c:v>
                </c:pt>
                <c:pt idx="3038">
                  <c:v>3.5</c:v>
                </c:pt>
                <c:pt idx="3039">
                  <c:v>3.5</c:v>
                </c:pt>
                <c:pt idx="3040">
                  <c:v>3.5</c:v>
                </c:pt>
                <c:pt idx="3041">
                  <c:v>3.5</c:v>
                </c:pt>
                <c:pt idx="3042">
                  <c:v>3.5</c:v>
                </c:pt>
                <c:pt idx="3043">
                  <c:v>3.5</c:v>
                </c:pt>
                <c:pt idx="3044">
                  <c:v>3.5</c:v>
                </c:pt>
                <c:pt idx="3045">
                  <c:v>3.5</c:v>
                </c:pt>
                <c:pt idx="3046">
                  <c:v>3.5</c:v>
                </c:pt>
                <c:pt idx="3047">
                  <c:v>3.5</c:v>
                </c:pt>
                <c:pt idx="3048">
                  <c:v>3.5</c:v>
                </c:pt>
                <c:pt idx="3049">
                  <c:v>3.5</c:v>
                </c:pt>
                <c:pt idx="3050">
                  <c:v>3.5</c:v>
                </c:pt>
                <c:pt idx="3051">
                  <c:v>3.5</c:v>
                </c:pt>
                <c:pt idx="3052">
                  <c:v>3.5</c:v>
                </c:pt>
                <c:pt idx="3053">
                  <c:v>3.5</c:v>
                </c:pt>
                <c:pt idx="3054">
                  <c:v>3.5</c:v>
                </c:pt>
                <c:pt idx="3055">
                  <c:v>3.5</c:v>
                </c:pt>
                <c:pt idx="3056">
                  <c:v>3.75</c:v>
                </c:pt>
                <c:pt idx="3057">
                  <c:v>3.75</c:v>
                </c:pt>
                <c:pt idx="3058">
                  <c:v>3.75</c:v>
                </c:pt>
                <c:pt idx="3059">
                  <c:v>3.75</c:v>
                </c:pt>
                <c:pt idx="3060">
                  <c:v>3.75</c:v>
                </c:pt>
                <c:pt idx="3061">
                  <c:v>3.75</c:v>
                </c:pt>
                <c:pt idx="3062">
                  <c:v>3.75</c:v>
                </c:pt>
                <c:pt idx="3063">
                  <c:v>3.75</c:v>
                </c:pt>
                <c:pt idx="3064">
                  <c:v>3.75</c:v>
                </c:pt>
                <c:pt idx="3065">
                  <c:v>3.75</c:v>
                </c:pt>
                <c:pt idx="3066">
                  <c:v>3.75</c:v>
                </c:pt>
                <c:pt idx="3067">
                  <c:v>3.75</c:v>
                </c:pt>
                <c:pt idx="3068">
                  <c:v>3.75</c:v>
                </c:pt>
                <c:pt idx="3069">
                  <c:v>3.75</c:v>
                </c:pt>
                <c:pt idx="3070">
                  <c:v>3.75</c:v>
                </c:pt>
                <c:pt idx="3071">
                  <c:v>3.75</c:v>
                </c:pt>
                <c:pt idx="3072">
                  <c:v>3.75</c:v>
                </c:pt>
                <c:pt idx="3073">
                  <c:v>3.75</c:v>
                </c:pt>
                <c:pt idx="3074">
                  <c:v>3.75</c:v>
                </c:pt>
                <c:pt idx="3075">
                  <c:v>3.75</c:v>
                </c:pt>
                <c:pt idx="3076">
                  <c:v>3.75</c:v>
                </c:pt>
                <c:pt idx="3077">
                  <c:v>3.75</c:v>
                </c:pt>
                <c:pt idx="3078">
                  <c:v>3.75</c:v>
                </c:pt>
                <c:pt idx="3079">
                  <c:v>3.75</c:v>
                </c:pt>
                <c:pt idx="3080">
                  <c:v>3.75</c:v>
                </c:pt>
                <c:pt idx="3081">
                  <c:v>3.75</c:v>
                </c:pt>
                <c:pt idx="3082">
                  <c:v>3.75</c:v>
                </c:pt>
                <c:pt idx="3083">
                  <c:v>3.75</c:v>
                </c:pt>
                <c:pt idx="3084">
                  <c:v>3.75</c:v>
                </c:pt>
                <c:pt idx="3085">
                  <c:v>3.75</c:v>
                </c:pt>
                <c:pt idx="3086">
                  <c:v>4</c:v>
                </c:pt>
                <c:pt idx="3087">
                  <c:v>4</c:v>
                </c:pt>
                <c:pt idx="3088">
                  <c:v>4</c:v>
                </c:pt>
                <c:pt idx="3089">
                  <c:v>4</c:v>
                </c:pt>
                <c:pt idx="3090">
                  <c:v>4</c:v>
                </c:pt>
                <c:pt idx="3091">
                  <c:v>4</c:v>
                </c:pt>
                <c:pt idx="3092">
                  <c:v>4</c:v>
                </c:pt>
                <c:pt idx="3093">
                  <c:v>4</c:v>
                </c:pt>
                <c:pt idx="3094">
                  <c:v>4</c:v>
                </c:pt>
                <c:pt idx="3095">
                  <c:v>4</c:v>
                </c:pt>
                <c:pt idx="3096">
                  <c:v>4</c:v>
                </c:pt>
                <c:pt idx="3097">
                  <c:v>4</c:v>
                </c:pt>
                <c:pt idx="3098">
                  <c:v>4</c:v>
                </c:pt>
                <c:pt idx="3099">
                  <c:v>4</c:v>
                </c:pt>
                <c:pt idx="3100">
                  <c:v>4</c:v>
                </c:pt>
                <c:pt idx="3101">
                  <c:v>4</c:v>
                </c:pt>
                <c:pt idx="3102">
                  <c:v>4</c:v>
                </c:pt>
                <c:pt idx="3103">
                  <c:v>4</c:v>
                </c:pt>
                <c:pt idx="3104">
                  <c:v>4</c:v>
                </c:pt>
                <c:pt idx="3105">
                  <c:v>4</c:v>
                </c:pt>
                <c:pt idx="3106">
                  <c:v>4</c:v>
                </c:pt>
                <c:pt idx="3107">
                  <c:v>4</c:v>
                </c:pt>
                <c:pt idx="3108">
                  <c:v>4</c:v>
                </c:pt>
                <c:pt idx="3109">
                  <c:v>4</c:v>
                </c:pt>
                <c:pt idx="3110">
                  <c:v>4</c:v>
                </c:pt>
                <c:pt idx="3111">
                  <c:v>4</c:v>
                </c:pt>
                <c:pt idx="3112">
                  <c:v>4</c:v>
                </c:pt>
                <c:pt idx="3113">
                  <c:v>4</c:v>
                </c:pt>
                <c:pt idx="3114">
                  <c:v>4</c:v>
                </c:pt>
                <c:pt idx="3115">
                  <c:v>4</c:v>
                </c:pt>
                <c:pt idx="3116">
                  <c:v>4.25</c:v>
                </c:pt>
                <c:pt idx="3117">
                  <c:v>4.25</c:v>
                </c:pt>
                <c:pt idx="3118">
                  <c:v>4.25</c:v>
                </c:pt>
                <c:pt idx="3119">
                  <c:v>4.25</c:v>
                </c:pt>
                <c:pt idx="3120">
                  <c:v>4.25</c:v>
                </c:pt>
                <c:pt idx="3121">
                  <c:v>4.25</c:v>
                </c:pt>
                <c:pt idx="3122">
                  <c:v>4.25</c:v>
                </c:pt>
                <c:pt idx="3123">
                  <c:v>4.25</c:v>
                </c:pt>
                <c:pt idx="3124">
                  <c:v>4.25</c:v>
                </c:pt>
                <c:pt idx="3125">
                  <c:v>4.25</c:v>
                </c:pt>
                <c:pt idx="3126">
                  <c:v>4.25</c:v>
                </c:pt>
                <c:pt idx="3127">
                  <c:v>4.25</c:v>
                </c:pt>
                <c:pt idx="3128">
                  <c:v>4.25</c:v>
                </c:pt>
                <c:pt idx="3129">
                  <c:v>4.25</c:v>
                </c:pt>
                <c:pt idx="3130">
                  <c:v>4.25</c:v>
                </c:pt>
                <c:pt idx="3131">
                  <c:v>4.25</c:v>
                </c:pt>
                <c:pt idx="3132">
                  <c:v>4.25</c:v>
                </c:pt>
                <c:pt idx="3133">
                  <c:v>4.25</c:v>
                </c:pt>
                <c:pt idx="3134">
                  <c:v>4.25</c:v>
                </c:pt>
                <c:pt idx="3135">
                  <c:v>4.25</c:v>
                </c:pt>
                <c:pt idx="3136">
                  <c:v>4.25</c:v>
                </c:pt>
                <c:pt idx="3137">
                  <c:v>4.25</c:v>
                </c:pt>
                <c:pt idx="3138">
                  <c:v>4.25</c:v>
                </c:pt>
                <c:pt idx="3139">
                  <c:v>4.25</c:v>
                </c:pt>
                <c:pt idx="3140">
                  <c:v>4.25</c:v>
                </c:pt>
                <c:pt idx="3141">
                  <c:v>4.25</c:v>
                </c:pt>
                <c:pt idx="3142">
                  <c:v>4.25</c:v>
                </c:pt>
                <c:pt idx="3143">
                  <c:v>4.25</c:v>
                </c:pt>
                <c:pt idx="3144">
                  <c:v>4.25</c:v>
                </c:pt>
                <c:pt idx="3145">
                  <c:v>4.25</c:v>
                </c:pt>
                <c:pt idx="3146">
                  <c:v>4.25</c:v>
                </c:pt>
                <c:pt idx="3147">
                  <c:v>4.25</c:v>
                </c:pt>
                <c:pt idx="3148">
                  <c:v>4.25</c:v>
                </c:pt>
                <c:pt idx="3149">
                  <c:v>4.25</c:v>
                </c:pt>
                <c:pt idx="3150">
                  <c:v>4.25</c:v>
                </c:pt>
                <c:pt idx="3151">
                  <c:v>4.5</c:v>
                </c:pt>
                <c:pt idx="3152">
                  <c:v>4.5</c:v>
                </c:pt>
                <c:pt idx="3153">
                  <c:v>4.5</c:v>
                </c:pt>
                <c:pt idx="3154">
                  <c:v>4.5</c:v>
                </c:pt>
                <c:pt idx="3155">
                  <c:v>4.5</c:v>
                </c:pt>
                <c:pt idx="3156">
                  <c:v>4.5</c:v>
                </c:pt>
                <c:pt idx="3157">
                  <c:v>4.5</c:v>
                </c:pt>
                <c:pt idx="3158">
                  <c:v>4.5</c:v>
                </c:pt>
                <c:pt idx="3159">
                  <c:v>4.5</c:v>
                </c:pt>
                <c:pt idx="3160">
                  <c:v>4.5</c:v>
                </c:pt>
                <c:pt idx="3161">
                  <c:v>4.5</c:v>
                </c:pt>
                <c:pt idx="3162">
                  <c:v>4.5</c:v>
                </c:pt>
                <c:pt idx="3163">
                  <c:v>4.5</c:v>
                </c:pt>
                <c:pt idx="3164">
                  <c:v>4.5</c:v>
                </c:pt>
                <c:pt idx="3165">
                  <c:v>4.5</c:v>
                </c:pt>
                <c:pt idx="3166">
                  <c:v>4.5</c:v>
                </c:pt>
                <c:pt idx="3167">
                  <c:v>4.5</c:v>
                </c:pt>
                <c:pt idx="3168">
                  <c:v>4.5</c:v>
                </c:pt>
                <c:pt idx="3169">
                  <c:v>4.5</c:v>
                </c:pt>
                <c:pt idx="3170">
                  <c:v>4.5</c:v>
                </c:pt>
                <c:pt idx="3171">
                  <c:v>4.5</c:v>
                </c:pt>
                <c:pt idx="3172">
                  <c:v>4.5</c:v>
                </c:pt>
                <c:pt idx="3173">
                  <c:v>4.5</c:v>
                </c:pt>
                <c:pt idx="3174">
                  <c:v>4.5</c:v>
                </c:pt>
                <c:pt idx="3175">
                  <c:v>4.5</c:v>
                </c:pt>
                <c:pt idx="3176">
                  <c:v>4.5</c:v>
                </c:pt>
                <c:pt idx="3177">
                  <c:v>4.5</c:v>
                </c:pt>
                <c:pt idx="3178">
                  <c:v>4.5</c:v>
                </c:pt>
                <c:pt idx="3179">
                  <c:v>4.5</c:v>
                </c:pt>
                <c:pt idx="3180">
                  <c:v>4.5</c:v>
                </c:pt>
                <c:pt idx="3181">
                  <c:v>4.5</c:v>
                </c:pt>
                <c:pt idx="3182">
                  <c:v>4.5</c:v>
                </c:pt>
                <c:pt idx="3183">
                  <c:v>4.5</c:v>
                </c:pt>
                <c:pt idx="3184">
                  <c:v>4.5</c:v>
                </c:pt>
                <c:pt idx="3185">
                  <c:v>4.5</c:v>
                </c:pt>
                <c:pt idx="3186">
                  <c:v>4.5</c:v>
                </c:pt>
                <c:pt idx="3187">
                  <c:v>4.5</c:v>
                </c:pt>
                <c:pt idx="3188">
                  <c:v>4.5</c:v>
                </c:pt>
                <c:pt idx="3189">
                  <c:v>4.5</c:v>
                </c:pt>
                <c:pt idx="3190">
                  <c:v>4.5</c:v>
                </c:pt>
                <c:pt idx="3191">
                  <c:v>4.75</c:v>
                </c:pt>
                <c:pt idx="3192">
                  <c:v>4.75</c:v>
                </c:pt>
                <c:pt idx="3193">
                  <c:v>4.75</c:v>
                </c:pt>
                <c:pt idx="3194">
                  <c:v>4.75</c:v>
                </c:pt>
                <c:pt idx="3195">
                  <c:v>4.75</c:v>
                </c:pt>
                <c:pt idx="3196">
                  <c:v>4.75</c:v>
                </c:pt>
                <c:pt idx="3197">
                  <c:v>4.75</c:v>
                </c:pt>
                <c:pt idx="3198">
                  <c:v>4.75</c:v>
                </c:pt>
                <c:pt idx="3199">
                  <c:v>4.75</c:v>
                </c:pt>
                <c:pt idx="3200">
                  <c:v>4.75</c:v>
                </c:pt>
                <c:pt idx="3201">
                  <c:v>4.75</c:v>
                </c:pt>
                <c:pt idx="3202">
                  <c:v>4.75</c:v>
                </c:pt>
                <c:pt idx="3203">
                  <c:v>4.75</c:v>
                </c:pt>
                <c:pt idx="3204">
                  <c:v>4.75</c:v>
                </c:pt>
                <c:pt idx="3205">
                  <c:v>4.75</c:v>
                </c:pt>
                <c:pt idx="3206">
                  <c:v>4.75</c:v>
                </c:pt>
                <c:pt idx="3207">
                  <c:v>4.75</c:v>
                </c:pt>
                <c:pt idx="3208">
                  <c:v>4.75</c:v>
                </c:pt>
                <c:pt idx="3209">
                  <c:v>4.75</c:v>
                </c:pt>
                <c:pt idx="3210">
                  <c:v>4.75</c:v>
                </c:pt>
                <c:pt idx="3211">
                  <c:v>4.75</c:v>
                </c:pt>
                <c:pt idx="3212">
                  <c:v>4.75</c:v>
                </c:pt>
                <c:pt idx="3213">
                  <c:v>4.75</c:v>
                </c:pt>
                <c:pt idx="3214">
                  <c:v>4.75</c:v>
                </c:pt>
                <c:pt idx="3215">
                  <c:v>4.75</c:v>
                </c:pt>
                <c:pt idx="3216">
                  <c:v>4.75</c:v>
                </c:pt>
                <c:pt idx="3217">
                  <c:v>4.75</c:v>
                </c:pt>
                <c:pt idx="3218">
                  <c:v>4.75</c:v>
                </c:pt>
                <c:pt idx="3219">
                  <c:v>4.75</c:v>
                </c:pt>
                <c:pt idx="3220">
                  <c:v>4.75</c:v>
                </c:pt>
                <c:pt idx="3221">
                  <c:v>4.75</c:v>
                </c:pt>
                <c:pt idx="3222">
                  <c:v>5</c:v>
                </c:pt>
                <c:pt idx="3223">
                  <c:v>5</c:v>
                </c:pt>
                <c:pt idx="3224">
                  <c:v>5</c:v>
                </c:pt>
                <c:pt idx="3225">
                  <c:v>5</c:v>
                </c:pt>
                <c:pt idx="3226">
                  <c:v>5</c:v>
                </c:pt>
                <c:pt idx="3227">
                  <c:v>5</c:v>
                </c:pt>
                <c:pt idx="3228">
                  <c:v>5</c:v>
                </c:pt>
                <c:pt idx="3229">
                  <c:v>5</c:v>
                </c:pt>
                <c:pt idx="3230">
                  <c:v>5</c:v>
                </c:pt>
                <c:pt idx="3231">
                  <c:v>5</c:v>
                </c:pt>
                <c:pt idx="3232">
                  <c:v>5</c:v>
                </c:pt>
                <c:pt idx="3233">
                  <c:v>5</c:v>
                </c:pt>
                <c:pt idx="3234">
                  <c:v>5</c:v>
                </c:pt>
                <c:pt idx="3235">
                  <c:v>5</c:v>
                </c:pt>
                <c:pt idx="3236">
                  <c:v>5</c:v>
                </c:pt>
                <c:pt idx="3237">
                  <c:v>5</c:v>
                </c:pt>
                <c:pt idx="3238">
                  <c:v>5</c:v>
                </c:pt>
                <c:pt idx="3239">
                  <c:v>5</c:v>
                </c:pt>
                <c:pt idx="3240">
                  <c:v>5</c:v>
                </c:pt>
                <c:pt idx="3241">
                  <c:v>5</c:v>
                </c:pt>
                <c:pt idx="3242">
                  <c:v>5</c:v>
                </c:pt>
                <c:pt idx="3243">
                  <c:v>5</c:v>
                </c:pt>
                <c:pt idx="3244">
                  <c:v>5</c:v>
                </c:pt>
                <c:pt idx="3245">
                  <c:v>5</c:v>
                </c:pt>
                <c:pt idx="3246">
                  <c:v>5</c:v>
                </c:pt>
                <c:pt idx="3247">
                  <c:v>5</c:v>
                </c:pt>
                <c:pt idx="3248">
                  <c:v>5</c:v>
                </c:pt>
                <c:pt idx="3249">
                  <c:v>5</c:v>
                </c:pt>
                <c:pt idx="3250">
                  <c:v>5</c:v>
                </c:pt>
                <c:pt idx="3251">
                  <c:v>5</c:v>
                </c:pt>
                <c:pt idx="3252">
                  <c:v>5</c:v>
                </c:pt>
                <c:pt idx="3253">
                  <c:v>5</c:v>
                </c:pt>
                <c:pt idx="3254">
                  <c:v>5</c:v>
                </c:pt>
                <c:pt idx="3255">
                  <c:v>5</c:v>
                </c:pt>
                <c:pt idx="3256">
                  <c:v>5</c:v>
                </c:pt>
                <c:pt idx="3257">
                  <c:v>5</c:v>
                </c:pt>
                <c:pt idx="3258">
                  <c:v>5.25</c:v>
                </c:pt>
                <c:pt idx="3259">
                  <c:v>5.25</c:v>
                </c:pt>
                <c:pt idx="3260">
                  <c:v>5.25</c:v>
                </c:pt>
                <c:pt idx="3261">
                  <c:v>5.25</c:v>
                </c:pt>
                <c:pt idx="3262">
                  <c:v>5.25</c:v>
                </c:pt>
                <c:pt idx="3263">
                  <c:v>5.25</c:v>
                </c:pt>
                <c:pt idx="3264">
                  <c:v>5.25</c:v>
                </c:pt>
                <c:pt idx="3265">
                  <c:v>5.25</c:v>
                </c:pt>
                <c:pt idx="3266">
                  <c:v>5.25</c:v>
                </c:pt>
                <c:pt idx="3267">
                  <c:v>5.25</c:v>
                </c:pt>
                <c:pt idx="3268">
                  <c:v>5.25</c:v>
                </c:pt>
                <c:pt idx="3269">
                  <c:v>5.25</c:v>
                </c:pt>
                <c:pt idx="3270">
                  <c:v>5.25</c:v>
                </c:pt>
                <c:pt idx="3271">
                  <c:v>5.25</c:v>
                </c:pt>
                <c:pt idx="3272">
                  <c:v>5.25</c:v>
                </c:pt>
                <c:pt idx="3273">
                  <c:v>5.25</c:v>
                </c:pt>
                <c:pt idx="3274">
                  <c:v>5.25</c:v>
                </c:pt>
                <c:pt idx="3275">
                  <c:v>5.25</c:v>
                </c:pt>
                <c:pt idx="3276">
                  <c:v>5.25</c:v>
                </c:pt>
                <c:pt idx="3277">
                  <c:v>5.25</c:v>
                </c:pt>
                <c:pt idx="3278">
                  <c:v>5.25</c:v>
                </c:pt>
                <c:pt idx="3279">
                  <c:v>5.25</c:v>
                </c:pt>
                <c:pt idx="3280">
                  <c:v>5.25</c:v>
                </c:pt>
                <c:pt idx="3281">
                  <c:v>5.25</c:v>
                </c:pt>
                <c:pt idx="3282">
                  <c:v>5.25</c:v>
                </c:pt>
                <c:pt idx="3283">
                  <c:v>5.25</c:v>
                </c:pt>
                <c:pt idx="3284">
                  <c:v>5.25</c:v>
                </c:pt>
                <c:pt idx="3285">
                  <c:v>5.25</c:v>
                </c:pt>
                <c:pt idx="3286">
                  <c:v>5.25</c:v>
                </c:pt>
                <c:pt idx="3287">
                  <c:v>5.25</c:v>
                </c:pt>
                <c:pt idx="3288">
                  <c:v>5.25</c:v>
                </c:pt>
                <c:pt idx="3289">
                  <c:v>5.25</c:v>
                </c:pt>
                <c:pt idx="3290">
                  <c:v>5.25</c:v>
                </c:pt>
                <c:pt idx="3291">
                  <c:v>5.25</c:v>
                </c:pt>
                <c:pt idx="3292">
                  <c:v>5.25</c:v>
                </c:pt>
                <c:pt idx="3293">
                  <c:v>5.25</c:v>
                </c:pt>
                <c:pt idx="3294">
                  <c:v>5.25</c:v>
                </c:pt>
                <c:pt idx="3295">
                  <c:v>5.25</c:v>
                </c:pt>
                <c:pt idx="3296">
                  <c:v>5.25</c:v>
                </c:pt>
                <c:pt idx="3297">
                  <c:v>5.25</c:v>
                </c:pt>
                <c:pt idx="3298">
                  <c:v>5.25</c:v>
                </c:pt>
                <c:pt idx="3299">
                  <c:v>5.25</c:v>
                </c:pt>
                <c:pt idx="3300">
                  <c:v>5.25</c:v>
                </c:pt>
                <c:pt idx="3301">
                  <c:v>5.25</c:v>
                </c:pt>
                <c:pt idx="3302">
                  <c:v>5.25</c:v>
                </c:pt>
                <c:pt idx="3303">
                  <c:v>5.25</c:v>
                </c:pt>
                <c:pt idx="3304">
                  <c:v>5.25</c:v>
                </c:pt>
                <c:pt idx="3305">
                  <c:v>5.25</c:v>
                </c:pt>
                <c:pt idx="3306">
                  <c:v>5.25</c:v>
                </c:pt>
                <c:pt idx="3307">
                  <c:v>5.25</c:v>
                </c:pt>
                <c:pt idx="3308">
                  <c:v>5.25</c:v>
                </c:pt>
                <c:pt idx="3309">
                  <c:v>5.25</c:v>
                </c:pt>
                <c:pt idx="3310">
                  <c:v>5.25</c:v>
                </c:pt>
                <c:pt idx="3311">
                  <c:v>5.25</c:v>
                </c:pt>
                <c:pt idx="3312">
                  <c:v>5.25</c:v>
                </c:pt>
                <c:pt idx="3313">
                  <c:v>5.25</c:v>
                </c:pt>
                <c:pt idx="3314">
                  <c:v>5.25</c:v>
                </c:pt>
                <c:pt idx="3315">
                  <c:v>5.25</c:v>
                </c:pt>
                <c:pt idx="3316">
                  <c:v>5.25</c:v>
                </c:pt>
                <c:pt idx="3317">
                  <c:v>5.25</c:v>
                </c:pt>
                <c:pt idx="3318">
                  <c:v>5.25</c:v>
                </c:pt>
                <c:pt idx="3319">
                  <c:v>5.25</c:v>
                </c:pt>
                <c:pt idx="3320">
                  <c:v>5.25</c:v>
                </c:pt>
                <c:pt idx="3321">
                  <c:v>5.25</c:v>
                </c:pt>
                <c:pt idx="3322">
                  <c:v>5.25</c:v>
                </c:pt>
                <c:pt idx="3323">
                  <c:v>5.25</c:v>
                </c:pt>
                <c:pt idx="3324">
                  <c:v>5.25</c:v>
                </c:pt>
                <c:pt idx="3325">
                  <c:v>5.25</c:v>
                </c:pt>
                <c:pt idx="3326">
                  <c:v>5.25</c:v>
                </c:pt>
                <c:pt idx="3327">
                  <c:v>5.25</c:v>
                </c:pt>
                <c:pt idx="3328">
                  <c:v>5.25</c:v>
                </c:pt>
                <c:pt idx="3329">
                  <c:v>5.25</c:v>
                </c:pt>
                <c:pt idx="3330">
                  <c:v>5.25</c:v>
                </c:pt>
                <c:pt idx="3331">
                  <c:v>5.25</c:v>
                </c:pt>
                <c:pt idx="3332">
                  <c:v>5.25</c:v>
                </c:pt>
                <c:pt idx="3333">
                  <c:v>5.25</c:v>
                </c:pt>
                <c:pt idx="3334">
                  <c:v>5.25</c:v>
                </c:pt>
                <c:pt idx="3335">
                  <c:v>5.25</c:v>
                </c:pt>
                <c:pt idx="3336">
                  <c:v>5.25</c:v>
                </c:pt>
                <c:pt idx="3337">
                  <c:v>5.25</c:v>
                </c:pt>
                <c:pt idx="3338">
                  <c:v>5.25</c:v>
                </c:pt>
                <c:pt idx="3339">
                  <c:v>5.25</c:v>
                </c:pt>
                <c:pt idx="3340">
                  <c:v>5.25</c:v>
                </c:pt>
                <c:pt idx="3341">
                  <c:v>5.25</c:v>
                </c:pt>
                <c:pt idx="3342">
                  <c:v>5.25</c:v>
                </c:pt>
                <c:pt idx="3343">
                  <c:v>5.25</c:v>
                </c:pt>
                <c:pt idx="3344">
                  <c:v>5.25</c:v>
                </c:pt>
                <c:pt idx="3345">
                  <c:v>5.25</c:v>
                </c:pt>
                <c:pt idx="3346">
                  <c:v>5.25</c:v>
                </c:pt>
                <c:pt idx="3347">
                  <c:v>5.25</c:v>
                </c:pt>
                <c:pt idx="3348">
                  <c:v>5.25</c:v>
                </c:pt>
                <c:pt idx="3349">
                  <c:v>5.25</c:v>
                </c:pt>
                <c:pt idx="3350">
                  <c:v>5.25</c:v>
                </c:pt>
                <c:pt idx="3351">
                  <c:v>5.25</c:v>
                </c:pt>
                <c:pt idx="3352">
                  <c:v>5.25</c:v>
                </c:pt>
                <c:pt idx="3353">
                  <c:v>5.25</c:v>
                </c:pt>
                <c:pt idx="3354">
                  <c:v>5.25</c:v>
                </c:pt>
                <c:pt idx="3355">
                  <c:v>5.25</c:v>
                </c:pt>
                <c:pt idx="3356">
                  <c:v>5.25</c:v>
                </c:pt>
                <c:pt idx="3357">
                  <c:v>5.25</c:v>
                </c:pt>
                <c:pt idx="3358">
                  <c:v>5.25</c:v>
                </c:pt>
                <c:pt idx="3359">
                  <c:v>5.25</c:v>
                </c:pt>
                <c:pt idx="3360">
                  <c:v>5.25</c:v>
                </c:pt>
                <c:pt idx="3361">
                  <c:v>5.25</c:v>
                </c:pt>
                <c:pt idx="3362">
                  <c:v>5.25</c:v>
                </c:pt>
                <c:pt idx="3363">
                  <c:v>5.25</c:v>
                </c:pt>
                <c:pt idx="3364">
                  <c:v>5.25</c:v>
                </c:pt>
                <c:pt idx="3365">
                  <c:v>5.25</c:v>
                </c:pt>
                <c:pt idx="3366">
                  <c:v>5.25</c:v>
                </c:pt>
                <c:pt idx="3367">
                  <c:v>5.25</c:v>
                </c:pt>
                <c:pt idx="3368">
                  <c:v>5.25</c:v>
                </c:pt>
                <c:pt idx="3369">
                  <c:v>5.25</c:v>
                </c:pt>
                <c:pt idx="3370">
                  <c:v>5.25</c:v>
                </c:pt>
                <c:pt idx="3371">
                  <c:v>5.25</c:v>
                </c:pt>
                <c:pt idx="3372">
                  <c:v>5.25</c:v>
                </c:pt>
                <c:pt idx="3373">
                  <c:v>5.25</c:v>
                </c:pt>
                <c:pt idx="3374">
                  <c:v>5.25</c:v>
                </c:pt>
                <c:pt idx="3375">
                  <c:v>5.25</c:v>
                </c:pt>
                <c:pt idx="3376">
                  <c:v>5.25</c:v>
                </c:pt>
                <c:pt idx="3377">
                  <c:v>5.25</c:v>
                </c:pt>
                <c:pt idx="3378">
                  <c:v>5.25</c:v>
                </c:pt>
                <c:pt idx="3379">
                  <c:v>5.25</c:v>
                </c:pt>
                <c:pt idx="3380">
                  <c:v>5.25</c:v>
                </c:pt>
                <c:pt idx="3381">
                  <c:v>5.25</c:v>
                </c:pt>
                <c:pt idx="3382">
                  <c:v>5.25</c:v>
                </c:pt>
                <c:pt idx="3383">
                  <c:v>5.25</c:v>
                </c:pt>
                <c:pt idx="3384">
                  <c:v>5.25</c:v>
                </c:pt>
                <c:pt idx="3385">
                  <c:v>5.25</c:v>
                </c:pt>
                <c:pt idx="3386">
                  <c:v>5.25</c:v>
                </c:pt>
                <c:pt idx="3387">
                  <c:v>5.25</c:v>
                </c:pt>
                <c:pt idx="3388">
                  <c:v>5.25</c:v>
                </c:pt>
                <c:pt idx="3389">
                  <c:v>5.25</c:v>
                </c:pt>
                <c:pt idx="3390">
                  <c:v>5.25</c:v>
                </c:pt>
                <c:pt idx="3391">
                  <c:v>5.25</c:v>
                </c:pt>
                <c:pt idx="3392">
                  <c:v>5.25</c:v>
                </c:pt>
                <c:pt idx="3393">
                  <c:v>5.25</c:v>
                </c:pt>
                <c:pt idx="3394">
                  <c:v>5.25</c:v>
                </c:pt>
                <c:pt idx="3395">
                  <c:v>5.25</c:v>
                </c:pt>
                <c:pt idx="3396">
                  <c:v>5.25</c:v>
                </c:pt>
                <c:pt idx="3397">
                  <c:v>5.25</c:v>
                </c:pt>
                <c:pt idx="3398">
                  <c:v>5.25</c:v>
                </c:pt>
                <c:pt idx="3399">
                  <c:v>5.25</c:v>
                </c:pt>
                <c:pt idx="3400">
                  <c:v>5.25</c:v>
                </c:pt>
                <c:pt idx="3401">
                  <c:v>5.25</c:v>
                </c:pt>
                <c:pt idx="3402">
                  <c:v>5.25</c:v>
                </c:pt>
                <c:pt idx="3403">
                  <c:v>5.25</c:v>
                </c:pt>
                <c:pt idx="3404">
                  <c:v>5.25</c:v>
                </c:pt>
                <c:pt idx="3405">
                  <c:v>5.25</c:v>
                </c:pt>
                <c:pt idx="3406">
                  <c:v>5.25</c:v>
                </c:pt>
                <c:pt idx="3407">
                  <c:v>5.25</c:v>
                </c:pt>
                <c:pt idx="3408">
                  <c:v>5.25</c:v>
                </c:pt>
                <c:pt idx="3409">
                  <c:v>5.25</c:v>
                </c:pt>
                <c:pt idx="3410">
                  <c:v>5.25</c:v>
                </c:pt>
                <c:pt idx="3411">
                  <c:v>5.25</c:v>
                </c:pt>
                <c:pt idx="3412">
                  <c:v>5.25</c:v>
                </c:pt>
                <c:pt idx="3413">
                  <c:v>5.25</c:v>
                </c:pt>
                <c:pt idx="3414">
                  <c:v>5.25</c:v>
                </c:pt>
                <c:pt idx="3415">
                  <c:v>5.25</c:v>
                </c:pt>
                <c:pt idx="3416">
                  <c:v>5.25</c:v>
                </c:pt>
                <c:pt idx="3417">
                  <c:v>5.25</c:v>
                </c:pt>
                <c:pt idx="3418">
                  <c:v>5.25</c:v>
                </c:pt>
                <c:pt idx="3419">
                  <c:v>5.25</c:v>
                </c:pt>
                <c:pt idx="3420">
                  <c:v>5.25</c:v>
                </c:pt>
                <c:pt idx="3421">
                  <c:v>5.25</c:v>
                </c:pt>
                <c:pt idx="3422">
                  <c:v>5.25</c:v>
                </c:pt>
                <c:pt idx="3423">
                  <c:v>5.25</c:v>
                </c:pt>
                <c:pt idx="3424">
                  <c:v>5.25</c:v>
                </c:pt>
                <c:pt idx="3425">
                  <c:v>5.25</c:v>
                </c:pt>
                <c:pt idx="3426">
                  <c:v>5.25</c:v>
                </c:pt>
                <c:pt idx="3427">
                  <c:v>5.25</c:v>
                </c:pt>
                <c:pt idx="3428">
                  <c:v>5.25</c:v>
                </c:pt>
                <c:pt idx="3429">
                  <c:v>5.25</c:v>
                </c:pt>
                <c:pt idx="3430">
                  <c:v>5.25</c:v>
                </c:pt>
                <c:pt idx="3431">
                  <c:v>5.25</c:v>
                </c:pt>
                <c:pt idx="3432">
                  <c:v>5.25</c:v>
                </c:pt>
                <c:pt idx="3433">
                  <c:v>5.25</c:v>
                </c:pt>
                <c:pt idx="3434">
                  <c:v>5.25</c:v>
                </c:pt>
                <c:pt idx="3435">
                  <c:v>5.25</c:v>
                </c:pt>
                <c:pt idx="3436">
                  <c:v>5.25</c:v>
                </c:pt>
                <c:pt idx="3437">
                  <c:v>5.25</c:v>
                </c:pt>
                <c:pt idx="3438">
                  <c:v>5.25</c:v>
                </c:pt>
                <c:pt idx="3439">
                  <c:v>5.25</c:v>
                </c:pt>
                <c:pt idx="3440">
                  <c:v>5.25</c:v>
                </c:pt>
                <c:pt idx="3441">
                  <c:v>5.25</c:v>
                </c:pt>
                <c:pt idx="3442">
                  <c:v>5.25</c:v>
                </c:pt>
                <c:pt idx="3443">
                  <c:v>5.25</c:v>
                </c:pt>
                <c:pt idx="3444">
                  <c:v>5.25</c:v>
                </c:pt>
                <c:pt idx="3445">
                  <c:v>5.25</c:v>
                </c:pt>
                <c:pt idx="3446">
                  <c:v>5.25</c:v>
                </c:pt>
                <c:pt idx="3447">
                  <c:v>5.25</c:v>
                </c:pt>
                <c:pt idx="3448">
                  <c:v>5.25</c:v>
                </c:pt>
                <c:pt idx="3449">
                  <c:v>5.25</c:v>
                </c:pt>
                <c:pt idx="3450">
                  <c:v>5.25</c:v>
                </c:pt>
                <c:pt idx="3451">
                  <c:v>5.25</c:v>
                </c:pt>
                <c:pt idx="3452">
                  <c:v>5.25</c:v>
                </c:pt>
                <c:pt idx="3453">
                  <c:v>5.25</c:v>
                </c:pt>
                <c:pt idx="3454">
                  <c:v>5.25</c:v>
                </c:pt>
                <c:pt idx="3455">
                  <c:v>5.25</c:v>
                </c:pt>
                <c:pt idx="3456">
                  <c:v>5.25</c:v>
                </c:pt>
                <c:pt idx="3457">
                  <c:v>5.25</c:v>
                </c:pt>
                <c:pt idx="3458">
                  <c:v>5.25</c:v>
                </c:pt>
                <c:pt idx="3459">
                  <c:v>5.25</c:v>
                </c:pt>
                <c:pt idx="3460">
                  <c:v>5.25</c:v>
                </c:pt>
                <c:pt idx="3461">
                  <c:v>5.25</c:v>
                </c:pt>
                <c:pt idx="3462">
                  <c:v>5.25</c:v>
                </c:pt>
                <c:pt idx="3463">
                  <c:v>5.25</c:v>
                </c:pt>
                <c:pt idx="3464">
                  <c:v>5.25</c:v>
                </c:pt>
                <c:pt idx="3465">
                  <c:v>5.25</c:v>
                </c:pt>
                <c:pt idx="3466">
                  <c:v>5.25</c:v>
                </c:pt>
                <c:pt idx="3467">
                  <c:v>5.25</c:v>
                </c:pt>
                <c:pt idx="3468">
                  <c:v>5.25</c:v>
                </c:pt>
                <c:pt idx="3469">
                  <c:v>5.25</c:v>
                </c:pt>
                <c:pt idx="3470">
                  <c:v>5.25</c:v>
                </c:pt>
                <c:pt idx="3471">
                  <c:v>5.25</c:v>
                </c:pt>
                <c:pt idx="3472">
                  <c:v>5.25</c:v>
                </c:pt>
                <c:pt idx="3473">
                  <c:v>5.25</c:v>
                </c:pt>
                <c:pt idx="3474">
                  <c:v>5.25</c:v>
                </c:pt>
                <c:pt idx="3475">
                  <c:v>5.25</c:v>
                </c:pt>
                <c:pt idx="3476">
                  <c:v>5.25</c:v>
                </c:pt>
                <c:pt idx="3477">
                  <c:v>5.25</c:v>
                </c:pt>
                <c:pt idx="3478">
                  <c:v>5.25</c:v>
                </c:pt>
                <c:pt idx="3479">
                  <c:v>5.25</c:v>
                </c:pt>
                <c:pt idx="3480">
                  <c:v>5.25</c:v>
                </c:pt>
                <c:pt idx="3481">
                  <c:v>5.25</c:v>
                </c:pt>
                <c:pt idx="3482">
                  <c:v>5.25</c:v>
                </c:pt>
                <c:pt idx="3483">
                  <c:v>5.25</c:v>
                </c:pt>
                <c:pt idx="3484">
                  <c:v>5.25</c:v>
                </c:pt>
                <c:pt idx="3485">
                  <c:v>5.25</c:v>
                </c:pt>
                <c:pt idx="3486">
                  <c:v>5.25</c:v>
                </c:pt>
                <c:pt idx="3487">
                  <c:v>5.25</c:v>
                </c:pt>
                <c:pt idx="3488">
                  <c:v>5.25</c:v>
                </c:pt>
                <c:pt idx="3489">
                  <c:v>5.25</c:v>
                </c:pt>
                <c:pt idx="3490">
                  <c:v>5.25</c:v>
                </c:pt>
                <c:pt idx="3491">
                  <c:v>5.25</c:v>
                </c:pt>
                <c:pt idx="3492">
                  <c:v>5.25</c:v>
                </c:pt>
                <c:pt idx="3493">
                  <c:v>5.25</c:v>
                </c:pt>
                <c:pt idx="3494">
                  <c:v>5.25</c:v>
                </c:pt>
                <c:pt idx="3495">
                  <c:v>5.25</c:v>
                </c:pt>
                <c:pt idx="3496">
                  <c:v>5.25</c:v>
                </c:pt>
                <c:pt idx="3497">
                  <c:v>5.25</c:v>
                </c:pt>
                <c:pt idx="3498">
                  <c:v>5.25</c:v>
                </c:pt>
                <c:pt idx="3499">
                  <c:v>5.25</c:v>
                </c:pt>
                <c:pt idx="3500">
                  <c:v>5.25</c:v>
                </c:pt>
                <c:pt idx="3501">
                  <c:v>5.25</c:v>
                </c:pt>
                <c:pt idx="3502">
                  <c:v>5.25</c:v>
                </c:pt>
                <c:pt idx="3503">
                  <c:v>5.25</c:v>
                </c:pt>
                <c:pt idx="3504">
                  <c:v>5.25</c:v>
                </c:pt>
                <c:pt idx="3505">
                  <c:v>5.25</c:v>
                </c:pt>
                <c:pt idx="3506">
                  <c:v>5.25</c:v>
                </c:pt>
                <c:pt idx="3507">
                  <c:v>5.25</c:v>
                </c:pt>
                <c:pt idx="3508">
                  <c:v>5.25</c:v>
                </c:pt>
                <c:pt idx="3509">
                  <c:v>5.25</c:v>
                </c:pt>
                <c:pt idx="3510">
                  <c:v>5.25</c:v>
                </c:pt>
                <c:pt idx="3511">
                  <c:v>5.25</c:v>
                </c:pt>
                <c:pt idx="3512">
                  <c:v>5.25</c:v>
                </c:pt>
                <c:pt idx="3513">
                  <c:v>5.25</c:v>
                </c:pt>
                <c:pt idx="3514">
                  <c:v>5.25</c:v>
                </c:pt>
                <c:pt idx="3515">
                  <c:v>5.25</c:v>
                </c:pt>
                <c:pt idx="3516">
                  <c:v>5.25</c:v>
                </c:pt>
                <c:pt idx="3517">
                  <c:v>5.25</c:v>
                </c:pt>
                <c:pt idx="3518">
                  <c:v>5.25</c:v>
                </c:pt>
                <c:pt idx="3519">
                  <c:v>5.25</c:v>
                </c:pt>
                <c:pt idx="3520">
                  <c:v>5.25</c:v>
                </c:pt>
                <c:pt idx="3521">
                  <c:v>5.25</c:v>
                </c:pt>
                <c:pt idx="3522">
                  <c:v>5.25</c:v>
                </c:pt>
                <c:pt idx="3523">
                  <c:v>5.25</c:v>
                </c:pt>
                <c:pt idx="3524">
                  <c:v>5.25</c:v>
                </c:pt>
                <c:pt idx="3525">
                  <c:v>5.25</c:v>
                </c:pt>
                <c:pt idx="3526">
                  <c:v>5.25</c:v>
                </c:pt>
                <c:pt idx="3527">
                  <c:v>5.25</c:v>
                </c:pt>
                <c:pt idx="3528">
                  <c:v>5.25</c:v>
                </c:pt>
                <c:pt idx="3529">
                  <c:v>5.25</c:v>
                </c:pt>
                <c:pt idx="3530">
                  <c:v>5.25</c:v>
                </c:pt>
                <c:pt idx="3531">
                  <c:v>5.25</c:v>
                </c:pt>
                <c:pt idx="3532">
                  <c:v>5.25</c:v>
                </c:pt>
                <c:pt idx="3533">
                  <c:v>5.25</c:v>
                </c:pt>
                <c:pt idx="3534">
                  <c:v>5.25</c:v>
                </c:pt>
                <c:pt idx="3535">
                  <c:v>5.25</c:v>
                </c:pt>
                <c:pt idx="3536">
                  <c:v>5.25</c:v>
                </c:pt>
                <c:pt idx="3537">
                  <c:v>5.25</c:v>
                </c:pt>
                <c:pt idx="3538">
                  <c:v>5.25</c:v>
                </c:pt>
                <c:pt idx="3539">
                  <c:v>5.25</c:v>
                </c:pt>
                <c:pt idx="3540">
                  <c:v>5.25</c:v>
                </c:pt>
                <c:pt idx="3541">
                  <c:v>5.25</c:v>
                </c:pt>
                <c:pt idx="3542">
                  <c:v>5.25</c:v>
                </c:pt>
                <c:pt idx="3543">
                  <c:v>5.25</c:v>
                </c:pt>
                <c:pt idx="3544">
                  <c:v>5.25</c:v>
                </c:pt>
                <c:pt idx="3545">
                  <c:v>5.25</c:v>
                </c:pt>
                <c:pt idx="3546">
                  <c:v>5.25</c:v>
                </c:pt>
                <c:pt idx="3547">
                  <c:v>5.25</c:v>
                </c:pt>
                <c:pt idx="3548">
                  <c:v>5.25</c:v>
                </c:pt>
                <c:pt idx="3549">
                  <c:v>5.25</c:v>
                </c:pt>
                <c:pt idx="3550">
                  <c:v>5.25</c:v>
                </c:pt>
                <c:pt idx="3551">
                  <c:v>5.25</c:v>
                </c:pt>
                <c:pt idx="3552">
                  <c:v>5.25</c:v>
                </c:pt>
                <c:pt idx="3553">
                  <c:v>5.25</c:v>
                </c:pt>
                <c:pt idx="3554">
                  <c:v>5.25</c:v>
                </c:pt>
                <c:pt idx="3555">
                  <c:v>5.25</c:v>
                </c:pt>
                <c:pt idx="3556">
                  <c:v>5.25</c:v>
                </c:pt>
                <c:pt idx="3557">
                  <c:v>5.25</c:v>
                </c:pt>
                <c:pt idx="3558">
                  <c:v>5.25</c:v>
                </c:pt>
                <c:pt idx="3559">
                  <c:v>5.25</c:v>
                </c:pt>
                <c:pt idx="3560">
                  <c:v>5.25</c:v>
                </c:pt>
                <c:pt idx="3561">
                  <c:v>5.25</c:v>
                </c:pt>
                <c:pt idx="3562">
                  <c:v>5.25</c:v>
                </c:pt>
                <c:pt idx="3563">
                  <c:v>5.25</c:v>
                </c:pt>
                <c:pt idx="3564">
                  <c:v>5.25</c:v>
                </c:pt>
                <c:pt idx="3565">
                  <c:v>5.25</c:v>
                </c:pt>
                <c:pt idx="3566">
                  <c:v>5.25</c:v>
                </c:pt>
                <c:pt idx="3567">
                  <c:v>5.25</c:v>
                </c:pt>
                <c:pt idx="3568">
                  <c:v>5.25</c:v>
                </c:pt>
                <c:pt idx="3569">
                  <c:v>5.25</c:v>
                </c:pt>
                <c:pt idx="3570">
                  <c:v>5.25</c:v>
                </c:pt>
                <c:pt idx="3571">
                  <c:v>5.25</c:v>
                </c:pt>
                <c:pt idx="3572">
                  <c:v>5.25</c:v>
                </c:pt>
                <c:pt idx="3573">
                  <c:v>5.25</c:v>
                </c:pt>
                <c:pt idx="3574">
                  <c:v>5.25</c:v>
                </c:pt>
                <c:pt idx="3575">
                  <c:v>5.25</c:v>
                </c:pt>
                <c:pt idx="3576">
                  <c:v>4.75</c:v>
                </c:pt>
                <c:pt idx="3577">
                  <c:v>4.75</c:v>
                </c:pt>
                <c:pt idx="3578">
                  <c:v>4.75</c:v>
                </c:pt>
                <c:pt idx="3579">
                  <c:v>4.75</c:v>
                </c:pt>
                <c:pt idx="3580">
                  <c:v>4.75</c:v>
                </c:pt>
                <c:pt idx="3581">
                  <c:v>4.75</c:v>
                </c:pt>
                <c:pt idx="3582">
                  <c:v>4.75</c:v>
                </c:pt>
                <c:pt idx="3583">
                  <c:v>4.75</c:v>
                </c:pt>
                <c:pt idx="3584">
                  <c:v>4.75</c:v>
                </c:pt>
                <c:pt idx="3585">
                  <c:v>4.75</c:v>
                </c:pt>
                <c:pt idx="3586">
                  <c:v>4.75</c:v>
                </c:pt>
                <c:pt idx="3587">
                  <c:v>4.75</c:v>
                </c:pt>
                <c:pt idx="3588">
                  <c:v>4.75</c:v>
                </c:pt>
                <c:pt idx="3589">
                  <c:v>4.75</c:v>
                </c:pt>
                <c:pt idx="3590">
                  <c:v>4.75</c:v>
                </c:pt>
                <c:pt idx="3591">
                  <c:v>4.75</c:v>
                </c:pt>
                <c:pt idx="3592">
                  <c:v>4.75</c:v>
                </c:pt>
                <c:pt idx="3593">
                  <c:v>4.75</c:v>
                </c:pt>
                <c:pt idx="3594">
                  <c:v>4.75</c:v>
                </c:pt>
                <c:pt idx="3595">
                  <c:v>4.75</c:v>
                </c:pt>
                <c:pt idx="3596">
                  <c:v>4.75</c:v>
                </c:pt>
                <c:pt idx="3597">
                  <c:v>4.75</c:v>
                </c:pt>
                <c:pt idx="3598">
                  <c:v>4.75</c:v>
                </c:pt>
                <c:pt idx="3599">
                  <c:v>4.75</c:v>
                </c:pt>
                <c:pt idx="3600">
                  <c:v>4.75</c:v>
                </c:pt>
                <c:pt idx="3601">
                  <c:v>4.75</c:v>
                </c:pt>
                <c:pt idx="3602">
                  <c:v>4.75</c:v>
                </c:pt>
                <c:pt idx="3603">
                  <c:v>4.75</c:v>
                </c:pt>
                <c:pt idx="3604">
                  <c:v>4.75</c:v>
                </c:pt>
                <c:pt idx="3605">
                  <c:v>4.75</c:v>
                </c:pt>
                <c:pt idx="3606">
                  <c:v>4.75</c:v>
                </c:pt>
                <c:pt idx="3607">
                  <c:v>4.5</c:v>
                </c:pt>
                <c:pt idx="3608">
                  <c:v>4.5</c:v>
                </c:pt>
                <c:pt idx="3609">
                  <c:v>4.5</c:v>
                </c:pt>
                <c:pt idx="3610">
                  <c:v>4.5</c:v>
                </c:pt>
                <c:pt idx="3611">
                  <c:v>4.5</c:v>
                </c:pt>
                <c:pt idx="3612">
                  <c:v>4.5</c:v>
                </c:pt>
                <c:pt idx="3613">
                  <c:v>4.5</c:v>
                </c:pt>
                <c:pt idx="3614">
                  <c:v>4.5</c:v>
                </c:pt>
                <c:pt idx="3615">
                  <c:v>4.5</c:v>
                </c:pt>
                <c:pt idx="3616">
                  <c:v>4.5</c:v>
                </c:pt>
                <c:pt idx="3617">
                  <c:v>4.5</c:v>
                </c:pt>
                <c:pt idx="3618">
                  <c:v>4.5</c:v>
                </c:pt>
                <c:pt idx="3619">
                  <c:v>4.5</c:v>
                </c:pt>
                <c:pt idx="3620">
                  <c:v>4.5</c:v>
                </c:pt>
                <c:pt idx="3621">
                  <c:v>4.5</c:v>
                </c:pt>
                <c:pt idx="3622">
                  <c:v>4.5</c:v>
                </c:pt>
                <c:pt idx="3623">
                  <c:v>4.5</c:v>
                </c:pt>
                <c:pt idx="3624">
                  <c:v>4.5</c:v>
                </c:pt>
                <c:pt idx="3625">
                  <c:v>4.5</c:v>
                </c:pt>
                <c:pt idx="3626">
                  <c:v>4.5</c:v>
                </c:pt>
                <c:pt idx="3627">
                  <c:v>4.5</c:v>
                </c:pt>
                <c:pt idx="3628">
                  <c:v>4.5</c:v>
                </c:pt>
                <c:pt idx="3629">
                  <c:v>4.5</c:v>
                </c:pt>
                <c:pt idx="3630">
                  <c:v>4.5</c:v>
                </c:pt>
                <c:pt idx="3631">
                  <c:v>4.5</c:v>
                </c:pt>
                <c:pt idx="3632">
                  <c:v>4.5</c:v>
                </c:pt>
                <c:pt idx="3633">
                  <c:v>4.5</c:v>
                </c:pt>
                <c:pt idx="3634">
                  <c:v>4.5</c:v>
                </c:pt>
                <c:pt idx="3635">
                  <c:v>4.5</c:v>
                </c:pt>
                <c:pt idx="3636">
                  <c:v>4.25</c:v>
                </c:pt>
                <c:pt idx="3637">
                  <c:v>4.25</c:v>
                </c:pt>
                <c:pt idx="3638">
                  <c:v>4.25</c:v>
                </c:pt>
                <c:pt idx="3639">
                  <c:v>4.25</c:v>
                </c:pt>
                <c:pt idx="3640">
                  <c:v>4.25</c:v>
                </c:pt>
                <c:pt idx="3641">
                  <c:v>4.25</c:v>
                </c:pt>
                <c:pt idx="3642">
                  <c:v>4.25</c:v>
                </c:pt>
                <c:pt idx="3643">
                  <c:v>4.25</c:v>
                </c:pt>
                <c:pt idx="3644">
                  <c:v>4.25</c:v>
                </c:pt>
                <c:pt idx="3645">
                  <c:v>4.25</c:v>
                </c:pt>
                <c:pt idx="3646">
                  <c:v>4.25</c:v>
                </c:pt>
                <c:pt idx="3647">
                  <c:v>4.25</c:v>
                </c:pt>
                <c:pt idx="3648">
                  <c:v>4.25</c:v>
                </c:pt>
                <c:pt idx="3649">
                  <c:v>4.25</c:v>
                </c:pt>
                <c:pt idx="3650">
                  <c:v>4.25</c:v>
                </c:pt>
                <c:pt idx="3651">
                  <c:v>4.25</c:v>
                </c:pt>
                <c:pt idx="3652">
                  <c:v>4.25</c:v>
                </c:pt>
                <c:pt idx="3653">
                  <c:v>4.25</c:v>
                </c:pt>
                <c:pt idx="3654">
                  <c:v>4.25</c:v>
                </c:pt>
                <c:pt idx="3655">
                  <c:v>4.25</c:v>
                </c:pt>
                <c:pt idx="3656">
                  <c:v>4.25</c:v>
                </c:pt>
                <c:pt idx="3657">
                  <c:v>4.25</c:v>
                </c:pt>
                <c:pt idx="3658">
                  <c:v>4.25</c:v>
                </c:pt>
                <c:pt idx="3659">
                  <c:v>4.25</c:v>
                </c:pt>
                <c:pt idx="3660">
                  <c:v>4.25</c:v>
                </c:pt>
                <c:pt idx="3661">
                  <c:v>4.25</c:v>
                </c:pt>
                <c:pt idx="3662">
                  <c:v>4.25</c:v>
                </c:pt>
                <c:pt idx="3663">
                  <c:v>4.25</c:v>
                </c:pt>
                <c:pt idx="3664">
                  <c:v>4.25</c:v>
                </c:pt>
                <c:pt idx="3665">
                  <c:v>4.25</c:v>
                </c:pt>
                <c:pt idx="3666">
                  <c:v>3.5</c:v>
                </c:pt>
                <c:pt idx="3667">
                  <c:v>3.5</c:v>
                </c:pt>
                <c:pt idx="3668">
                  <c:v>3.5</c:v>
                </c:pt>
                <c:pt idx="3669">
                  <c:v>3.5</c:v>
                </c:pt>
                <c:pt idx="3670">
                  <c:v>3.5</c:v>
                </c:pt>
                <c:pt idx="3671">
                  <c:v>3.5</c:v>
                </c:pt>
                <c:pt idx="3672">
                  <c:v>3</c:v>
                </c:pt>
                <c:pt idx="3673">
                  <c:v>3</c:v>
                </c:pt>
                <c:pt idx="3674">
                  <c:v>3</c:v>
                </c:pt>
                <c:pt idx="3675">
                  <c:v>3</c:v>
                </c:pt>
                <c:pt idx="3676">
                  <c:v>3</c:v>
                </c:pt>
                <c:pt idx="3677">
                  <c:v>3</c:v>
                </c:pt>
                <c:pt idx="3678">
                  <c:v>3</c:v>
                </c:pt>
                <c:pt idx="3679">
                  <c:v>3</c:v>
                </c:pt>
                <c:pt idx="3680">
                  <c:v>3</c:v>
                </c:pt>
                <c:pt idx="3681">
                  <c:v>3</c:v>
                </c:pt>
                <c:pt idx="3682">
                  <c:v>3</c:v>
                </c:pt>
                <c:pt idx="3683">
                  <c:v>3</c:v>
                </c:pt>
                <c:pt idx="3684">
                  <c:v>3</c:v>
                </c:pt>
                <c:pt idx="3685">
                  <c:v>3</c:v>
                </c:pt>
                <c:pt idx="3686">
                  <c:v>3</c:v>
                </c:pt>
                <c:pt idx="3687">
                  <c:v>3</c:v>
                </c:pt>
                <c:pt idx="3688">
                  <c:v>3</c:v>
                </c:pt>
                <c:pt idx="3689">
                  <c:v>3</c:v>
                </c:pt>
                <c:pt idx="3690">
                  <c:v>3</c:v>
                </c:pt>
                <c:pt idx="3691">
                  <c:v>3</c:v>
                </c:pt>
                <c:pt idx="3692">
                  <c:v>3</c:v>
                </c:pt>
                <c:pt idx="3693">
                  <c:v>3</c:v>
                </c:pt>
                <c:pt idx="3694">
                  <c:v>3</c:v>
                </c:pt>
                <c:pt idx="3695">
                  <c:v>3</c:v>
                </c:pt>
                <c:pt idx="3696">
                  <c:v>3</c:v>
                </c:pt>
                <c:pt idx="3697">
                  <c:v>3</c:v>
                </c:pt>
                <c:pt idx="3698">
                  <c:v>3</c:v>
                </c:pt>
                <c:pt idx="3699">
                  <c:v>3</c:v>
                </c:pt>
                <c:pt idx="3700">
                  <c:v>3</c:v>
                </c:pt>
                <c:pt idx="3701">
                  <c:v>3</c:v>
                </c:pt>
                <c:pt idx="3702">
                  <c:v>3</c:v>
                </c:pt>
                <c:pt idx="3703">
                  <c:v>3</c:v>
                </c:pt>
                <c:pt idx="3704">
                  <c:v>3</c:v>
                </c:pt>
                <c:pt idx="3705">
                  <c:v>3</c:v>
                </c:pt>
                <c:pt idx="3706">
                  <c:v>2.25</c:v>
                </c:pt>
                <c:pt idx="3707">
                  <c:v>2.25</c:v>
                </c:pt>
                <c:pt idx="3708">
                  <c:v>2.25</c:v>
                </c:pt>
                <c:pt idx="3709">
                  <c:v>2.25</c:v>
                </c:pt>
                <c:pt idx="3710">
                  <c:v>2.25</c:v>
                </c:pt>
                <c:pt idx="3711">
                  <c:v>2.25</c:v>
                </c:pt>
                <c:pt idx="3712">
                  <c:v>2.25</c:v>
                </c:pt>
                <c:pt idx="3713">
                  <c:v>2.25</c:v>
                </c:pt>
                <c:pt idx="3714">
                  <c:v>2.25</c:v>
                </c:pt>
                <c:pt idx="3715">
                  <c:v>2.25</c:v>
                </c:pt>
                <c:pt idx="3716">
                  <c:v>2.25</c:v>
                </c:pt>
                <c:pt idx="3717">
                  <c:v>2.25</c:v>
                </c:pt>
                <c:pt idx="3718">
                  <c:v>2.25</c:v>
                </c:pt>
                <c:pt idx="3719">
                  <c:v>2.25</c:v>
                </c:pt>
                <c:pt idx="3720">
                  <c:v>2.25</c:v>
                </c:pt>
                <c:pt idx="3721">
                  <c:v>2.25</c:v>
                </c:pt>
                <c:pt idx="3722">
                  <c:v>2.25</c:v>
                </c:pt>
                <c:pt idx="3723">
                  <c:v>2.25</c:v>
                </c:pt>
                <c:pt idx="3724">
                  <c:v>2.25</c:v>
                </c:pt>
                <c:pt idx="3725">
                  <c:v>2.25</c:v>
                </c:pt>
                <c:pt idx="3726">
                  <c:v>2.25</c:v>
                </c:pt>
                <c:pt idx="3727">
                  <c:v>2.25</c:v>
                </c:pt>
                <c:pt idx="3728">
                  <c:v>2.25</c:v>
                </c:pt>
                <c:pt idx="3729">
                  <c:v>2.25</c:v>
                </c:pt>
                <c:pt idx="3730">
                  <c:v>2.25</c:v>
                </c:pt>
                <c:pt idx="3731">
                  <c:v>2.25</c:v>
                </c:pt>
                <c:pt idx="3732">
                  <c:v>2.25</c:v>
                </c:pt>
                <c:pt idx="3733">
                  <c:v>2.25</c:v>
                </c:pt>
                <c:pt idx="3734">
                  <c:v>2.25</c:v>
                </c:pt>
                <c:pt idx="3735">
                  <c:v>2.25</c:v>
                </c:pt>
                <c:pt idx="3736">
                  <c:v>2.25</c:v>
                </c:pt>
                <c:pt idx="3737">
                  <c:v>2</c:v>
                </c:pt>
                <c:pt idx="3738">
                  <c:v>2</c:v>
                </c:pt>
                <c:pt idx="3739">
                  <c:v>2</c:v>
                </c:pt>
                <c:pt idx="3740">
                  <c:v>2</c:v>
                </c:pt>
                <c:pt idx="3741">
                  <c:v>2</c:v>
                </c:pt>
                <c:pt idx="3742">
                  <c:v>2</c:v>
                </c:pt>
                <c:pt idx="3743">
                  <c:v>2</c:v>
                </c:pt>
                <c:pt idx="3744">
                  <c:v>2</c:v>
                </c:pt>
                <c:pt idx="3745">
                  <c:v>2</c:v>
                </c:pt>
                <c:pt idx="3746">
                  <c:v>2</c:v>
                </c:pt>
                <c:pt idx="3747">
                  <c:v>2</c:v>
                </c:pt>
                <c:pt idx="3748">
                  <c:v>2</c:v>
                </c:pt>
                <c:pt idx="3749">
                  <c:v>2</c:v>
                </c:pt>
                <c:pt idx="3750">
                  <c:v>2</c:v>
                </c:pt>
                <c:pt idx="3751">
                  <c:v>2</c:v>
                </c:pt>
                <c:pt idx="3752">
                  <c:v>2</c:v>
                </c:pt>
                <c:pt idx="3753">
                  <c:v>2</c:v>
                </c:pt>
                <c:pt idx="3754">
                  <c:v>2</c:v>
                </c:pt>
                <c:pt idx="3755">
                  <c:v>2</c:v>
                </c:pt>
                <c:pt idx="3756">
                  <c:v>2</c:v>
                </c:pt>
                <c:pt idx="3757">
                  <c:v>2</c:v>
                </c:pt>
                <c:pt idx="3758">
                  <c:v>2</c:v>
                </c:pt>
                <c:pt idx="3759">
                  <c:v>2</c:v>
                </c:pt>
                <c:pt idx="3760">
                  <c:v>2</c:v>
                </c:pt>
                <c:pt idx="3761">
                  <c:v>2</c:v>
                </c:pt>
                <c:pt idx="3762">
                  <c:v>2</c:v>
                </c:pt>
                <c:pt idx="3763">
                  <c:v>2</c:v>
                </c:pt>
                <c:pt idx="3764">
                  <c:v>2</c:v>
                </c:pt>
                <c:pt idx="3765">
                  <c:v>2</c:v>
                </c:pt>
                <c:pt idx="3766">
                  <c:v>2</c:v>
                </c:pt>
                <c:pt idx="3767">
                  <c:v>2</c:v>
                </c:pt>
                <c:pt idx="3768">
                  <c:v>2</c:v>
                </c:pt>
                <c:pt idx="3769">
                  <c:v>2</c:v>
                </c:pt>
                <c:pt idx="3770">
                  <c:v>2</c:v>
                </c:pt>
                <c:pt idx="3771">
                  <c:v>2</c:v>
                </c:pt>
                <c:pt idx="3772">
                  <c:v>2</c:v>
                </c:pt>
                <c:pt idx="3773">
                  <c:v>2</c:v>
                </c:pt>
                <c:pt idx="3774">
                  <c:v>2</c:v>
                </c:pt>
                <c:pt idx="3775">
                  <c:v>2</c:v>
                </c:pt>
                <c:pt idx="3776">
                  <c:v>2</c:v>
                </c:pt>
                <c:pt idx="3777">
                  <c:v>2</c:v>
                </c:pt>
                <c:pt idx="3778">
                  <c:v>2</c:v>
                </c:pt>
                <c:pt idx="3779">
                  <c:v>2</c:v>
                </c:pt>
                <c:pt idx="3780">
                  <c:v>2</c:v>
                </c:pt>
                <c:pt idx="3781">
                  <c:v>2</c:v>
                </c:pt>
                <c:pt idx="3782">
                  <c:v>2</c:v>
                </c:pt>
                <c:pt idx="3783">
                  <c:v>2</c:v>
                </c:pt>
                <c:pt idx="3784">
                  <c:v>2</c:v>
                </c:pt>
                <c:pt idx="3785">
                  <c:v>2</c:v>
                </c:pt>
                <c:pt idx="3786">
                  <c:v>2</c:v>
                </c:pt>
                <c:pt idx="3787">
                  <c:v>2</c:v>
                </c:pt>
                <c:pt idx="3788">
                  <c:v>2</c:v>
                </c:pt>
                <c:pt idx="3789">
                  <c:v>2</c:v>
                </c:pt>
                <c:pt idx="3790">
                  <c:v>2</c:v>
                </c:pt>
                <c:pt idx="3791">
                  <c:v>2</c:v>
                </c:pt>
                <c:pt idx="3792">
                  <c:v>2</c:v>
                </c:pt>
                <c:pt idx="3793">
                  <c:v>2</c:v>
                </c:pt>
                <c:pt idx="3794">
                  <c:v>2</c:v>
                </c:pt>
                <c:pt idx="3795">
                  <c:v>2</c:v>
                </c:pt>
                <c:pt idx="3796">
                  <c:v>2</c:v>
                </c:pt>
                <c:pt idx="3797">
                  <c:v>2</c:v>
                </c:pt>
                <c:pt idx="3798">
                  <c:v>2</c:v>
                </c:pt>
                <c:pt idx="3799">
                  <c:v>2</c:v>
                </c:pt>
                <c:pt idx="3800">
                  <c:v>2</c:v>
                </c:pt>
                <c:pt idx="3801">
                  <c:v>2</c:v>
                </c:pt>
                <c:pt idx="3802">
                  <c:v>2</c:v>
                </c:pt>
                <c:pt idx="3803">
                  <c:v>2</c:v>
                </c:pt>
                <c:pt idx="3804">
                  <c:v>2</c:v>
                </c:pt>
                <c:pt idx="3805">
                  <c:v>2</c:v>
                </c:pt>
                <c:pt idx="3806">
                  <c:v>2</c:v>
                </c:pt>
                <c:pt idx="3807">
                  <c:v>2</c:v>
                </c:pt>
                <c:pt idx="3808">
                  <c:v>2</c:v>
                </c:pt>
                <c:pt idx="3809">
                  <c:v>2</c:v>
                </c:pt>
                <c:pt idx="3810">
                  <c:v>2</c:v>
                </c:pt>
                <c:pt idx="3811">
                  <c:v>2</c:v>
                </c:pt>
                <c:pt idx="3812">
                  <c:v>2</c:v>
                </c:pt>
                <c:pt idx="3813">
                  <c:v>2</c:v>
                </c:pt>
                <c:pt idx="3814">
                  <c:v>2</c:v>
                </c:pt>
                <c:pt idx="3815">
                  <c:v>2</c:v>
                </c:pt>
                <c:pt idx="3816">
                  <c:v>2</c:v>
                </c:pt>
                <c:pt idx="3817">
                  <c:v>2</c:v>
                </c:pt>
                <c:pt idx="3818">
                  <c:v>2</c:v>
                </c:pt>
                <c:pt idx="3819">
                  <c:v>2</c:v>
                </c:pt>
                <c:pt idx="3820">
                  <c:v>2</c:v>
                </c:pt>
                <c:pt idx="3821">
                  <c:v>2</c:v>
                </c:pt>
                <c:pt idx="3822">
                  <c:v>2</c:v>
                </c:pt>
                <c:pt idx="3823">
                  <c:v>2</c:v>
                </c:pt>
                <c:pt idx="3824">
                  <c:v>2</c:v>
                </c:pt>
                <c:pt idx="3825">
                  <c:v>2</c:v>
                </c:pt>
                <c:pt idx="3826">
                  <c:v>2</c:v>
                </c:pt>
                <c:pt idx="3827">
                  <c:v>2</c:v>
                </c:pt>
                <c:pt idx="3828">
                  <c:v>2</c:v>
                </c:pt>
                <c:pt idx="3829">
                  <c:v>2</c:v>
                </c:pt>
                <c:pt idx="3830">
                  <c:v>2</c:v>
                </c:pt>
                <c:pt idx="3831">
                  <c:v>2</c:v>
                </c:pt>
                <c:pt idx="3832">
                  <c:v>2</c:v>
                </c:pt>
                <c:pt idx="3833">
                  <c:v>2</c:v>
                </c:pt>
                <c:pt idx="3834">
                  <c:v>2</c:v>
                </c:pt>
                <c:pt idx="3835">
                  <c:v>2</c:v>
                </c:pt>
                <c:pt idx="3836">
                  <c:v>2</c:v>
                </c:pt>
                <c:pt idx="3837">
                  <c:v>2</c:v>
                </c:pt>
                <c:pt idx="3838">
                  <c:v>2</c:v>
                </c:pt>
                <c:pt idx="3839">
                  <c:v>2</c:v>
                </c:pt>
                <c:pt idx="3840">
                  <c:v>2</c:v>
                </c:pt>
                <c:pt idx="3841">
                  <c:v>2</c:v>
                </c:pt>
                <c:pt idx="3842">
                  <c:v>2</c:v>
                </c:pt>
                <c:pt idx="3843">
                  <c:v>2</c:v>
                </c:pt>
                <c:pt idx="3844">
                  <c:v>2</c:v>
                </c:pt>
                <c:pt idx="3845">
                  <c:v>2</c:v>
                </c:pt>
                <c:pt idx="3846">
                  <c:v>2</c:v>
                </c:pt>
                <c:pt idx="3847">
                  <c:v>2</c:v>
                </c:pt>
                <c:pt idx="3848">
                  <c:v>2</c:v>
                </c:pt>
                <c:pt idx="3849">
                  <c:v>2</c:v>
                </c:pt>
                <c:pt idx="3850">
                  <c:v>2</c:v>
                </c:pt>
                <c:pt idx="3851">
                  <c:v>2</c:v>
                </c:pt>
                <c:pt idx="3852">
                  <c:v>1.5</c:v>
                </c:pt>
                <c:pt idx="3853">
                  <c:v>1.5</c:v>
                </c:pt>
                <c:pt idx="3854">
                  <c:v>1.5</c:v>
                </c:pt>
                <c:pt idx="3855">
                  <c:v>1.5</c:v>
                </c:pt>
                <c:pt idx="3856">
                  <c:v>1.5</c:v>
                </c:pt>
                <c:pt idx="3857">
                  <c:v>1.5</c:v>
                </c:pt>
                <c:pt idx="3858">
                  <c:v>1.5</c:v>
                </c:pt>
                <c:pt idx="3859">
                  <c:v>1.5</c:v>
                </c:pt>
                <c:pt idx="3860">
                  <c:v>1.5</c:v>
                </c:pt>
                <c:pt idx="3861">
                  <c:v>1.5</c:v>
                </c:pt>
                <c:pt idx="3862">
                  <c:v>1.5</c:v>
                </c:pt>
                <c:pt idx="3863">
                  <c:v>1.5</c:v>
                </c:pt>
                <c:pt idx="3864">
                  <c:v>1.5</c:v>
                </c:pt>
                <c:pt idx="3865">
                  <c:v>1.5</c:v>
                </c:pt>
                <c:pt idx="3866">
                  <c:v>1.5</c:v>
                </c:pt>
                <c:pt idx="3867">
                  <c:v>1</c:v>
                </c:pt>
                <c:pt idx="3868">
                  <c:v>1</c:v>
                </c:pt>
                <c:pt idx="3869">
                  <c:v>1</c:v>
                </c:pt>
                <c:pt idx="3870">
                  <c:v>1</c:v>
                </c:pt>
                <c:pt idx="3871">
                  <c:v>1</c:v>
                </c:pt>
                <c:pt idx="3872">
                  <c:v>1</c:v>
                </c:pt>
                <c:pt idx="3873">
                  <c:v>1</c:v>
                </c:pt>
                <c:pt idx="3874">
                  <c:v>1</c:v>
                </c:pt>
                <c:pt idx="3875">
                  <c:v>1</c:v>
                </c:pt>
                <c:pt idx="3876">
                  <c:v>1</c:v>
                </c:pt>
                <c:pt idx="3877">
                  <c:v>1</c:v>
                </c:pt>
                <c:pt idx="3878">
                  <c:v>1</c:v>
                </c:pt>
                <c:pt idx="3879">
                  <c:v>1</c:v>
                </c:pt>
                <c:pt idx="3880">
                  <c:v>1</c:v>
                </c:pt>
                <c:pt idx="3881">
                  <c:v>1</c:v>
                </c:pt>
                <c:pt idx="3882">
                  <c:v>1</c:v>
                </c:pt>
                <c:pt idx="3883">
                  <c:v>1</c:v>
                </c:pt>
                <c:pt idx="3884">
                  <c:v>1</c:v>
                </c:pt>
                <c:pt idx="3885">
                  <c:v>1</c:v>
                </c:pt>
                <c:pt idx="3886">
                  <c:v>1</c:v>
                </c:pt>
                <c:pt idx="3887">
                  <c:v>1</c:v>
                </c:pt>
                <c:pt idx="3888">
                  <c:v>1</c:v>
                </c:pt>
                <c:pt idx="3889">
                  <c:v>1</c:v>
                </c:pt>
                <c:pt idx="3890">
                  <c:v>1</c:v>
                </c:pt>
                <c:pt idx="3891">
                  <c:v>1</c:v>
                </c:pt>
                <c:pt idx="3892">
                  <c:v>1</c:v>
                </c:pt>
                <c:pt idx="3893">
                  <c:v>1</c:v>
                </c:pt>
                <c:pt idx="3894">
                  <c:v>1</c:v>
                </c:pt>
                <c:pt idx="3895">
                  <c:v>1</c:v>
                </c:pt>
                <c:pt idx="3896">
                  <c:v>1</c:v>
                </c:pt>
                <c:pt idx="3897">
                  <c:v>1</c:v>
                </c:pt>
                <c:pt idx="3898">
                  <c:v>1</c:v>
                </c:pt>
                <c:pt idx="3899">
                  <c:v>1</c:v>
                </c:pt>
                <c:pt idx="3900">
                  <c:v>1</c:v>
                </c:pt>
                <c:pt idx="3901">
                  <c:v>0.25</c:v>
                </c:pt>
                <c:pt idx="3902">
                  <c:v>0.25</c:v>
                </c:pt>
                <c:pt idx="3903">
                  <c:v>0.25</c:v>
                </c:pt>
                <c:pt idx="3904">
                  <c:v>0.25</c:v>
                </c:pt>
                <c:pt idx="3905">
                  <c:v>0.25</c:v>
                </c:pt>
                <c:pt idx="3906">
                  <c:v>0.25</c:v>
                </c:pt>
                <c:pt idx="3907">
                  <c:v>0.25</c:v>
                </c:pt>
                <c:pt idx="3908">
                  <c:v>0.25</c:v>
                </c:pt>
                <c:pt idx="3909">
                  <c:v>0.25</c:v>
                </c:pt>
                <c:pt idx="3910">
                  <c:v>0.25</c:v>
                </c:pt>
                <c:pt idx="3911">
                  <c:v>0.25</c:v>
                </c:pt>
                <c:pt idx="3912">
                  <c:v>0.25</c:v>
                </c:pt>
                <c:pt idx="3913">
                  <c:v>0.25</c:v>
                </c:pt>
                <c:pt idx="3914">
                  <c:v>0.25</c:v>
                </c:pt>
                <c:pt idx="3915">
                  <c:v>0.25</c:v>
                </c:pt>
                <c:pt idx="3916">
                  <c:v>0.25</c:v>
                </c:pt>
                <c:pt idx="3917">
                  <c:v>0.25</c:v>
                </c:pt>
                <c:pt idx="3918">
                  <c:v>0.25</c:v>
                </c:pt>
                <c:pt idx="3919">
                  <c:v>0.25</c:v>
                </c:pt>
                <c:pt idx="3920">
                  <c:v>0.25</c:v>
                </c:pt>
                <c:pt idx="3921">
                  <c:v>0.25</c:v>
                </c:pt>
                <c:pt idx="3922">
                  <c:v>0.25</c:v>
                </c:pt>
                <c:pt idx="3923">
                  <c:v>0.25</c:v>
                </c:pt>
                <c:pt idx="3924">
                  <c:v>0.25</c:v>
                </c:pt>
                <c:pt idx="3925">
                  <c:v>0.25</c:v>
                </c:pt>
                <c:pt idx="3926">
                  <c:v>0.25</c:v>
                </c:pt>
                <c:pt idx="3927">
                  <c:v>0.25</c:v>
                </c:pt>
                <c:pt idx="3928">
                  <c:v>0.25</c:v>
                </c:pt>
                <c:pt idx="3929">
                  <c:v>0.25</c:v>
                </c:pt>
                <c:pt idx="3930">
                  <c:v>0.25</c:v>
                </c:pt>
                <c:pt idx="3931">
                  <c:v>0.25</c:v>
                </c:pt>
                <c:pt idx="3932">
                  <c:v>0.25</c:v>
                </c:pt>
                <c:pt idx="3933">
                  <c:v>0.25</c:v>
                </c:pt>
                <c:pt idx="3934">
                  <c:v>0.25</c:v>
                </c:pt>
                <c:pt idx="3935">
                  <c:v>0.25</c:v>
                </c:pt>
                <c:pt idx="3936">
                  <c:v>0.25</c:v>
                </c:pt>
                <c:pt idx="3937">
                  <c:v>0.25</c:v>
                </c:pt>
                <c:pt idx="3938">
                  <c:v>0.25</c:v>
                </c:pt>
                <c:pt idx="3939">
                  <c:v>0.25</c:v>
                </c:pt>
                <c:pt idx="3940">
                  <c:v>0.25</c:v>
                </c:pt>
                <c:pt idx="3941">
                  <c:v>0.25</c:v>
                </c:pt>
                <c:pt idx="3942">
                  <c:v>0.25</c:v>
                </c:pt>
                <c:pt idx="3943">
                  <c:v>0.25</c:v>
                </c:pt>
                <c:pt idx="3944">
                  <c:v>0.25</c:v>
                </c:pt>
                <c:pt idx="3945">
                  <c:v>0.25</c:v>
                </c:pt>
                <c:pt idx="3946">
                  <c:v>0.25</c:v>
                </c:pt>
                <c:pt idx="3947">
                  <c:v>0.25</c:v>
                </c:pt>
                <c:pt idx="3948">
                  <c:v>0.25</c:v>
                </c:pt>
                <c:pt idx="3949">
                  <c:v>0.25</c:v>
                </c:pt>
                <c:pt idx="3950">
                  <c:v>0.25</c:v>
                </c:pt>
                <c:pt idx="3951">
                  <c:v>0.25</c:v>
                </c:pt>
                <c:pt idx="3952">
                  <c:v>0.25</c:v>
                </c:pt>
                <c:pt idx="3953">
                  <c:v>0.25</c:v>
                </c:pt>
                <c:pt idx="3954">
                  <c:v>0.25</c:v>
                </c:pt>
                <c:pt idx="3955">
                  <c:v>0.25</c:v>
                </c:pt>
                <c:pt idx="3956">
                  <c:v>0.25</c:v>
                </c:pt>
                <c:pt idx="3957">
                  <c:v>0.25</c:v>
                </c:pt>
                <c:pt idx="3958">
                  <c:v>0.25</c:v>
                </c:pt>
                <c:pt idx="3959">
                  <c:v>0.25</c:v>
                </c:pt>
                <c:pt idx="3960">
                  <c:v>0.25</c:v>
                </c:pt>
                <c:pt idx="3961">
                  <c:v>0.25</c:v>
                </c:pt>
                <c:pt idx="3962">
                  <c:v>0.25</c:v>
                </c:pt>
                <c:pt idx="3963">
                  <c:v>0.25</c:v>
                </c:pt>
                <c:pt idx="3964">
                  <c:v>0.25</c:v>
                </c:pt>
                <c:pt idx="3965">
                  <c:v>0.25</c:v>
                </c:pt>
                <c:pt idx="3966">
                  <c:v>0.25</c:v>
                </c:pt>
                <c:pt idx="3967">
                  <c:v>0.25</c:v>
                </c:pt>
                <c:pt idx="3968">
                  <c:v>0.25</c:v>
                </c:pt>
                <c:pt idx="3969">
                  <c:v>0.25</c:v>
                </c:pt>
                <c:pt idx="3970">
                  <c:v>0.25</c:v>
                </c:pt>
                <c:pt idx="3971">
                  <c:v>0.25</c:v>
                </c:pt>
                <c:pt idx="3972">
                  <c:v>0.25</c:v>
                </c:pt>
                <c:pt idx="3973">
                  <c:v>0.25</c:v>
                </c:pt>
                <c:pt idx="3974">
                  <c:v>0.25</c:v>
                </c:pt>
                <c:pt idx="3975">
                  <c:v>0.25</c:v>
                </c:pt>
                <c:pt idx="3976">
                  <c:v>0.25</c:v>
                </c:pt>
                <c:pt idx="3977">
                  <c:v>0.25</c:v>
                </c:pt>
                <c:pt idx="3978">
                  <c:v>0.25</c:v>
                </c:pt>
                <c:pt idx="3979">
                  <c:v>0.25</c:v>
                </c:pt>
                <c:pt idx="3980">
                  <c:v>0.25</c:v>
                </c:pt>
                <c:pt idx="3981">
                  <c:v>0.25</c:v>
                </c:pt>
                <c:pt idx="3982">
                  <c:v>0.25</c:v>
                </c:pt>
                <c:pt idx="3983">
                  <c:v>0.25</c:v>
                </c:pt>
                <c:pt idx="3984">
                  <c:v>0.25</c:v>
                </c:pt>
                <c:pt idx="3985">
                  <c:v>0.25</c:v>
                </c:pt>
                <c:pt idx="3986">
                  <c:v>0.25</c:v>
                </c:pt>
                <c:pt idx="3987">
                  <c:v>0.25</c:v>
                </c:pt>
                <c:pt idx="3988">
                  <c:v>0.25</c:v>
                </c:pt>
                <c:pt idx="3989">
                  <c:v>0.25</c:v>
                </c:pt>
                <c:pt idx="3990">
                  <c:v>0.25</c:v>
                </c:pt>
                <c:pt idx="3991">
                  <c:v>0.25</c:v>
                </c:pt>
                <c:pt idx="3992">
                  <c:v>0.25</c:v>
                </c:pt>
                <c:pt idx="3993">
                  <c:v>0.25</c:v>
                </c:pt>
                <c:pt idx="3994">
                  <c:v>0.25</c:v>
                </c:pt>
                <c:pt idx="3995">
                  <c:v>0.25</c:v>
                </c:pt>
                <c:pt idx="3996">
                  <c:v>0.25</c:v>
                </c:pt>
                <c:pt idx="3997">
                  <c:v>0.25</c:v>
                </c:pt>
                <c:pt idx="3998">
                  <c:v>0.25</c:v>
                </c:pt>
                <c:pt idx="3999">
                  <c:v>0.25</c:v>
                </c:pt>
                <c:pt idx="4000">
                  <c:v>0.25</c:v>
                </c:pt>
                <c:pt idx="4001">
                  <c:v>0.25</c:v>
                </c:pt>
                <c:pt idx="4002">
                  <c:v>0.25</c:v>
                </c:pt>
                <c:pt idx="4003">
                  <c:v>0.25</c:v>
                </c:pt>
                <c:pt idx="4004">
                  <c:v>0.25</c:v>
                </c:pt>
                <c:pt idx="4005">
                  <c:v>0.25</c:v>
                </c:pt>
                <c:pt idx="4006">
                  <c:v>0.25</c:v>
                </c:pt>
                <c:pt idx="4007">
                  <c:v>0.25</c:v>
                </c:pt>
                <c:pt idx="4008">
                  <c:v>0.25</c:v>
                </c:pt>
                <c:pt idx="4009">
                  <c:v>0.25</c:v>
                </c:pt>
                <c:pt idx="4010">
                  <c:v>0.25</c:v>
                </c:pt>
                <c:pt idx="4011">
                  <c:v>0.25</c:v>
                </c:pt>
                <c:pt idx="4012">
                  <c:v>0.25</c:v>
                </c:pt>
                <c:pt idx="4013">
                  <c:v>0.25</c:v>
                </c:pt>
                <c:pt idx="4014">
                  <c:v>0.25</c:v>
                </c:pt>
                <c:pt idx="4015">
                  <c:v>0.25</c:v>
                </c:pt>
                <c:pt idx="4016">
                  <c:v>0.25</c:v>
                </c:pt>
                <c:pt idx="4017">
                  <c:v>0.25</c:v>
                </c:pt>
                <c:pt idx="4018">
                  <c:v>0.25</c:v>
                </c:pt>
                <c:pt idx="4019">
                  <c:v>0.25</c:v>
                </c:pt>
                <c:pt idx="4020">
                  <c:v>0.25</c:v>
                </c:pt>
                <c:pt idx="4021">
                  <c:v>0.25</c:v>
                </c:pt>
                <c:pt idx="4022">
                  <c:v>0.25</c:v>
                </c:pt>
                <c:pt idx="4023">
                  <c:v>0.25</c:v>
                </c:pt>
                <c:pt idx="4024">
                  <c:v>0.25</c:v>
                </c:pt>
                <c:pt idx="4025">
                  <c:v>0.25</c:v>
                </c:pt>
                <c:pt idx="4026">
                  <c:v>0.25</c:v>
                </c:pt>
                <c:pt idx="4027">
                  <c:v>0.25</c:v>
                </c:pt>
                <c:pt idx="4028">
                  <c:v>0.25</c:v>
                </c:pt>
                <c:pt idx="4029">
                  <c:v>0.25</c:v>
                </c:pt>
                <c:pt idx="4030">
                  <c:v>0.25</c:v>
                </c:pt>
                <c:pt idx="4031">
                  <c:v>0.25</c:v>
                </c:pt>
                <c:pt idx="4032">
                  <c:v>0.25</c:v>
                </c:pt>
                <c:pt idx="4033">
                  <c:v>0.25</c:v>
                </c:pt>
                <c:pt idx="4034">
                  <c:v>0.25</c:v>
                </c:pt>
                <c:pt idx="4035">
                  <c:v>0.25</c:v>
                </c:pt>
                <c:pt idx="4036">
                  <c:v>0.25</c:v>
                </c:pt>
                <c:pt idx="4037">
                  <c:v>0.25</c:v>
                </c:pt>
                <c:pt idx="4038">
                  <c:v>0.25</c:v>
                </c:pt>
                <c:pt idx="4039">
                  <c:v>0.25</c:v>
                </c:pt>
                <c:pt idx="4040">
                  <c:v>0.25</c:v>
                </c:pt>
                <c:pt idx="4041">
                  <c:v>0.25</c:v>
                </c:pt>
                <c:pt idx="4042">
                  <c:v>0.25</c:v>
                </c:pt>
                <c:pt idx="4043">
                  <c:v>0.25</c:v>
                </c:pt>
                <c:pt idx="4044">
                  <c:v>0.25</c:v>
                </c:pt>
                <c:pt idx="4045">
                  <c:v>0.25</c:v>
                </c:pt>
                <c:pt idx="4046">
                  <c:v>0.25</c:v>
                </c:pt>
                <c:pt idx="4047">
                  <c:v>0.25</c:v>
                </c:pt>
                <c:pt idx="4048">
                  <c:v>0.25</c:v>
                </c:pt>
                <c:pt idx="4049">
                  <c:v>0.25</c:v>
                </c:pt>
                <c:pt idx="4050">
                  <c:v>0.25</c:v>
                </c:pt>
                <c:pt idx="4051">
                  <c:v>0.25</c:v>
                </c:pt>
                <c:pt idx="4052">
                  <c:v>0.25</c:v>
                </c:pt>
                <c:pt idx="4053">
                  <c:v>0.25</c:v>
                </c:pt>
                <c:pt idx="4054">
                  <c:v>0.25</c:v>
                </c:pt>
                <c:pt idx="4055">
                  <c:v>0.25</c:v>
                </c:pt>
                <c:pt idx="4056">
                  <c:v>0.25</c:v>
                </c:pt>
                <c:pt idx="4057">
                  <c:v>0.25</c:v>
                </c:pt>
                <c:pt idx="4058">
                  <c:v>0.25</c:v>
                </c:pt>
                <c:pt idx="4059">
                  <c:v>0.25</c:v>
                </c:pt>
                <c:pt idx="4060">
                  <c:v>0.25</c:v>
                </c:pt>
                <c:pt idx="4061">
                  <c:v>0.25</c:v>
                </c:pt>
                <c:pt idx="4062">
                  <c:v>0.25</c:v>
                </c:pt>
                <c:pt idx="4063">
                  <c:v>0.25</c:v>
                </c:pt>
                <c:pt idx="4064">
                  <c:v>0.25</c:v>
                </c:pt>
                <c:pt idx="4065">
                  <c:v>0.25</c:v>
                </c:pt>
                <c:pt idx="4066">
                  <c:v>0.25</c:v>
                </c:pt>
                <c:pt idx="4067">
                  <c:v>0.25</c:v>
                </c:pt>
                <c:pt idx="4068">
                  <c:v>0.25</c:v>
                </c:pt>
                <c:pt idx="4069">
                  <c:v>0.25</c:v>
                </c:pt>
                <c:pt idx="4070">
                  <c:v>0.25</c:v>
                </c:pt>
                <c:pt idx="4071">
                  <c:v>0.25</c:v>
                </c:pt>
                <c:pt idx="4072">
                  <c:v>0.25</c:v>
                </c:pt>
                <c:pt idx="4073">
                  <c:v>0.25</c:v>
                </c:pt>
                <c:pt idx="4074">
                  <c:v>0.25</c:v>
                </c:pt>
                <c:pt idx="4075">
                  <c:v>0.25</c:v>
                </c:pt>
                <c:pt idx="4076">
                  <c:v>0.25</c:v>
                </c:pt>
                <c:pt idx="4077">
                  <c:v>0.25</c:v>
                </c:pt>
                <c:pt idx="4078">
                  <c:v>0.25</c:v>
                </c:pt>
                <c:pt idx="4079">
                  <c:v>0.25</c:v>
                </c:pt>
                <c:pt idx="4080">
                  <c:v>0.25</c:v>
                </c:pt>
                <c:pt idx="4081">
                  <c:v>0.25</c:v>
                </c:pt>
                <c:pt idx="4082">
                  <c:v>0.25</c:v>
                </c:pt>
                <c:pt idx="4083">
                  <c:v>0.25</c:v>
                </c:pt>
                <c:pt idx="4084">
                  <c:v>0.25</c:v>
                </c:pt>
                <c:pt idx="4085">
                  <c:v>0.25</c:v>
                </c:pt>
                <c:pt idx="4086">
                  <c:v>0.25</c:v>
                </c:pt>
                <c:pt idx="4087">
                  <c:v>0.25</c:v>
                </c:pt>
                <c:pt idx="4088">
                  <c:v>0.25</c:v>
                </c:pt>
                <c:pt idx="4089">
                  <c:v>0.25</c:v>
                </c:pt>
                <c:pt idx="4090">
                  <c:v>0.25</c:v>
                </c:pt>
                <c:pt idx="4091">
                  <c:v>0.25</c:v>
                </c:pt>
                <c:pt idx="4092">
                  <c:v>0.25</c:v>
                </c:pt>
                <c:pt idx="4093">
                  <c:v>0.25</c:v>
                </c:pt>
                <c:pt idx="4094">
                  <c:v>0.25</c:v>
                </c:pt>
                <c:pt idx="4095">
                  <c:v>0.25</c:v>
                </c:pt>
                <c:pt idx="4096">
                  <c:v>0.25</c:v>
                </c:pt>
                <c:pt idx="4097">
                  <c:v>0.25</c:v>
                </c:pt>
                <c:pt idx="4098">
                  <c:v>0.25</c:v>
                </c:pt>
                <c:pt idx="4099">
                  <c:v>0.25</c:v>
                </c:pt>
                <c:pt idx="4100">
                  <c:v>0.25</c:v>
                </c:pt>
                <c:pt idx="4101">
                  <c:v>0.25</c:v>
                </c:pt>
                <c:pt idx="4102">
                  <c:v>0.25</c:v>
                </c:pt>
                <c:pt idx="4103">
                  <c:v>0.25</c:v>
                </c:pt>
                <c:pt idx="4104">
                  <c:v>0.25</c:v>
                </c:pt>
                <c:pt idx="4105">
                  <c:v>0.25</c:v>
                </c:pt>
                <c:pt idx="4106">
                  <c:v>0.25</c:v>
                </c:pt>
                <c:pt idx="4107">
                  <c:v>0.25</c:v>
                </c:pt>
                <c:pt idx="4108">
                  <c:v>0.25</c:v>
                </c:pt>
                <c:pt idx="4109">
                  <c:v>0.25</c:v>
                </c:pt>
                <c:pt idx="4110">
                  <c:v>0.25</c:v>
                </c:pt>
                <c:pt idx="4111">
                  <c:v>0.25</c:v>
                </c:pt>
                <c:pt idx="4112">
                  <c:v>0.25</c:v>
                </c:pt>
                <c:pt idx="4113">
                  <c:v>0.25</c:v>
                </c:pt>
                <c:pt idx="4114">
                  <c:v>0.25</c:v>
                </c:pt>
                <c:pt idx="4115">
                  <c:v>0.25</c:v>
                </c:pt>
                <c:pt idx="4116">
                  <c:v>0.25</c:v>
                </c:pt>
                <c:pt idx="4117">
                  <c:v>0.25</c:v>
                </c:pt>
                <c:pt idx="4118">
                  <c:v>0.25</c:v>
                </c:pt>
                <c:pt idx="4119">
                  <c:v>0.25</c:v>
                </c:pt>
                <c:pt idx="4120">
                  <c:v>0.25</c:v>
                </c:pt>
                <c:pt idx="4121">
                  <c:v>0.25</c:v>
                </c:pt>
                <c:pt idx="4122">
                  <c:v>0.25</c:v>
                </c:pt>
                <c:pt idx="4123">
                  <c:v>0.25</c:v>
                </c:pt>
                <c:pt idx="4124">
                  <c:v>0.25</c:v>
                </c:pt>
                <c:pt idx="4125">
                  <c:v>0.25</c:v>
                </c:pt>
                <c:pt idx="4126">
                  <c:v>0.25</c:v>
                </c:pt>
                <c:pt idx="4127">
                  <c:v>0.25</c:v>
                </c:pt>
                <c:pt idx="4128">
                  <c:v>0.25</c:v>
                </c:pt>
                <c:pt idx="4129">
                  <c:v>0.25</c:v>
                </c:pt>
                <c:pt idx="4130">
                  <c:v>0.25</c:v>
                </c:pt>
                <c:pt idx="4131">
                  <c:v>0.25</c:v>
                </c:pt>
                <c:pt idx="4132">
                  <c:v>0.25</c:v>
                </c:pt>
                <c:pt idx="4133">
                  <c:v>0.25</c:v>
                </c:pt>
                <c:pt idx="4134">
                  <c:v>0.25</c:v>
                </c:pt>
                <c:pt idx="4135">
                  <c:v>0.25</c:v>
                </c:pt>
                <c:pt idx="4136">
                  <c:v>0.25</c:v>
                </c:pt>
                <c:pt idx="4137">
                  <c:v>0.25</c:v>
                </c:pt>
                <c:pt idx="4138">
                  <c:v>0.25</c:v>
                </c:pt>
                <c:pt idx="4139">
                  <c:v>0.25</c:v>
                </c:pt>
                <c:pt idx="4140">
                  <c:v>0.25</c:v>
                </c:pt>
                <c:pt idx="4141">
                  <c:v>0.25</c:v>
                </c:pt>
                <c:pt idx="4142">
                  <c:v>0.25</c:v>
                </c:pt>
                <c:pt idx="4143">
                  <c:v>0.25</c:v>
                </c:pt>
                <c:pt idx="4144">
                  <c:v>0.25</c:v>
                </c:pt>
                <c:pt idx="4145">
                  <c:v>0.25</c:v>
                </c:pt>
                <c:pt idx="4146">
                  <c:v>0.25</c:v>
                </c:pt>
                <c:pt idx="4147">
                  <c:v>0.25</c:v>
                </c:pt>
                <c:pt idx="4148">
                  <c:v>0.25</c:v>
                </c:pt>
                <c:pt idx="4149">
                  <c:v>0.25</c:v>
                </c:pt>
                <c:pt idx="4150">
                  <c:v>0.25</c:v>
                </c:pt>
                <c:pt idx="4151">
                  <c:v>0.25</c:v>
                </c:pt>
                <c:pt idx="4152">
                  <c:v>0.25</c:v>
                </c:pt>
                <c:pt idx="4153">
                  <c:v>0.25</c:v>
                </c:pt>
                <c:pt idx="4154">
                  <c:v>0.25</c:v>
                </c:pt>
                <c:pt idx="4155">
                  <c:v>0.25</c:v>
                </c:pt>
                <c:pt idx="4156">
                  <c:v>0.25</c:v>
                </c:pt>
                <c:pt idx="4157">
                  <c:v>0.25</c:v>
                </c:pt>
                <c:pt idx="4158">
                  <c:v>0.25</c:v>
                </c:pt>
                <c:pt idx="4159">
                  <c:v>0.25</c:v>
                </c:pt>
                <c:pt idx="4160">
                  <c:v>0.25</c:v>
                </c:pt>
                <c:pt idx="4161">
                  <c:v>0.25</c:v>
                </c:pt>
                <c:pt idx="4162">
                  <c:v>0.25</c:v>
                </c:pt>
                <c:pt idx="4163">
                  <c:v>0.25</c:v>
                </c:pt>
                <c:pt idx="4164">
                  <c:v>0.25</c:v>
                </c:pt>
                <c:pt idx="4165">
                  <c:v>0.25</c:v>
                </c:pt>
                <c:pt idx="4166">
                  <c:v>0.25</c:v>
                </c:pt>
                <c:pt idx="4167">
                  <c:v>0.25</c:v>
                </c:pt>
                <c:pt idx="4168">
                  <c:v>0.25</c:v>
                </c:pt>
                <c:pt idx="4169">
                  <c:v>0.25</c:v>
                </c:pt>
                <c:pt idx="4170">
                  <c:v>0.25</c:v>
                </c:pt>
                <c:pt idx="4171">
                  <c:v>0.25</c:v>
                </c:pt>
                <c:pt idx="4172">
                  <c:v>0.25</c:v>
                </c:pt>
                <c:pt idx="4173">
                  <c:v>0.25</c:v>
                </c:pt>
                <c:pt idx="4174">
                  <c:v>0.25</c:v>
                </c:pt>
                <c:pt idx="4175">
                  <c:v>0.25</c:v>
                </c:pt>
                <c:pt idx="4176">
                  <c:v>0.25</c:v>
                </c:pt>
                <c:pt idx="4177">
                  <c:v>0.25</c:v>
                </c:pt>
                <c:pt idx="4178">
                  <c:v>0.25</c:v>
                </c:pt>
                <c:pt idx="4179">
                  <c:v>0.25</c:v>
                </c:pt>
                <c:pt idx="4180">
                  <c:v>0.25</c:v>
                </c:pt>
                <c:pt idx="4181">
                  <c:v>0.25</c:v>
                </c:pt>
                <c:pt idx="4182">
                  <c:v>0.25</c:v>
                </c:pt>
                <c:pt idx="4183">
                  <c:v>0.25</c:v>
                </c:pt>
                <c:pt idx="4184">
                  <c:v>0.25</c:v>
                </c:pt>
                <c:pt idx="4185">
                  <c:v>0.25</c:v>
                </c:pt>
                <c:pt idx="4186">
                  <c:v>0.25</c:v>
                </c:pt>
                <c:pt idx="4187">
                  <c:v>0.25</c:v>
                </c:pt>
                <c:pt idx="4188">
                  <c:v>0.25</c:v>
                </c:pt>
                <c:pt idx="4189">
                  <c:v>0.25</c:v>
                </c:pt>
                <c:pt idx="4190">
                  <c:v>0.25</c:v>
                </c:pt>
                <c:pt idx="4191">
                  <c:v>0.25</c:v>
                </c:pt>
                <c:pt idx="4192">
                  <c:v>0.25</c:v>
                </c:pt>
                <c:pt idx="4193">
                  <c:v>0.25</c:v>
                </c:pt>
                <c:pt idx="4194">
                  <c:v>0.25</c:v>
                </c:pt>
                <c:pt idx="4195">
                  <c:v>0.25</c:v>
                </c:pt>
                <c:pt idx="4196">
                  <c:v>0.25</c:v>
                </c:pt>
                <c:pt idx="4197">
                  <c:v>0.25</c:v>
                </c:pt>
                <c:pt idx="4198">
                  <c:v>0.25</c:v>
                </c:pt>
                <c:pt idx="4199">
                  <c:v>0.25</c:v>
                </c:pt>
                <c:pt idx="4200">
                  <c:v>0.25</c:v>
                </c:pt>
                <c:pt idx="4201">
                  <c:v>0.25</c:v>
                </c:pt>
                <c:pt idx="4202">
                  <c:v>0.25</c:v>
                </c:pt>
                <c:pt idx="4203">
                  <c:v>0.25</c:v>
                </c:pt>
                <c:pt idx="4204">
                  <c:v>0.25</c:v>
                </c:pt>
                <c:pt idx="4205">
                  <c:v>0.25</c:v>
                </c:pt>
                <c:pt idx="4206">
                  <c:v>0.25</c:v>
                </c:pt>
                <c:pt idx="4207">
                  <c:v>0.25</c:v>
                </c:pt>
                <c:pt idx="4208">
                  <c:v>0.25</c:v>
                </c:pt>
                <c:pt idx="4209">
                  <c:v>0.25</c:v>
                </c:pt>
                <c:pt idx="4210">
                  <c:v>0.25</c:v>
                </c:pt>
                <c:pt idx="4211">
                  <c:v>0.25</c:v>
                </c:pt>
                <c:pt idx="4212">
                  <c:v>0.25</c:v>
                </c:pt>
                <c:pt idx="4213">
                  <c:v>0.25</c:v>
                </c:pt>
                <c:pt idx="4214">
                  <c:v>0.25</c:v>
                </c:pt>
                <c:pt idx="4215">
                  <c:v>0.25</c:v>
                </c:pt>
                <c:pt idx="4216">
                  <c:v>0.25</c:v>
                </c:pt>
                <c:pt idx="4217">
                  <c:v>0.25</c:v>
                </c:pt>
                <c:pt idx="4218">
                  <c:v>0.25</c:v>
                </c:pt>
                <c:pt idx="4219">
                  <c:v>0.25</c:v>
                </c:pt>
                <c:pt idx="4220">
                  <c:v>0.25</c:v>
                </c:pt>
                <c:pt idx="4221">
                  <c:v>0.25</c:v>
                </c:pt>
                <c:pt idx="4222">
                  <c:v>0.25</c:v>
                </c:pt>
                <c:pt idx="4223">
                  <c:v>0.25</c:v>
                </c:pt>
                <c:pt idx="4224">
                  <c:v>0.25</c:v>
                </c:pt>
                <c:pt idx="4225">
                  <c:v>0.25</c:v>
                </c:pt>
                <c:pt idx="4226">
                  <c:v>0.25</c:v>
                </c:pt>
                <c:pt idx="4227">
                  <c:v>0.25</c:v>
                </c:pt>
                <c:pt idx="4228">
                  <c:v>0.25</c:v>
                </c:pt>
                <c:pt idx="4229">
                  <c:v>0.25</c:v>
                </c:pt>
                <c:pt idx="4230">
                  <c:v>0.25</c:v>
                </c:pt>
                <c:pt idx="4231">
                  <c:v>0.25</c:v>
                </c:pt>
                <c:pt idx="4232">
                  <c:v>0.25</c:v>
                </c:pt>
                <c:pt idx="4233">
                  <c:v>0.25</c:v>
                </c:pt>
                <c:pt idx="4234">
                  <c:v>0.25</c:v>
                </c:pt>
                <c:pt idx="4235">
                  <c:v>0.25</c:v>
                </c:pt>
                <c:pt idx="4236">
                  <c:v>0.25</c:v>
                </c:pt>
                <c:pt idx="4237">
                  <c:v>0.25</c:v>
                </c:pt>
                <c:pt idx="4238">
                  <c:v>0.25</c:v>
                </c:pt>
                <c:pt idx="4239">
                  <c:v>0.25</c:v>
                </c:pt>
                <c:pt idx="4240">
                  <c:v>0.25</c:v>
                </c:pt>
                <c:pt idx="4241">
                  <c:v>0.25</c:v>
                </c:pt>
                <c:pt idx="4242">
                  <c:v>0.25</c:v>
                </c:pt>
                <c:pt idx="4243">
                  <c:v>0.25</c:v>
                </c:pt>
                <c:pt idx="4244">
                  <c:v>0.25</c:v>
                </c:pt>
                <c:pt idx="4245">
                  <c:v>0.25</c:v>
                </c:pt>
                <c:pt idx="4246">
                  <c:v>0.25</c:v>
                </c:pt>
                <c:pt idx="4247">
                  <c:v>0.25</c:v>
                </c:pt>
                <c:pt idx="4248">
                  <c:v>0.25</c:v>
                </c:pt>
                <c:pt idx="4249">
                  <c:v>0.25</c:v>
                </c:pt>
                <c:pt idx="4250">
                  <c:v>0.25</c:v>
                </c:pt>
                <c:pt idx="4251">
                  <c:v>0.25</c:v>
                </c:pt>
                <c:pt idx="4252">
                  <c:v>0.25</c:v>
                </c:pt>
                <c:pt idx="4253">
                  <c:v>0.25</c:v>
                </c:pt>
                <c:pt idx="4254">
                  <c:v>0.25</c:v>
                </c:pt>
                <c:pt idx="4255">
                  <c:v>0.25</c:v>
                </c:pt>
                <c:pt idx="4256">
                  <c:v>0.25</c:v>
                </c:pt>
                <c:pt idx="4257">
                  <c:v>0.25</c:v>
                </c:pt>
                <c:pt idx="4258">
                  <c:v>0.25</c:v>
                </c:pt>
                <c:pt idx="4259">
                  <c:v>0.25</c:v>
                </c:pt>
                <c:pt idx="4260">
                  <c:v>0.25</c:v>
                </c:pt>
                <c:pt idx="4261">
                  <c:v>0.25</c:v>
                </c:pt>
                <c:pt idx="4262">
                  <c:v>0.25</c:v>
                </c:pt>
                <c:pt idx="4263">
                  <c:v>0.25</c:v>
                </c:pt>
                <c:pt idx="4264">
                  <c:v>0.25</c:v>
                </c:pt>
                <c:pt idx="4265">
                  <c:v>0.25</c:v>
                </c:pt>
                <c:pt idx="4266">
                  <c:v>0.25</c:v>
                </c:pt>
                <c:pt idx="4267">
                  <c:v>0.25</c:v>
                </c:pt>
                <c:pt idx="4268">
                  <c:v>0.25</c:v>
                </c:pt>
                <c:pt idx="4269">
                  <c:v>0.25</c:v>
                </c:pt>
                <c:pt idx="4270">
                  <c:v>0.25</c:v>
                </c:pt>
                <c:pt idx="4271">
                  <c:v>0.25</c:v>
                </c:pt>
                <c:pt idx="4272">
                  <c:v>0.25</c:v>
                </c:pt>
                <c:pt idx="4273">
                  <c:v>0.25</c:v>
                </c:pt>
                <c:pt idx="4274">
                  <c:v>0.25</c:v>
                </c:pt>
                <c:pt idx="4275">
                  <c:v>0.25</c:v>
                </c:pt>
                <c:pt idx="4276">
                  <c:v>0.25</c:v>
                </c:pt>
                <c:pt idx="4277">
                  <c:v>0.25</c:v>
                </c:pt>
                <c:pt idx="4278">
                  <c:v>0.25</c:v>
                </c:pt>
                <c:pt idx="4279">
                  <c:v>0.25</c:v>
                </c:pt>
                <c:pt idx="4280">
                  <c:v>0.25</c:v>
                </c:pt>
                <c:pt idx="4281">
                  <c:v>0.25</c:v>
                </c:pt>
                <c:pt idx="4282">
                  <c:v>0.25</c:v>
                </c:pt>
                <c:pt idx="4283">
                  <c:v>0.25</c:v>
                </c:pt>
                <c:pt idx="4284">
                  <c:v>0.25</c:v>
                </c:pt>
                <c:pt idx="4285">
                  <c:v>0.25</c:v>
                </c:pt>
                <c:pt idx="4286">
                  <c:v>0.25</c:v>
                </c:pt>
                <c:pt idx="4287">
                  <c:v>0.25</c:v>
                </c:pt>
                <c:pt idx="4288">
                  <c:v>0.25</c:v>
                </c:pt>
                <c:pt idx="4289">
                  <c:v>0.25</c:v>
                </c:pt>
                <c:pt idx="4290">
                  <c:v>0.25</c:v>
                </c:pt>
                <c:pt idx="4291">
                  <c:v>0.25</c:v>
                </c:pt>
                <c:pt idx="4292">
                  <c:v>0.25</c:v>
                </c:pt>
                <c:pt idx="4293">
                  <c:v>0.25</c:v>
                </c:pt>
                <c:pt idx="4294">
                  <c:v>0.25</c:v>
                </c:pt>
                <c:pt idx="4295">
                  <c:v>0.25</c:v>
                </c:pt>
                <c:pt idx="4296">
                  <c:v>0.25</c:v>
                </c:pt>
                <c:pt idx="4297">
                  <c:v>0.25</c:v>
                </c:pt>
                <c:pt idx="4298">
                  <c:v>0.25</c:v>
                </c:pt>
                <c:pt idx="4299">
                  <c:v>0.25</c:v>
                </c:pt>
                <c:pt idx="4300">
                  <c:v>0.25</c:v>
                </c:pt>
                <c:pt idx="4301">
                  <c:v>0.25</c:v>
                </c:pt>
                <c:pt idx="4302">
                  <c:v>0.25</c:v>
                </c:pt>
                <c:pt idx="4303">
                  <c:v>0.25</c:v>
                </c:pt>
                <c:pt idx="4304">
                  <c:v>0.25</c:v>
                </c:pt>
                <c:pt idx="4305">
                  <c:v>0.25</c:v>
                </c:pt>
                <c:pt idx="4306">
                  <c:v>0.25</c:v>
                </c:pt>
                <c:pt idx="4307">
                  <c:v>0.25</c:v>
                </c:pt>
                <c:pt idx="4308">
                  <c:v>0.25</c:v>
                </c:pt>
                <c:pt idx="4309">
                  <c:v>0.25</c:v>
                </c:pt>
                <c:pt idx="4310">
                  <c:v>0.25</c:v>
                </c:pt>
                <c:pt idx="4311">
                  <c:v>0.25</c:v>
                </c:pt>
                <c:pt idx="4312">
                  <c:v>0.25</c:v>
                </c:pt>
                <c:pt idx="4313">
                  <c:v>0.25</c:v>
                </c:pt>
                <c:pt idx="4314">
                  <c:v>0.25</c:v>
                </c:pt>
                <c:pt idx="4315">
                  <c:v>0.25</c:v>
                </c:pt>
                <c:pt idx="4316">
                  <c:v>0.25</c:v>
                </c:pt>
                <c:pt idx="4317">
                  <c:v>0.25</c:v>
                </c:pt>
                <c:pt idx="4318">
                  <c:v>0.25</c:v>
                </c:pt>
                <c:pt idx="4319">
                  <c:v>0.25</c:v>
                </c:pt>
                <c:pt idx="4320">
                  <c:v>0.25</c:v>
                </c:pt>
                <c:pt idx="4321">
                  <c:v>0.25</c:v>
                </c:pt>
                <c:pt idx="4322">
                  <c:v>0.25</c:v>
                </c:pt>
                <c:pt idx="4323">
                  <c:v>0.25</c:v>
                </c:pt>
                <c:pt idx="4324">
                  <c:v>0.25</c:v>
                </c:pt>
                <c:pt idx="4325">
                  <c:v>0.25</c:v>
                </c:pt>
                <c:pt idx="4326">
                  <c:v>0.25</c:v>
                </c:pt>
                <c:pt idx="4327">
                  <c:v>0.25</c:v>
                </c:pt>
                <c:pt idx="4328">
                  <c:v>0.25</c:v>
                </c:pt>
                <c:pt idx="4329">
                  <c:v>0.25</c:v>
                </c:pt>
                <c:pt idx="4330">
                  <c:v>0.25</c:v>
                </c:pt>
                <c:pt idx="4331">
                  <c:v>0.25</c:v>
                </c:pt>
                <c:pt idx="4332">
                  <c:v>0.25</c:v>
                </c:pt>
                <c:pt idx="4333">
                  <c:v>0.25</c:v>
                </c:pt>
                <c:pt idx="4334">
                  <c:v>0.25</c:v>
                </c:pt>
                <c:pt idx="4335">
                  <c:v>0.25</c:v>
                </c:pt>
                <c:pt idx="4336">
                  <c:v>0.25</c:v>
                </c:pt>
                <c:pt idx="4337">
                  <c:v>0.25</c:v>
                </c:pt>
                <c:pt idx="4338">
                  <c:v>0.25</c:v>
                </c:pt>
                <c:pt idx="4339">
                  <c:v>0.25</c:v>
                </c:pt>
                <c:pt idx="4340">
                  <c:v>0.25</c:v>
                </c:pt>
                <c:pt idx="4341">
                  <c:v>0.25</c:v>
                </c:pt>
                <c:pt idx="4342">
                  <c:v>0.25</c:v>
                </c:pt>
                <c:pt idx="4343">
                  <c:v>0.25</c:v>
                </c:pt>
                <c:pt idx="4344">
                  <c:v>0.25</c:v>
                </c:pt>
                <c:pt idx="4345">
                  <c:v>0.25</c:v>
                </c:pt>
                <c:pt idx="4346">
                  <c:v>0.25</c:v>
                </c:pt>
                <c:pt idx="4347">
                  <c:v>0.25</c:v>
                </c:pt>
                <c:pt idx="4348">
                  <c:v>0.25</c:v>
                </c:pt>
                <c:pt idx="4349">
                  <c:v>0.25</c:v>
                </c:pt>
                <c:pt idx="4350">
                  <c:v>0.25</c:v>
                </c:pt>
                <c:pt idx="4351">
                  <c:v>0.25</c:v>
                </c:pt>
                <c:pt idx="4352">
                  <c:v>0.25</c:v>
                </c:pt>
                <c:pt idx="4353">
                  <c:v>0.25</c:v>
                </c:pt>
                <c:pt idx="4354">
                  <c:v>0.25</c:v>
                </c:pt>
                <c:pt idx="4355">
                  <c:v>0.25</c:v>
                </c:pt>
                <c:pt idx="4356">
                  <c:v>0.25</c:v>
                </c:pt>
                <c:pt idx="4357">
                  <c:v>0.25</c:v>
                </c:pt>
                <c:pt idx="4358">
                  <c:v>0.25</c:v>
                </c:pt>
                <c:pt idx="4359">
                  <c:v>0.25</c:v>
                </c:pt>
                <c:pt idx="4360">
                  <c:v>0.25</c:v>
                </c:pt>
                <c:pt idx="4361">
                  <c:v>0.25</c:v>
                </c:pt>
                <c:pt idx="4362">
                  <c:v>0.25</c:v>
                </c:pt>
                <c:pt idx="4363">
                  <c:v>0.25</c:v>
                </c:pt>
                <c:pt idx="4364">
                  <c:v>0.25</c:v>
                </c:pt>
                <c:pt idx="4365">
                  <c:v>0.25</c:v>
                </c:pt>
                <c:pt idx="4366">
                  <c:v>0.25</c:v>
                </c:pt>
                <c:pt idx="4367">
                  <c:v>0.25</c:v>
                </c:pt>
                <c:pt idx="4368">
                  <c:v>0.25</c:v>
                </c:pt>
                <c:pt idx="4369">
                  <c:v>0.25</c:v>
                </c:pt>
                <c:pt idx="4370">
                  <c:v>0.25</c:v>
                </c:pt>
                <c:pt idx="4371">
                  <c:v>0.25</c:v>
                </c:pt>
                <c:pt idx="4372">
                  <c:v>0.25</c:v>
                </c:pt>
                <c:pt idx="4373">
                  <c:v>0.25</c:v>
                </c:pt>
                <c:pt idx="4374">
                  <c:v>0.25</c:v>
                </c:pt>
                <c:pt idx="4375">
                  <c:v>0.25</c:v>
                </c:pt>
                <c:pt idx="4376">
                  <c:v>0.25</c:v>
                </c:pt>
                <c:pt idx="4377">
                  <c:v>0.25</c:v>
                </c:pt>
                <c:pt idx="4378">
                  <c:v>0.25</c:v>
                </c:pt>
                <c:pt idx="4379">
                  <c:v>0.25</c:v>
                </c:pt>
                <c:pt idx="4380">
                  <c:v>0.25</c:v>
                </c:pt>
                <c:pt idx="4381">
                  <c:v>0.25</c:v>
                </c:pt>
                <c:pt idx="4382">
                  <c:v>0.25</c:v>
                </c:pt>
                <c:pt idx="4383">
                  <c:v>0.25</c:v>
                </c:pt>
                <c:pt idx="4384">
                  <c:v>0.25</c:v>
                </c:pt>
                <c:pt idx="4385">
                  <c:v>0.25</c:v>
                </c:pt>
                <c:pt idx="4386">
                  <c:v>0.25</c:v>
                </c:pt>
                <c:pt idx="4387">
                  <c:v>0.25</c:v>
                </c:pt>
                <c:pt idx="4388">
                  <c:v>0.25</c:v>
                </c:pt>
                <c:pt idx="4389">
                  <c:v>0.25</c:v>
                </c:pt>
                <c:pt idx="4390">
                  <c:v>0.25</c:v>
                </c:pt>
                <c:pt idx="4391">
                  <c:v>0.25</c:v>
                </c:pt>
                <c:pt idx="4392">
                  <c:v>0.25</c:v>
                </c:pt>
                <c:pt idx="4393">
                  <c:v>0.25</c:v>
                </c:pt>
                <c:pt idx="4394">
                  <c:v>0.25</c:v>
                </c:pt>
                <c:pt idx="4395">
                  <c:v>0.25</c:v>
                </c:pt>
                <c:pt idx="4396">
                  <c:v>0.25</c:v>
                </c:pt>
                <c:pt idx="4397">
                  <c:v>0.25</c:v>
                </c:pt>
                <c:pt idx="4398">
                  <c:v>0.25</c:v>
                </c:pt>
                <c:pt idx="4399">
                  <c:v>0.25</c:v>
                </c:pt>
                <c:pt idx="4400">
                  <c:v>0.25</c:v>
                </c:pt>
                <c:pt idx="4401">
                  <c:v>0.25</c:v>
                </c:pt>
                <c:pt idx="4402">
                  <c:v>0.25</c:v>
                </c:pt>
                <c:pt idx="4403">
                  <c:v>0.25</c:v>
                </c:pt>
                <c:pt idx="4404">
                  <c:v>0.25</c:v>
                </c:pt>
                <c:pt idx="4405">
                  <c:v>0.25</c:v>
                </c:pt>
                <c:pt idx="4406">
                  <c:v>0.25</c:v>
                </c:pt>
                <c:pt idx="4407">
                  <c:v>0.25</c:v>
                </c:pt>
                <c:pt idx="4408">
                  <c:v>0.25</c:v>
                </c:pt>
                <c:pt idx="4409">
                  <c:v>0.25</c:v>
                </c:pt>
                <c:pt idx="4410">
                  <c:v>0.25</c:v>
                </c:pt>
                <c:pt idx="4411">
                  <c:v>0.25</c:v>
                </c:pt>
                <c:pt idx="4412">
                  <c:v>0.25</c:v>
                </c:pt>
                <c:pt idx="4413">
                  <c:v>0.25</c:v>
                </c:pt>
                <c:pt idx="4414">
                  <c:v>0.25</c:v>
                </c:pt>
                <c:pt idx="4415">
                  <c:v>0.25</c:v>
                </c:pt>
                <c:pt idx="4416">
                  <c:v>0.25</c:v>
                </c:pt>
                <c:pt idx="4417">
                  <c:v>0.25</c:v>
                </c:pt>
                <c:pt idx="4418">
                  <c:v>0.25</c:v>
                </c:pt>
                <c:pt idx="4419">
                  <c:v>0.25</c:v>
                </c:pt>
                <c:pt idx="4420">
                  <c:v>0.25</c:v>
                </c:pt>
                <c:pt idx="4421">
                  <c:v>0.25</c:v>
                </c:pt>
                <c:pt idx="4422">
                  <c:v>0.25</c:v>
                </c:pt>
                <c:pt idx="4423">
                  <c:v>0.25</c:v>
                </c:pt>
                <c:pt idx="4424">
                  <c:v>0.25</c:v>
                </c:pt>
                <c:pt idx="4425">
                  <c:v>0.25</c:v>
                </c:pt>
                <c:pt idx="4426">
                  <c:v>0.25</c:v>
                </c:pt>
                <c:pt idx="4427">
                  <c:v>0.25</c:v>
                </c:pt>
                <c:pt idx="4428">
                  <c:v>0.25</c:v>
                </c:pt>
                <c:pt idx="4429">
                  <c:v>0.25</c:v>
                </c:pt>
                <c:pt idx="4430">
                  <c:v>0.25</c:v>
                </c:pt>
                <c:pt idx="4431">
                  <c:v>0.25</c:v>
                </c:pt>
                <c:pt idx="4432">
                  <c:v>0.25</c:v>
                </c:pt>
                <c:pt idx="4433">
                  <c:v>0.25</c:v>
                </c:pt>
                <c:pt idx="4434">
                  <c:v>0.25</c:v>
                </c:pt>
                <c:pt idx="4435">
                  <c:v>0.25</c:v>
                </c:pt>
                <c:pt idx="4436">
                  <c:v>0.25</c:v>
                </c:pt>
                <c:pt idx="4437">
                  <c:v>0.25</c:v>
                </c:pt>
                <c:pt idx="4438">
                  <c:v>0.25</c:v>
                </c:pt>
                <c:pt idx="4439">
                  <c:v>0.25</c:v>
                </c:pt>
                <c:pt idx="4440">
                  <c:v>0.25</c:v>
                </c:pt>
                <c:pt idx="4441">
                  <c:v>0.25</c:v>
                </c:pt>
                <c:pt idx="4442">
                  <c:v>0.25</c:v>
                </c:pt>
                <c:pt idx="4443">
                  <c:v>0.25</c:v>
                </c:pt>
                <c:pt idx="4444">
                  <c:v>0.25</c:v>
                </c:pt>
                <c:pt idx="4445">
                  <c:v>0.25</c:v>
                </c:pt>
                <c:pt idx="4446">
                  <c:v>0.25</c:v>
                </c:pt>
                <c:pt idx="4447">
                  <c:v>0.25</c:v>
                </c:pt>
                <c:pt idx="4448">
                  <c:v>0.25</c:v>
                </c:pt>
                <c:pt idx="4449">
                  <c:v>0.25</c:v>
                </c:pt>
                <c:pt idx="4450">
                  <c:v>0.25</c:v>
                </c:pt>
                <c:pt idx="4451">
                  <c:v>0.25</c:v>
                </c:pt>
                <c:pt idx="4452">
                  <c:v>0.25</c:v>
                </c:pt>
                <c:pt idx="4453">
                  <c:v>0.25</c:v>
                </c:pt>
                <c:pt idx="4454">
                  <c:v>0.25</c:v>
                </c:pt>
                <c:pt idx="4455">
                  <c:v>0.25</c:v>
                </c:pt>
                <c:pt idx="4456">
                  <c:v>0.25</c:v>
                </c:pt>
                <c:pt idx="4457">
                  <c:v>0.25</c:v>
                </c:pt>
                <c:pt idx="4458">
                  <c:v>0.25</c:v>
                </c:pt>
                <c:pt idx="4459">
                  <c:v>0.25</c:v>
                </c:pt>
                <c:pt idx="4460">
                  <c:v>0.25</c:v>
                </c:pt>
                <c:pt idx="4461">
                  <c:v>0.25</c:v>
                </c:pt>
                <c:pt idx="4462">
                  <c:v>0.25</c:v>
                </c:pt>
                <c:pt idx="4463">
                  <c:v>0.25</c:v>
                </c:pt>
                <c:pt idx="4464">
                  <c:v>0.25</c:v>
                </c:pt>
                <c:pt idx="4465">
                  <c:v>0.25</c:v>
                </c:pt>
                <c:pt idx="4466">
                  <c:v>0.25</c:v>
                </c:pt>
                <c:pt idx="4467">
                  <c:v>0.25</c:v>
                </c:pt>
                <c:pt idx="4468">
                  <c:v>0.25</c:v>
                </c:pt>
                <c:pt idx="4469">
                  <c:v>0.25</c:v>
                </c:pt>
                <c:pt idx="4470">
                  <c:v>0.25</c:v>
                </c:pt>
                <c:pt idx="4471">
                  <c:v>0.25</c:v>
                </c:pt>
                <c:pt idx="4472">
                  <c:v>0.25</c:v>
                </c:pt>
                <c:pt idx="4473">
                  <c:v>0.25</c:v>
                </c:pt>
                <c:pt idx="4474">
                  <c:v>0.25</c:v>
                </c:pt>
                <c:pt idx="4475">
                  <c:v>0.25</c:v>
                </c:pt>
                <c:pt idx="4476">
                  <c:v>0.25</c:v>
                </c:pt>
                <c:pt idx="4477">
                  <c:v>0.25</c:v>
                </c:pt>
                <c:pt idx="4478">
                  <c:v>0.25</c:v>
                </c:pt>
                <c:pt idx="4479">
                  <c:v>0.25</c:v>
                </c:pt>
                <c:pt idx="4480">
                  <c:v>0.25</c:v>
                </c:pt>
                <c:pt idx="4481">
                  <c:v>0.25</c:v>
                </c:pt>
                <c:pt idx="4482">
                  <c:v>0.25</c:v>
                </c:pt>
                <c:pt idx="4483">
                  <c:v>0.25</c:v>
                </c:pt>
                <c:pt idx="4484">
                  <c:v>0.25</c:v>
                </c:pt>
                <c:pt idx="4485">
                  <c:v>0.25</c:v>
                </c:pt>
                <c:pt idx="4486">
                  <c:v>0.25</c:v>
                </c:pt>
                <c:pt idx="4487">
                  <c:v>0.25</c:v>
                </c:pt>
                <c:pt idx="4488">
                  <c:v>0.25</c:v>
                </c:pt>
                <c:pt idx="4489">
                  <c:v>0.25</c:v>
                </c:pt>
                <c:pt idx="4490">
                  <c:v>0.25</c:v>
                </c:pt>
                <c:pt idx="4491">
                  <c:v>0.25</c:v>
                </c:pt>
                <c:pt idx="4492">
                  <c:v>0.25</c:v>
                </c:pt>
                <c:pt idx="4493">
                  <c:v>0.25</c:v>
                </c:pt>
                <c:pt idx="4494">
                  <c:v>0.25</c:v>
                </c:pt>
                <c:pt idx="4495">
                  <c:v>0.25</c:v>
                </c:pt>
                <c:pt idx="4496">
                  <c:v>0.25</c:v>
                </c:pt>
                <c:pt idx="4497">
                  <c:v>0.25</c:v>
                </c:pt>
                <c:pt idx="4498">
                  <c:v>0.25</c:v>
                </c:pt>
                <c:pt idx="4499">
                  <c:v>0.25</c:v>
                </c:pt>
                <c:pt idx="4500">
                  <c:v>0.25</c:v>
                </c:pt>
                <c:pt idx="4501">
                  <c:v>0.25</c:v>
                </c:pt>
                <c:pt idx="4502">
                  <c:v>0.25</c:v>
                </c:pt>
                <c:pt idx="4503">
                  <c:v>0.25</c:v>
                </c:pt>
                <c:pt idx="4504">
                  <c:v>0.25</c:v>
                </c:pt>
                <c:pt idx="4505">
                  <c:v>0.25</c:v>
                </c:pt>
                <c:pt idx="4506">
                  <c:v>0.25</c:v>
                </c:pt>
                <c:pt idx="4507">
                  <c:v>0.25</c:v>
                </c:pt>
                <c:pt idx="4508">
                  <c:v>0.25</c:v>
                </c:pt>
                <c:pt idx="4509">
                  <c:v>0.25</c:v>
                </c:pt>
                <c:pt idx="4510">
                  <c:v>0.25</c:v>
                </c:pt>
                <c:pt idx="4511">
                  <c:v>0.25</c:v>
                </c:pt>
                <c:pt idx="4512">
                  <c:v>0.25</c:v>
                </c:pt>
                <c:pt idx="4513">
                  <c:v>0.25</c:v>
                </c:pt>
                <c:pt idx="4514">
                  <c:v>0.25</c:v>
                </c:pt>
                <c:pt idx="4515">
                  <c:v>0.25</c:v>
                </c:pt>
                <c:pt idx="4516">
                  <c:v>0.25</c:v>
                </c:pt>
                <c:pt idx="4517">
                  <c:v>0.25</c:v>
                </c:pt>
                <c:pt idx="4518">
                  <c:v>0.25</c:v>
                </c:pt>
                <c:pt idx="4519">
                  <c:v>0.25</c:v>
                </c:pt>
                <c:pt idx="4520">
                  <c:v>0.25</c:v>
                </c:pt>
                <c:pt idx="4521">
                  <c:v>0.25</c:v>
                </c:pt>
                <c:pt idx="4522">
                  <c:v>0.25</c:v>
                </c:pt>
                <c:pt idx="4523">
                  <c:v>0.25</c:v>
                </c:pt>
                <c:pt idx="4524">
                  <c:v>0.25</c:v>
                </c:pt>
                <c:pt idx="4525">
                  <c:v>0.25</c:v>
                </c:pt>
                <c:pt idx="4526">
                  <c:v>0.25</c:v>
                </c:pt>
                <c:pt idx="4527">
                  <c:v>0.25</c:v>
                </c:pt>
                <c:pt idx="4528">
                  <c:v>0.25</c:v>
                </c:pt>
                <c:pt idx="4529">
                  <c:v>0.25</c:v>
                </c:pt>
                <c:pt idx="4530">
                  <c:v>0.25</c:v>
                </c:pt>
                <c:pt idx="4531">
                  <c:v>0.25</c:v>
                </c:pt>
                <c:pt idx="4532">
                  <c:v>0.25</c:v>
                </c:pt>
                <c:pt idx="4533">
                  <c:v>0.25</c:v>
                </c:pt>
                <c:pt idx="4534">
                  <c:v>0.25</c:v>
                </c:pt>
                <c:pt idx="4535">
                  <c:v>0.25</c:v>
                </c:pt>
                <c:pt idx="4536">
                  <c:v>0.25</c:v>
                </c:pt>
                <c:pt idx="4537">
                  <c:v>0.25</c:v>
                </c:pt>
                <c:pt idx="4538">
                  <c:v>0.25</c:v>
                </c:pt>
                <c:pt idx="4539">
                  <c:v>0.25</c:v>
                </c:pt>
                <c:pt idx="4540">
                  <c:v>0.25</c:v>
                </c:pt>
                <c:pt idx="4541">
                  <c:v>0.25</c:v>
                </c:pt>
                <c:pt idx="4542">
                  <c:v>0.25</c:v>
                </c:pt>
                <c:pt idx="4543">
                  <c:v>0.25</c:v>
                </c:pt>
                <c:pt idx="4544">
                  <c:v>0.25</c:v>
                </c:pt>
                <c:pt idx="4545">
                  <c:v>0.25</c:v>
                </c:pt>
                <c:pt idx="4546">
                  <c:v>0.25</c:v>
                </c:pt>
                <c:pt idx="4547">
                  <c:v>0.25</c:v>
                </c:pt>
                <c:pt idx="4548">
                  <c:v>0.25</c:v>
                </c:pt>
                <c:pt idx="4549">
                  <c:v>0.25</c:v>
                </c:pt>
                <c:pt idx="4550">
                  <c:v>0.25</c:v>
                </c:pt>
                <c:pt idx="4551">
                  <c:v>0.25</c:v>
                </c:pt>
                <c:pt idx="4552">
                  <c:v>0.25</c:v>
                </c:pt>
                <c:pt idx="4553">
                  <c:v>0.25</c:v>
                </c:pt>
                <c:pt idx="4554">
                  <c:v>0.25</c:v>
                </c:pt>
                <c:pt idx="4555">
                  <c:v>0.25</c:v>
                </c:pt>
                <c:pt idx="4556">
                  <c:v>0.25</c:v>
                </c:pt>
                <c:pt idx="4557">
                  <c:v>0.25</c:v>
                </c:pt>
                <c:pt idx="4558">
                  <c:v>0.25</c:v>
                </c:pt>
                <c:pt idx="4559">
                  <c:v>0.25</c:v>
                </c:pt>
                <c:pt idx="4560">
                  <c:v>0.25</c:v>
                </c:pt>
                <c:pt idx="4561">
                  <c:v>0.25</c:v>
                </c:pt>
                <c:pt idx="4562">
                  <c:v>0.25</c:v>
                </c:pt>
                <c:pt idx="4563">
                  <c:v>0.25</c:v>
                </c:pt>
                <c:pt idx="4564">
                  <c:v>0.25</c:v>
                </c:pt>
                <c:pt idx="4565">
                  <c:v>0.25</c:v>
                </c:pt>
                <c:pt idx="4566">
                  <c:v>0.25</c:v>
                </c:pt>
                <c:pt idx="4567">
                  <c:v>0.25</c:v>
                </c:pt>
                <c:pt idx="4568">
                  <c:v>0.25</c:v>
                </c:pt>
                <c:pt idx="4569">
                  <c:v>0.25</c:v>
                </c:pt>
                <c:pt idx="4570">
                  <c:v>0.25</c:v>
                </c:pt>
                <c:pt idx="4571">
                  <c:v>0.25</c:v>
                </c:pt>
                <c:pt idx="4572">
                  <c:v>0.25</c:v>
                </c:pt>
                <c:pt idx="4573">
                  <c:v>0.25</c:v>
                </c:pt>
                <c:pt idx="4574">
                  <c:v>0.25</c:v>
                </c:pt>
                <c:pt idx="4575">
                  <c:v>0.25</c:v>
                </c:pt>
                <c:pt idx="4576">
                  <c:v>0.25</c:v>
                </c:pt>
                <c:pt idx="4577">
                  <c:v>0.25</c:v>
                </c:pt>
                <c:pt idx="4578">
                  <c:v>0.25</c:v>
                </c:pt>
                <c:pt idx="4579">
                  <c:v>0.25</c:v>
                </c:pt>
                <c:pt idx="4580">
                  <c:v>0.25</c:v>
                </c:pt>
                <c:pt idx="4581">
                  <c:v>0.25</c:v>
                </c:pt>
                <c:pt idx="4582">
                  <c:v>0.25</c:v>
                </c:pt>
                <c:pt idx="4583">
                  <c:v>0.25</c:v>
                </c:pt>
                <c:pt idx="4584">
                  <c:v>0.25</c:v>
                </c:pt>
                <c:pt idx="4585">
                  <c:v>0.25</c:v>
                </c:pt>
                <c:pt idx="4586">
                  <c:v>0.25</c:v>
                </c:pt>
                <c:pt idx="4587">
                  <c:v>0.25</c:v>
                </c:pt>
                <c:pt idx="4588">
                  <c:v>0.25</c:v>
                </c:pt>
                <c:pt idx="4589">
                  <c:v>0.25</c:v>
                </c:pt>
                <c:pt idx="4590">
                  <c:v>0.25</c:v>
                </c:pt>
                <c:pt idx="4591">
                  <c:v>0.25</c:v>
                </c:pt>
                <c:pt idx="4592">
                  <c:v>0.25</c:v>
                </c:pt>
                <c:pt idx="4593">
                  <c:v>0.25</c:v>
                </c:pt>
                <c:pt idx="4594">
                  <c:v>0.25</c:v>
                </c:pt>
                <c:pt idx="4595">
                  <c:v>0.25</c:v>
                </c:pt>
                <c:pt idx="4596">
                  <c:v>0.25</c:v>
                </c:pt>
                <c:pt idx="4597">
                  <c:v>0.25</c:v>
                </c:pt>
                <c:pt idx="4598">
                  <c:v>0.25</c:v>
                </c:pt>
                <c:pt idx="4599">
                  <c:v>0.25</c:v>
                </c:pt>
                <c:pt idx="4600">
                  <c:v>0.25</c:v>
                </c:pt>
                <c:pt idx="4601">
                  <c:v>0.25</c:v>
                </c:pt>
                <c:pt idx="4602">
                  <c:v>0.25</c:v>
                </c:pt>
                <c:pt idx="4603">
                  <c:v>0.25</c:v>
                </c:pt>
                <c:pt idx="4604">
                  <c:v>0.25</c:v>
                </c:pt>
                <c:pt idx="4605">
                  <c:v>0.25</c:v>
                </c:pt>
                <c:pt idx="4606">
                  <c:v>0.25</c:v>
                </c:pt>
                <c:pt idx="4607">
                  <c:v>0.25</c:v>
                </c:pt>
                <c:pt idx="4608">
                  <c:v>0.25</c:v>
                </c:pt>
                <c:pt idx="4609">
                  <c:v>0.25</c:v>
                </c:pt>
                <c:pt idx="4610">
                  <c:v>0.25</c:v>
                </c:pt>
                <c:pt idx="4611">
                  <c:v>0.25</c:v>
                </c:pt>
                <c:pt idx="4612">
                  <c:v>0.25</c:v>
                </c:pt>
                <c:pt idx="4613">
                  <c:v>0.25</c:v>
                </c:pt>
                <c:pt idx="4614">
                  <c:v>0.25</c:v>
                </c:pt>
                <c:pt idx="4615">
                  <c:v>0.25</c:v>
                </c:pt>
                <c:pt idx="4616">
                  <c:v>0.25</c:v>
                </c:pt>
                <c:pt idx="4617">
                  <c:v>0.25</c:v>
                </c:pt>
                <c:pt idx="4618">
                  <c:v>0.25</c:v>
                </c:pt>
                <c:pt idx="4619">
                  <c:v>0.25</c:v>
                </c:pt>
                <c:pt idx="4620">
                  <c:v>0.25</c:v>
                </c:pt>
                <c:pt idx="4621">
                  <c:v>0.25</c:v>
                </c:pt>
                <c:pt idx="4622">
                  <c:v>0.25</c:v>
                </c:pt>
                <c:pt idx="4623">
                  <c:v>0.25</c:v>
                </c:pt>
                <c:pt idx="4624">
                  <c:v>0.25</c:v>
                </c:pt>
                <c:pt idx="4625">
                  <c:v>0.25</c:v>
                </c:pt>
                <c:pt idx="4626">
                  <c:v>0.25</c:v>
                </c:pt>
                <c:pt idx="4627">
                  <c:v>0.25</c:v>
                </c:pt>
                <c:pt idx="4628">
                  <c:v>0.25</c:v>
                </c:pt>
                <c:pt idx="4629">
                  <c:v>0.25</c:v>
                </c:pt>
                <c:pt idx="4630">
                  <c:v>0.25</c:v>
                </c:pt>
                <c:pt idx="4631">
                  <c:v>0.25</c:v>
                </c:pt>
                <c:pt idx="4632">
                  <c:v>0.25</c:v>
                </c:pt>
                <c:pt idx="4633">
                  <c:v>0.25</c:v>
                </c:pt>
                <c:pt idx="4634">
                  <c:v>0.25</c:v>
                </c:pt>
                <c:pt idx="4635">
                  <c:v>0.25</c:v>
                </c:pt>
                <c:pt idx="4636">
                  <c:v>0.25</c:v>
                </c:pt>
                <c:pt idx="4637">
                  <c:v>0.25</c:v>
                </c:pt>
                <c:pt idx="4638">
                  <c:v>0.25</c:v>
                </c:pt>
                <c:pt idx="4639">
                  <c:v>0.25</c:v>
                </c:pt>
                <c:pt idx="4640">
                  <c:v>0.25</c:v>
                </c:pt>
                <c:pt idx="4641">
                  <c:v>0.25</c:v>
                </c:pt>
                <c:pt idx="4642">
                  <c:v>0.25</c:v>
                </c:pt>
                <c:pt idx="4643">
                  <c:v>0.25</c:v>
                </c:pt>
                <c:pt idx="4644">
                  <c:v>0.25</c:v>
                </c:pt>
                <c:pt idx="4645">
                  <c:v>0.25</c:v>
                </c:pt>
                <c:pt idx="4646">
                  <c:v>0.25</c:v>
                </c:pt>
                <c:pt idx="4647">
                  <c:v>0.25</c:v>
                </c:pt>
                <c:pt idx="4648">
                  <c:v>0.25</c:v>
                </c:pt>
                <c:pt idx="4649">
                  <c:v>0.25</c:v>
                </c:pt>
                <c:pt idx="4650">
                  <c:v>0.25</c:v>
                </c:pt>
                <c:pt idx="4651">
                  <c:v>0.25</c:v>
                </c:pt>
                <c:pt idx="4652">
                  <c:v>0.25</c:v>
                </c:pt>
                <c:pt idx="4653">
                  <c:v>0.25</c:v>
                </c:pt>
                <c:pt idx="4654">
                  <c:v>0.25</c:v>
                </c:pt>
                <c:pt idx="4655">
                  <c:v>0.25</c:v>
                </c:pt>
                <c:pt idx="4656">
                  <c:v>0.25</c:v>
                </c:pt>
                <c:pt idx="4657">
                  <c:v>0.25</c:v>
                </c:pt>
                <c:pt idx="4658">
                  <c:v>0.25</c:v>
                </c:pt>
                <c:pt idx="4659">
                  <c:v>0.25</c:v>
                </c:pt>
                <c:pt idx="4660">
                  <c:v>0.25</c:v>
                </c:pt>
                <c:pt idx="4661">
                  <c:v>0.25</c:v>
                </c:pt>
                <c:pt idx="4662">
                  <c:v>0.25</c:v>
                </c:pt>
                <c:pt idx="4663">
                  <c:v>0.25</c:v>
                </c:pt>
                <c:pt idx="4664">
                  <c:v>0.25</c:v>
                </c:pt>
                <c:pt idx="4665">
                  <c:v>0.25</c:v>
                </c:pt>
                <c:pt idx="4666">
                  <c:v>0.25</c:v>
                </c:pt>
                <c:pt idx="4667">
                  <c:v>0.25</c:v>
                </c:pt>
                <c:pt idx="4668">
                  <c:v>0.25</c:v>
                </c:pt>
                <c:pt idx="4669">
                  <c:v>0.25</c:v>
                </c:pt>
                <c:pt idx="4670">
                  <c:v>0.25</c:v>
                </c:pt>
                <c:pt idx="4671">
                  <c:v>0.25</c:v>
                </c:pt>
                <c:pt idx="4672">
                  <c:v>0.25</c:v>
                </c:pt>
                <c:pt idx="4673">
                  <c:v>0.25</c:v>
                </c:pt>
                <c:pt idx="4674">
                  <c:v>0.25</c:v>
                </c:pt>
                <c:pt idx="4675">
                  <c:v>0.25</c:v>
                </c:pt>
                <c:pt idx="4676">
                  <c:v>0.25</c:v>
                </c:pt>
                <c:pt idx="4677">
                  <c:v>0.25</c:v>
                </c:pt>
                <c:pt idx="4678">
                  <c:v>0.25</c:v>
                </c:pt>
                <c:pt idx="4679">
                  <c:v>0.25</c:v>
                </c:pt>
                <c:pt idx="4680">
                  <c:v>0.25</c:v>
                </c:pt>
                <c:pt idx="4681">
                  <c:v>0.25</c:v>
                </c:pt>
                <c:pt idx="4682">
                  <c:v>0.25</c:v>
                </c:pt>
                <c:pt idx="4683">
                  <c:v>0.25</c:v>
                </c:pt>
                <c:pt idx="4684">
                  <c:v>0.25</c:v>
                </c:pt>
                <c:pt idx="4685">
                  <c:v>0.25</c:v>
                </c:pt>
                <c:pt idx="4686">
                  <c:v>0.25</c:v>
                </c:pt>
                <c:pt idx="4687">
                  <c:v>0.25</c:v>
                </c:pt>
                <c:pt idx="4688">
                  <c:v>0.25</c:v>
                </c:pt>
                <c:pt idx="4689">
                  <c:v>0.25</c:v>
                </c:pt>
                <c:pt idx="4690">
                  <c:v>0.25</c:v>
                </c:pt>
                <c:pt idx="4691">
                  <c:v>0.25</c:v>
                </c:pt>
                <c:pt idx="4692">
                  <c:v>0.25</c:v>
                </c:pt>
                <c:pt idx="4693">
                  <c:v>0.25</c:v>
                </c:pt>
                <c:pt idx="4694">
                  <c:v>0.25</c:v>
                </c:pt>
                <c:pt idx="4695">
                  <c:v>0.25</c:v>
                </c:pt>
                <c:pt idx="4696">
                  <c:v>0.25</c:v>
                </c:pt>
                <c:pt idx="4697">
                  <c:v>0.25</c:v>
                </c:pt>
                <c:pt idx="4698">
                  <c:v>0.25</c:v>
                </c:pt>
                <c:pt idx="4699">
                  <c:v>0.25</c:v>
                </c:pt>
                <c:pt idx="4700">
                  <c:v>0.25</c:v>
                </c:pt>
                <c:pt idx="4701">
                  <c:v>0.25</c:v>
                </c:pt>
                <c:pt idx="4702">
                  <c:v>0.25</c:v>
                </c:pt>
                <c:pt idx="4703">
                  <c:v>0.25</c:v>
                </c:pt>
                <c:pt idx="4704">
                  <c:v>0.25</c:v>
                </c:pt>
                <c:pt idx="4705">
                  <c:v>0.25</c:v>
                </c:pt>
                <c:pt idx="4706">
                  <c:v>0.25</c:v>
                </c:pt>
                <c:pt idx="4707">
                  <c:v>0.25</c:v>
                </c:pt>
                <c:pt idx="4708">
                  <c:v>0.25</c:v>
                </c:pt>
                <c:pt idx="4709">
                  <c:v>0.25</c:v>
                </c:pt>
                <c:pt idx="4710">
                  <c:v>0.25</c:v>
                </c:pt>
                <c:pt idx="4711">
                  <c:v>0.25</c:v>
                </c:pt>
                <c:pt idx="4712">
                  <c:v>0.25</c:v>
                </c:pt>
                <c:pt idx="4713">
                  <c:v>0.25</c:v>
                </c:pt>
                <c:pt idx="4714">
                  <c:v>0.25</c:v>
                </c:pt>
                <c:pt idx="4715">
                  <c:v>0.25</c:v>
                </c:pt>
                <c:pt idx="4716">
                  <c:v>0.25</c:v>
                </c:pt>
                <c:pt idx="4717">
                  <c:v>0.25</c:v>
                </c:pt>
                <c:pt idx="4718">
                  <c:v>0.25</c:v>
                </c:pt>
                <c:pt idx="4719">
                  <c:v>0.25</c:v>
                </c:pt>
                <c:pt idx="4720">
                  <c:v>0.25</c:v>
                </c:pt>
                <c:pt idx="4721">
                  <c:v>0.25</c:v>
                </c:pt>
                <c:pt idx="4722">
                  <c:v>0.25</c:v>
                </c:pt>
                <c:pt idx="4723">
                  <c:v>0.25</c:v>
                </c:pt>
                <c:pt idx="4724">
                  <c:v>0.25</c:v>
                </c:pt>
                <c:pt idx="4725">
                  <c:v>0.25</c:v>
                </c:pt>
                <c:pt idx="4726">
                  <c:v>0.25</c:v>
                </c:pt>
                <c:pt idx="4727">
                  <c:v>0.25</c:v>
                </c:pt>
                <c:pt idx="4728">
                  <c:v>0.25</c:v>
                </c:pt>
                <c:pt idx="4729">
                  <c:v>0.25</c:v>
                </c:pt>
                <c:pt idx="4730">
                  <c:v>0.25</c:v>
                </c:pt>
                <c:pt idx="4731">
                  <c:v>0.25</c:v>
                </c:pt>
                <c:pt idx="4732">
                  <c:v>0.25</c:v>
                </c:pt>
                <c:pt idx="4733">
                  <c:v>0.25</c:v>
                </c:pt>
                <c:pt idx="4734">
                  <c:v>0.25</c:v>
                </c:pt>
                <c:pt idx="4735">
                  <c:v>0.25</c:v>
                </c:pt>
                <c:pt idx="4736">
                  <c:v>0.25</c:v>
                </c:pt>
                <c:pt idx="4737">
                  <c:v>0.25</c:v>
                </c:pt>
                <c:pt idx="4738">
                  <c:v>0.25</c:v>
                </c:pt>
                <c:pt idx="4739">
                  <c:v>0.25</c:v>
                </c:pt>
                <c:pt idx="4740">
                  <c:v>0.25</c:v>
                </c:pt>
                <c:pt idx="4741">
                  <c:v>0.25</c:v>
                </c:pt>
                <c:pt idx="4742">
                  <c:v>0.25</c:v>
                </c:pt>
                <c:pt idx="4743">
                  <c:v>0.25</c:v>
                </c:pt>
                <c:pt idx="4744">
                  <c:v>0.25</c:v>
                </c:pt>
                <c:pt idx="4745">
                  <c:v>0.25</c:v>
                </c:pt>
                <c:pt idx="4746">
                  <c:v>0.25</c:v>
                </c:pt>
                <c:pt idx="4747">
                  <c:v>0.25</c:v>
                </c:pt>
                <c:pt idx="4748">
                  <c:v>0.25</c:v>
                </c:pt>
                <c:pt idx="4749">
                  <c:v>0.25</c:v>
                </c:pt>
                <c:pt idx="4750">
                  <c:v>0.25</c:v>
                </c:pt>
                <c:pt idx="4751">
                  <c:v>0.25</c:v>
                </c:pt>
                <c:pt idx="4752">
                  <c:v>0.25</c:v>
                </c:pt>
                <c:pt idx="4753">
                  <c:v>0.25</c:v>
                </c:pt>
                <c:pt idx="4754">
                  <c:v>0.25</c:v>
                </c:pt>
                <c:pt idx="4755">
                  <c:v>0.25</c:v>
                </c:pt>
                <c:pt idx="4756">
                  <c:v>0.25</c:v>
                </c:pt>
                <c:pt idx="4757">
                  <c:v>0.25</c:v>
                </c:pt>
                <c:pt idx="4758">
                  <c:v>0.25</c:v>
                </c:pt>
                <c:pt idx="4759">
                  <c:v>0.25</c:v>
                </c:pt>
                <c:pt idx="4760">
                  <c:v>0.25</c:v>
                </c:pt>
                <c:pt idx="4761">
                  <c:v>0.25</c:v>
                </c:pt>
                <c:pt idx="4762">
                  <c:v>0.25</c:v>
                </c:pt>
                <c:pt idx="4763">
                  <c:v>0.25</c:v>
                </c:pt>
                <c:pt idx="4764">
                  <c:v>0.25</c:v>
                </c:pt>
                <c:pt idx="4765">
                  <c:v>0.25</c:v>
                </c:pt>
                <c:pt idx="4766">
                  <c:v>0.25</c:v>
                </c:pt>
                <c:pt idx="4767">
                  <c:v>0.25</c:v>
                </c:pt>
                <c:pt idx="4768">
                  <c:v>0.25</c:v>
                </c:pt>
                <c:pt idx="4769">
                  <c:v>0.25</c:v>
                </c:pt>
                <c:pt idx="4770">
                  <c:v>0.25</c:v>
                </c:pt>
                <c:pt idx="4771">
                  <c:v>0.25</c:v>
                </c:pt>
                <c:pt idx="4772">
                  <c:v>0.25</c:v>
                </c:pt>
                <c:pt idx="4773">
                  <c:v>0.25</c:v>
                </c:pt>
                <c:pt idx="4774">
                  <c:v>0.25</c:v>
                </c:pt>
                <c:pt idx="4775">
                  <c:v>0.25</c:v>
                </c:pt>
                <c:pt idx="4776">
                  <c:v>0.25</c:v>
                </c:pt>
                <c:pt idx="4777">
                  <c:v>0.25</c:v>
                </c:pt>
                <c:pt idx="4778">
                  <c:v>0.25</c:v>
                </c:pt>
                <c:pt idx="4779">
                  <c:v>0.25</c:v>
                </c:pt>
                <c:pt idx="4780">
                  <c:v>0.25</c:v>
                </c:pt>
                <c:pt idx="4781">
                  <c:v>0.25</c:v>
                </c:pt>
                <c:pt idx="4782">
                  <c:v>0.25</c:v>
                </c:pt>
                <c:pt idx="4783">
                  <c:v>0.25</c:v>
                </c:pt>
                <c:pt idx="4784">
                  <c:v>0.25</c:v>
                </c:pt>
                <c:pt idx="4785">
                  <c:v>0.25</c:v>
                </c:pt>
                <c:pt idx="4786">
                  <c:v>0.25</c:v>
                </c:pt>
                <c:pt idx="4787">
                  <c:v>0.25</c:v>
                </c:pt>
                <c:pt idx="4788">
                  <c:v>0.25</c:v>
                </c:pt>
                <c:pt idx="4789">
                  <c:v>0.25</c:v>
                </c:pt>
                <c:pt idx="4790">
                  <c:v>0.25</c:v>
                </c:pt>
                <c:pt idx="4791">
                  <c:v>0.25</c:v>
                </c:pt>
                <c:pt idx="4792">
                  <c:v>0.25</c:v>
                </c:pt>
                <c:pt idx="4793">
                  <c:v>0.25</c:v>
                </c:pt>
                <c:pt idx="4794">
                  <c:v>0.25</c:v>
                </c:pt>
                <c:pt idx="4795">
                  <c:v>0.25</c:v>
                </c:pt>
                <c:pt idx="4796">
                  <c:v>0.25</c:v>
                </c:pt>
                <c:pt idx="4797">
                  <c:v>0.25</c:v>
                </c:pt>
                <c:pt idx="4798">
                  <c:v>0.25</c:v>
                </c:pt>
                <c:pt idx="4799">
                  <c:v>0.25</c:v>
                </c:pt>
                <c:pt idx="4800">
                  <c:v>0.25</c:v>
                </c:pt>
                <c:pt idx="4801">
                  <c:v>0.25</c:v>
                </c:pt>
                <c:pt idx="4802">
                  <c:v>0.25</c:v>
                </c:pt>
                <c:pt idx="4803">
                  <c:v>0.25</c:v>
                </c:pt>
                <c:pt idx="4804">
                  <c:v>0.25</c:v>
                </c:pt>
                <c:pt idx="4805">
                  <c:v>0.25</c:v>
                </c:pt>
                <c:pt idx="4806">
                  <c:v>0.25</c:v>
                </c:pt>
                <c:pt idx="4807">
                  <c:v>0.25</c:v>
                </c:pt>
                <c:pt idx="4808">
                  <c:v>0.25</c:v>
                </c:pt>
                <c:pt idx="4809">
                  <c:v>0.25</c:v>
                </c:pt>
                <c:pt idx="4810">
                  <c:v>0.25</c:v>
                </c:pt>
                <c:pt idx="4811">
                  <c:v>0.25</c:v>
                </c:pt>
                <c:pt idx="4812">
                  <c:v>0.25</c:v>
                </c:pt>
                <c:pt idx="4813">
                  <c:v>0.25</c:v>
                </c:pt>
                <c:pt idx="4814">
                  <c:v>0.25</c:v>
                </c:pt>
                <c:pt idx="4815">
                  <c:v>0.25</c:v>
                </c:pt>
                <c:pt idx="4816">
                  <c:v>0.25</c:v>
                </c:pt>
                <c:pt idx="4817">
                  <c:v>0.25</c:v>
                </c:pt>
                <c:pt idx="4818">
                  <c:v>0.25</c:v>
                </c:pt>
                <c:pt idx="4819">
                  <c:v>0.25</c:v>
                </c:pt>
                <c:pt idx="4820">
                  <c:v>0.25</c:v>
                </c:pt>
                <c:pt idx="4821">
                  <c:v>0.25</c:v>
                </c:pt>
                <c:pt idx="4822">
                  <c:v>0.25</c:v>
                </c:pt>
                <c:pt idx="4823">
                  <c:v>0.25</c:v>
                </c:pt>
                <c:pt idx="4824">
                  <c:v>0.25</c:v>
                </c:pt>
                <c:pt idx="4825">
                  <c:v>0.25</c:v>
                </c:pt>
                <c:pt idx="4826">
                  <c:v>0.25</c:v>
                </c:pt>
                <c:pt idx="4827">
                  <c:v>0.25</c:v>
                </c:pt>
                <c:pt idx="4828">
                  <c:v>0.25</c:v>
                </c:pt>
                <c:pt idx="4829">
                  <c:v>0.25</c:v>
                </c:pt>
                <c:pt idx="4830">
                  <c:v>0.25</c:v>
                </c:pt>
                <c:pt idx="4831">
                  <c:v>0.25</c:v>
                </c:pt>
                <c:pt idx="4832">
                  <c:v>0.25</c:v>
                </c:pt>
                <c:pt idx="4833">
                  <c:v>0.25</c:v>
                </c:pt>
                <c:pt idx="4834">
                  <c:v>0.25</c:v>
                </c:pt>
                <c:pt idx="4835">
                  <c:v>0.25</c:v>
                </c:pt>
                <c:pt idx="4836">
                  <c:v>0.25</c:v>
                </c:pt>
                <c:pt idx="4837">
                  <c:v>0.25</c:v>
                </c:pt>
                <c:pt idx="4838">
                  <c:v>0.25</c:v>
                </c:pt>
                <c:pt idx="4839">
                  <c:v>0.25</c:v>
                </c:pt>
                <c:pt idx="4840">
                  <c:v>0.25</c:v>
                </c:pt>
                <c:pt idx="4841">
                  <c:v>0.25</c:v>
                </c:pt>
                <c:pt idx="4842">
                  <c:v>0.25</c:v>
                </c:pt>
                <c:pt idx="4843">
                  <c:v>0.25</c:v>
                </c:pt>
                <c:pt idx="4844">
                  <c:v>0.25</c:v>
                </c:pt>
                <c:pt idx="4845">
                  <c:v>0.25</c:v>
                </c:pt>
                <c:pt idx="4846">
                  <c:v>0.25</c:v>
                </c:pt>
                <c:pt idx="4847">
                  <c:v>0.25</c:v>
                </c:pt>
                <c:pt idx="4848">
                  <c:v>0.25</c:v>
                </c:pt>
                <c:pt idx="4849">
                  <c:v>0.25</c:v>
                </c:pt>
                <c:pt idx="4850">
                  <c:v>0.25</c:v>
                </c:pt>
                <c:pt idx="4851">
                  <c:v>0.25</c:v>
                </c:pt>
                <c:pt idx="4852">
                  <c:v>0.25</c:v>
                </c:pt>
                <c:pt idx="4853">
                  <c:v>0.25</c:v>
                </c:pt>
                <c:pt idx="4854">
                  <c:v>0.25</c:v>
                </c:pt>
                <c:pt idx="4855">
                  <c:v>0.25</c:v>
                </c:pt>
                <c:pt idx="4856">
                  <c:v>0.25</c:v>
                </c:pt>
                <c:pt idx="4857">
                  <c:v>0.25</c:v>
                </c:pt>
                <c:pt idx="4858">
                  <c:v>0.25</c:v>
                </c:pt>
                <c:pt idx="4859">
                  <c:v>0.25</c:v>
                </c:pt>
                <c:pt idx="4860">
                  <c:v>0.25</c:v>
                </c:pt>
                <c:pt idx="4861">
                  <c:v>0.25</c:v>
                </c:pt>
                <c:pt idx="4862">
                  <c:v>0.25</c:v>
                </c:pt>
                <c:pt idx="4863">
                  <c:v>0.25</c:v>
                </c:pt>
                <c:pt idx="4864">
                  <c:v>0.25</c:v>
                </c:pt>
                <c:pt idx="4865">
                  <c:v>0.25</c:v>
                </c:pt>
                <c:pt idx="4866">
                  <c:v>0.25</c:v>
                </c:pt>
                <c:pt idx="4867">
                  <c:v>0.25</c:v>
                </c:pt>
                <c:pt idx="4868">
                  <c:v>0.25</c:v>
                </c:pt>
                <c:pt idx="4869">
                  <c:v>0.25</c:v>
                </c:pt>
                <c:pt idx="4870">
                  <c:v>0.25</c:v>
                </c:pt>
                <c:pt idx="4871">
                  <c:v>0.25</c:v>
                </c:pt>
                <c:pt idx="4872">
                  <c:v>0.25</c:v>
                </c:pt>
                <c:pt idx="4873">
                  <c:v>0.25</c:v>
                </c:pt>
                <c:pt idx="4874">
                  <c:v>0.25</c:v>
                </c:pt>
                <c:pt idx="4875">
                  <c:v>0.25</c:v>
                </c:pt>
                <c:pt idx="4876">
                  <c:v>0.25</c:v>
                </c:pt>
                <c:pt idx="4877">
                  <c:v>0.25</c:v>
                </c:pt>
                <c:pt idx="4878">
                  <c:v>0.25</c:v>
                </c:pt>
                <c:pt idx="4879">
                  <c:v>0.25</c:v>
                </c:pt>
                <c:pt idx="4880">
                  <c:v>0.25</c:v>
                </c:pt>
                <c:pt idx="4881">
                  <c:v>0.25</c:v>
                </c:pt>
                <c:pt idx="4882">
                  <c:v>0.25</c:v>
                </c:pt>
                <c:pt idx="4883">
                  <c:v>0.25</c:v>
                </c:pt>
                <c:pt idx="4884">
                  <c:v>0.25</c:v>
                </c:pt>
                <c:pt idx="4885">
                  <c:v>0.25</c:v>
                </c:pt>
                <c:pt idx="4886">
                  <c:v>0.25</c:v>
                </c:pt>
                <c:pt idx="4887">
                  <c:v>0.25</c:v>
                </c:pt>
                <c:pt idx="4888">
                  <c:v>0.25</c:v>
                </c:pt>
                <c:pt idx="4889">
                  <c:v>0.25</c:v>
                </c:pt>
                <c:pt idx="4890">
                  <c:v>0.25</c:v>
                </c:pt>
                <c:pt idx="4891">
                  <c:v>0.25</c:v>
                </c:pt>
                <c:pt idx="4892">
                  <c:v>0.25</c:v>
                </c:pt>
                <c:pt idx="4893">
                  <c:v>0.25</c:v>
                </c:pt>
                <c:pt idx="4894">
                  <c:v>0.25</c:v>
                </c:pt>
                <c:pt idx="4895">
                  <c:v>0.25</c:v>
                </c:pt>
                <c:pt idx="4896">
                  <c:v>0.25</c:v>
                </c:pt>
                <c:pt idx="4897">
                  <c:v>0.25</c:v>
                </c:pt>
                <c:pt idx="4898">
                  <c:v>0.25</c:v>
                </c:pt>
                <c:pt idx="4899">
                  <c:v>0.25</c:v>
                </c:pt>
                <c:pt idx="4900">
                  <c:v>0.25</c:v>
                </c:pt>
                <c:pt idx="4901">
                  <c:v>0.25</c:v>
                </c:pt>
                <c:pt idx="4902">
                  <c:v>0.25</c:v>
                </c:pt>
                <c:pt idx="4903">
                  <c:v>0.25</c:v>
                </c:pt>
                <c:pt idx="4904">
                  <c:v>0.25</c:v>
                </c:pt>
                <c:pt idx="4905">
                  <c:v>0.25</c:v>
                </c:pt>
                <c:pt idx="4906">
                  <c:v>0.25</c:v>
                </c:pt>
                <c:pt idx="4907">
                  <c:v>0.25</c:v>
                </c:pt>
                <c:pt idx="4908">
                  <c:v>0.25</c:v>
                </c:pt>
                <c:pt idx="4909">
                  <c:v>0.25</c:v>
                </c:pt>
                <c:pt idx="4910">
                  <c:v>0.25</c:v>
                </c:pt>
                <c:pt idx="4911">
                  <c:v>0.25</c:v>
                </c:pt>
                <c:pt idx="4912">
                  <c:v>0.25</c:v>
                </c:pt>
                <c:pt idx="4913">
                  <c:v>0.25</c:v>
                </c:pt>
                <c:pt idx="4914">
                  <c:v>0.25</c:v>
                </c:pt>
                <c:pt idx="4915">
                  <c:v>0.25</c:v>
                </c:pt>
                <c:pt idx="4916">
                  <c:v>0.25</c:v>
                </c:pt>
                <c:pt idx="4917">
                  <c:v>0.25</c:v>
                </c:pt>
                <c:pt idx="4918">
                  <c:v>0.25</c:v>
                </c:pt>
                <c:pt idx="4919">
                  <c:v>0.25</c:v>
                </c:pt>
                <c:pt idx="4920">
                  <c:v>0.25</c:v>
                </c:pt>
                <c:pt idx="4921">
                  <c:v>0.25</c:v>
                </c:pt>
                <c:pt idx="4922">
                  <c:v>0.25</c:v>
                </c:pt>
                <c:pt idx="4923">
                  <c:v>0.25</c:v>
                </c:pt>
                <c:pt idx="4924">
                  <c:v>0.25</c:v>
                </c:pt>
                <c:pt idx="4925">
                  <c:v>0.25</c:v>
                </c:pt>
                <c:pt idx="4926">
                  <c:v>0.25</c:v>
                </c:pt>
                <c:pt idx="4927">
                  <c:v>0.25</c:v>
                </c:pt>
                <c:pt idx="4928">
                  <c:v>0.25</c:v>
                </c:pt>
                <c:pt idx="4929">
                  <c:v>0.25</c:v>
                </c:pt>
                <c:pt idx="4930">
                  <c:v>0.25</c:v>
                </c:pt>
                <c:pt idx="4931">
                  <c:v>0.25</c:v>
                </c:pt>
                <c:pt idx="4932">
                  <c:v>0.25</c:v>
                </c:pt>
                <c:pt idx="4933">
                  <c:v>0.25</c:v>
                </c:pt>
                <c:pt idx="4934">
                  <c:v>0.25</c:v>
                </c:pt>
                <c:pt idx="4935">
                  <c:v>0.25</c:v>
                </c:pt>
                <c:pt idx="4936">
                  <c:v>0.25</c:v>
                </c:pt>
                <c:pt idx="4937">
                  <c:v>0.25</c:v>
                </c:pt>
                <c:pt idx="4938">
                  <c:v>0.25</c:v>
                </c:pt>
                <c:pt idx="4939">
                  <c:v>0.25</c:v>
                </c:pt>
                <c:pt idx="4940">
                  <c:v>0.25</c:v>
                </c:pt>
                <c:pt idx="4941">
                  <c:v>0.25</c:v>
                </c:pt>
                <c:pt idx="4942">
                  <c:v>0.25</c:v>
                </c:pt>
                <c:pt idx="4943">
                  <c:v>0.25</c:v>
                </c:pt>
                <c:pt idx="4944">
                  <c:v>0.25</c:v>
                </c:pt>
                <c:pt idx="4945">
                  <c:v>0.25</c:v>
                </c:pt>
                <c:pt idx="4946">
                  <c:v>0.25</c:v>
                </c:pt>
                <c:pt idx="4947">
                  <c:v>0.25</c:v>
                </c:pt>
                <c:pt idx="4948">
                  <c:v>0.25</c:v>
                </c:pt>
                <c:pt idx="4949">
                  <c:v>0.25</c:v>
                </c:pt>
                <c:pt idx="4950">
                  <c:v>0.25</c:v>
                </c:pt>
                <c:pt idx="4951">
                  <c:v>0.25</c:v>
                </c:pt>
                <c:pt idx="4952">
                  <c:v>0.25</c:v>
                </c:pt>
                <c:pt idx="4953">
                  <c:v>0.25</c:v>
                </c:pt>
                <c:pt idx="4954">
                  <c:v>0.25</c:v>
                </c:pt>
                <c:pt idx="4955">
                  <c:v>0.25</c:v>
                </c:pt>
                <c:pt idx="4956">
                  <c:v>0.25</c:v>
                </c:pt>
                <c:pt idx="4957">
                  <c:v>0.25</c:v>
                </c:pt>
                <c:pt idx="4958">
                  <c:v>0.25</c:v>
                </c:pt>
                <c:pt idx="4959">
                  <c:v>0.25</c:v>
                </c:pt>
                <c:pt idx="4960">
                  <c:v>0.25</c:v>
                </c:pt>
                <c:pt idx="4961">
                  <c:v>0.25</c:v>
                </c:pt>
                <c:pt idx="4962">
                  <c:v>0.25</c:v>
                </c:pt>
                <c:pt idx="4963">
                  <c:v>0.25</c:v>
                </c:pt>
                <c:pt idx="4964">
                  <c:v>0.25</c:v>
                </c:pt>
                <c:pt idx="4965">
                  <c:v>0.25</c:v>
                </c:pt>
                <c:pt idx="4966">
                  <c:v>0.25</c:v>
                </c:pt>
                <c:pt idx="4967">
                  <c:v>0.25</c:v>
                </c:pt>
                <c:pt idx="4968">
                  <c:v>0.25</c:v>
                </c:pt>
                <c:pt idx="4969">
                  <c:v>0.25</c:v>
                </c:pt>
                <c:pt idx="4970">
                  <c:v>0.25</c:v>
                </c:pt>
                <c:pt idx="4971">
                  <c:v>0.25</c:v>
                </c:pt>
                <c:pt idx="4972">
                  <c:v>0.25</c:v>
                </c:pt>
                <c:pt idx="4973">
                  <c:v>0.25</c:v>
                </c:pt>
                <c:pt idx="4974">
                  <c:v>0.25</c:v>
                </c:pt>
                <c:pt idx="4975">
                  <c:v>0.25</c:v>
                </c:pt>
                <c:pt idx="4976">
                  <c:v>0.25</c:v>
                </c:pt>
                <c:pt idx="4977">
                  <c:v>0.25</c:v>
                </c:pt>
                <c:pt idx="4978">
                  <c:v>0.25</c:v>
                </c:pt>
                <c:pt idx="4979">
                  <c:v>0.25</c:v>
                </c:pt>
                <c:pt idx="4980">
                  <c:v>0.25</c:v>
                </c:pt>
                <c:pt idx="4981">
                  <c:v>0.25</c:v>
                </c:pt>
                <c:pt idx="4982">
                  <c:v>0.25</c:v>
                </c:pt>
                <c:pt idx="4983">
                  <c:v>0.25</c:v>
                </c:pt>
                <c:pt idx="4984">
                  <c:v>0.25</c:v>
                </c:pt>
                <c:pt idx="4985">
                  <c:v>0.25</c:v>
                </c:pt>
                <c:pt idx="4986">
                  <c:v>0.25</c:v>
                </c:pt>
                <c:pt idx="4987">
                  <c:v>0.25</c:v>
                </c:pt>
                <c:pt idx="4988">
                  <c:v>0.25</c:v>
                </c:pt>
                <c:pt idx="4989">
                  <c:v>0.25</c:v>
                </c:pt>
                <c:pt idx="4990">
                  <c:v>0.25</c:v>
                </c:pt>
                <c:pt idx="4991">
                  <c:v>0.25</c:v>
                </c:pt>
                <c:pt idx="4992">
                  <c:v>0.25</c:v>
                </c:pt>
                <c:pt idx="4993">
                  <c:v>0.25</c:v>
                </c:pt>
                <c:pt idx="4994">
                  <c:v>0.25</c:v>
                </c:pt>
                <c:pt idx="4995">
                  <c:v>0.25</c:v>
                </c:pt>
                <c:pt idx="4996">
                  <c:v>0.25</c:v>
                </c:pt>
                <c:pt idx="4997">
                  <c:v>0.25</c:v>
                </c:pt>
                <c:pt idx="4998">
                  <c:v>0.25</c:v>
                </c:pt>
                <c:pt idx="4999">
                  <c:v>0.25</c:v>
                </c:pt>
                <c:pt idx="5000">
                  <c:v>0.25</c:v>
                </c:pt>
                <c:pt idx="5001">
                  <c:v>0.25</c:v>
                </c:pt>
                <c:pt idx="5002">
                  <c:v>0.25</c:v>
                </c:pt>
                <c:pt idx="5003">
                  <c:v>0.25</c:v>
                </c:pt>
                <c:pt idx="5004">
                  <c:v>0.25</c:v>
                </c:pt>
                <c:pt idx="5005">
                  <c:v>0.25</c:v>
                </c:pt>
                <c:pt idx="5006">
                  <c:v>0.25</c:v>
                </c:pt>
                <c:pt idx="5007">
                  <c:v>0.25</c:v>
                </c:pt>
                <c:pt idx="5008">
                  <c:v>0.25</c:v>
                </c:pt>
                <c:pt idx="5009">
                  <c:v>0.25</c:v>
                </c:pt>
                <c:pt idx="5010">
                  <c:v>0.25</c:v>
                </c:pt>
                <c:pt idx="5011">
                  <c:v>0.25</c:v>
                </c:pt>
                <c:pt idx="5012">
                  <c:v>0.25</c:v>
                </c:pt>
                <c:pt idx="5013">
                  <c:v>0.25</c:v>
                </c:pt>
                <c:pt idx="5014">
                  <c:v>0.25</c:v>
                </c:pt>
                <c:pt idx="5015">
                  <c:v>0.25</c:v>
                </c:pt>
                <c:pt idx="5016">
                  <c:v>0.25</c:v>
                </c:pt>
                <c:pt idx="5017">
                  <c:v>0.25</c:v>
                </c:pt>
                <c:pt idx="5018">
                  <c:v>0.25</c:v>
                </c:pt>
                <c:pt idx="5019">
                  <c:v>0.25</c:v>
                </c:pt>
                <c:pt idx="5020">
                  <c:v>0.25</c:v>
                </c:pt>
                <c:pt idx="5021">
                  <c:v>0.25</c:v>
                </c:pt>
                <c:pt idx="5022">
                  <c:v>0.25</c:v>
                </c:pt>
                <c:pt idx="5023">
                  <c:v>0.25</c:v>
                </c:pt>
                <c:pt idx="5024">
                  <c:v>0.25</c:v>
                </c:pt>
                <c:pt idx="5025">
                  <c:v>0.25</c:v>
                </c:pt>
                <c:pt idx="5026">
                  <c:v>0.25</c:v>
                </c:pt>
                <c:pt idx="5027">
                  <c:v>0.25</c:v>
                </c:pt>
                <c:pt idx="5028">
                  <c:v>0.25</c:v>
                </c:pt>
                <c:pt idx="5029">
                  <c:v>0.25</c:v>
                </c:pt>
                <c:pt idx="5030">
                  <c:v>0.25</c:v>
                </c:pt>
                <c:pt idx="5031">
                  <c:v>0.25</c:v>
                </c:pt>
                <c:pt idx="5032">
                  <c:v>0.25</c:v>
                </c:pt>
                <c:pt idx="5033">
                  <c:v>0.25</c:v>
                </c:pt>
                <c:pt idx="5034">
                  <c:v>0.25</c:v>
                </c:pt>
                <c:pt idx="5035">
                  <c:v>0.25</c:v>
                </c:pt>
                <c:pt idx="5036">
                  <c:v>0.25</c:v>
                </c:pt>
                <c:pt idx="5037">
                  <c:v>0.25</c:v>
                </c:pt>
                <c:pt idx="5038">
                  <c:v>0.25</c:v>
                </c:pt>
                <c:pt idx="5039">
                  <c:v>0.25</c:v>
                </c:pt>
                <c:pt idx="5040">
                  <c:v>0.25</c:v>
                </c:pt>
                <c:pt idx="5041">
                  <c:v>0.25</c:v>
                </c:pt>
                <c:pt idx="5042">
                  <c:v>0.25</c:v>
                </c:pt>
                <c:pt idx="5043">
                  <c:v>0.25</c:v>
                </c:pt>
                <c:pt idx="5044">
                  <c:v>0.25</c:v>
                </c:pt>
                <c:pt idx="5045">
                  <c:v>0.25</c:v>
                </c:pt>
                <c:pt idx="5046">
                  <c:v>0.25</c:v>
                </c:pt>
                <c:pt idx="5047">
                  <c:v>0.25</c:v>
                </c:pt>
                <c:pt idx="5048">
                  <c:v>0.25</c:v>
                </c:pt>
                <c:pt idx="5049">
                  <c:v>0.25</c:v>
                </c:pt>
                <c:pt idx="5050">
                  <c:v>0.25</c:v>
                </c:pt>
                <c:pt idx="5051">
                  <c:v>0.25</c:v>
                </c:pt>
                <c:pt idx="5052">
                  <c:v>0.25</c:v>
                </c:pt>
                <c:pt idx="5053">
                  <c:v>0.25</c:v>
                </c:pt>
                <c:pt idx="5054">
                  <c:v>0.25</c:v>
                </c:pt>
                <c:pt idx="5055">
                  <c:v>0.25</c:v>
                </c:pt>
                <c:pt idx="5056">
                  <c:v>0.25</c:v>
                </c:pt>
                <c:pt idx="5057">
                  <c:v>0.25</c:v>
                </c:pt>
                <c:pt idx="5058">
                  <c:v>0.25</c:v>
                </c:pt>
                <c:pt idx="5059">
                  <c:v>0.25</c:v>
                </c:pt>
                <c:pt idx="5060">
                  <c:v>0.25</c:v>
                </c:pt>
                <c:pt idx="5061">
                  <c:v>0.25</c:v>
                </c:pt>
                <c:pt idx="5062">
                  <c:v>0.25</c:v>
                </c:pt>
                <c:pt idx="5063">
                  <c:v>0.25</c:v>
                </c:pt>
                <c:pt idx="5064">
                  <c:v>0.25</c:v>
                </c:pt>
                <c:pt idx="5065">
                  <c:v>0.25</c:v>
                </c:pt>
                <c:pt idx="5066">
                  <c:v>0.25</c:v>
                </c:pt>
                <c:pt idx="5067">
                  <c:v>0.25</c:v>
                </c:pt>
                <c:pt idx="5068">
                  <c:v>0.25</c:v>
                </c:pt>
                <c:pt idx="5069">
                  <c:v>0.25</c:v>
                </c:pt>
                <c:pt idx="5070">
                  <c:v>0.25</c:v>
                </c:pt>
                <c:pt idx="5071">
                  <c:v>0.25</c:v>
                </c:pt>
                <c:pt idx="5072">
                  <c:v>0.25</c:v>
                </c:pt>
                <c:pt idx="5073">
                  <c:v>0.25</c:v>
                </c:pt>
                <c:pt idx="5074">
                  <c:v>0.25</c:v>
                </c:pt>
                <c:pt idx="5075">
                  <c:v>0.25</c:v>
                </c:pt>
                <c:pt idx="5076">
                  <c:v>0.25</c:v>
                </c:pt>
                <c:pt idx="5077">
                  <c:v>0.25</c:v>
                </c:pt>
                <c:pt idx="5078">
                  <c:v>0.25</c:v>
                </c:pt>
                <c:pt idx="5079">
                  <c:v>0.25</c:v>
                </c:pt>
                <c:pt idx="5080">
                  <c:v>0.25</c:v>
                </c:pt>
                <c:pt idx="5081">
                  <c:v>0.25</c:v>
                </c:pt>
                <c:pt idx="5082">
                  <c:v>0.25</c:v>
                </c:pt>
                <c:pt idx="5083">
                  <c:v>0.25</c:v>
                </c:pt>
                <c:pt idx="5084">
                  <c:v>0.25</c:v>
                </c:pt>
                <c:pt idx="5085">
                  <c:v>0.25</c:v>
                </c:pt>
                <c:pt idx="5086">
                  <c:v>0.25</c:v>
                </c:pt>
                <c:pt idx="5087">
                  <c:v>0.25</c:v>
                </c:pt>
                <c:pt idx="5088">
                  <c:v>0.25</c:v>
                </c:pt>
                <c:pt idx="5089">
                  <c:v>0.25</c:v>
                </c:pt>
                <c:pt idx="5090">
                  <c:v>0.25</c:v>
                </c:pt>
                <c:pt idx="5091">
                  <c:v>0.25</c:v>
                </c:pt>
                <c:pt idx="5092">
                  <c:v>0.25</c:v>
                </c:pt>
                <c:pt idx="5093">
                  <c:v>0.25</c:v>
                </c:pt>
                <c:pt idx="5094">
                  <c:v>0.25</c:v>
                </c:pt>
                <c:pt idx="5095">
                  <c:v>0.25</c:v>
                </c:pt>
                <c:pt idx="5096">
                  <c:v>0.25</c:v>
                </c:pt>
                <c:pt idx="5097">
                  <c:v>0.25</c:v>
                </c:pt>
                <c:pt idx="5098">
                  <c:v>0.25</c:v>
                </c:pt>
                <c:pt idx="5099">
                  <c:v>0.25</c:v>
                </c:pt>
                <c:pt idx="5100">
                  <c:v>0.25</c:v>
                </c:pt>
                <c:pt idx="5101">
                  <c:v>0.25</c:v>
                </c:pt>
                <c:pt idx="5102">
                  <c:v>0.25</c:v>
                </c:pt>
                <c:pt idx="5103">
                  <c:v>0.25</c:v>
                </c:pt>
                <c:pt idx="5104">
                  <c:v>0.25</c:v>
                </c:pt>
                <c:pt idx="5105">
                  <c:v>0.25</c:v>
                </c:pt>
                <c:pt idx="5106">
                  <c:v>0.25</c:v>
                </c:pt>
                <c:pt idx="5107">
                  <c:v>0.25</c:v>
                </c:pt>
                <c:pt idx="5108">
                  <c:v>0.25</c:v>
                </c:pt>
                <c:pt idx="5109">
                  <c:v>0.25</c:v>
                </c:pt>
                <c:pt idx="5110">
                  <c:v>0.25</c:v>
                </c:pt>
                <c:pt idx="5111">
                  <c:v>0.25</c:v>
                </c:pt>
                <c:pt idx="5112">
                  <c:v>0.25</c:v>
                </c:pt>
                <c:pt idx="5113">
                  <c:v>0.25</c:v>
                </c:pt>
                <c:pt idx="5114">
                  <c:v>0.25</c:v>
                </c:pt>
                <c:pt idx="5115">
                  <c:v>0.25</c:v>
                </c:pt>
                <c:pt idx="5116">
                  <c:v>0.25</c:v>
                </c:pt>
                <c:pt idx="5117">
                  <c:v>0.25</c:v>
                </c:pt>
                <c:pt idx="5118">
                  <c:v>0.25</c:v>
                </c:pt>
                <c:pt idx="5119">
                  <c:v>0.25</c:v>
                </c:pt>
                <c:pt idx="5120">
                  <c:v>0.25</c:v>
                </c:pt>
                <c:pt idx="5121">
                  <c:v>0.25</c:v>
                </c:pt>
                <c:pt idx="5122">
                  <c:v>0.25</c:v>
                </c:pt>
                <c:pt idx="5123">
                  <c:v>0.25</c:v>
                </c:pt>
                <c:pt idx="5124">
                  <c:v>0.25</c:v>
                </c:pt>
                <c:pt idx="5125">
                  <c:v>0.25</c:v>
                </c:pt>
                <c:pt idx="5126">
                  <c:v>0.25</c:v>
                </c:pt>
                <c:pt idx="5127">
                  <c:v>0.25</c:v>
                </c:pt>
                <c:pt idx="5128">
                  <c:v>0.25</c:v>
                </c:pt>
                <c:pt idx="5129">
                  <c:v>0.25</c:v>
                </c:pt>
                <c:pt idx="5130">
                  <c:v>0.25</c:v>
                </c:pt>
                <c:pt idx="5131">
                  <c:v>0.25</c:v>
                </c:pt>
                <c:pt idx="5132">
                  <c:v>0.25</c:v>
                </c:pt>
                <c:pt idx="5133">
                  <c:v>0.25</c:v>
                </c:pt>
                <c:pt idx="5134">
                  <c:v>0.25</c:v>
                </c:pt>
                <c:pt idx="5135">
                  <c:v>0.25</c:v>
                </c:pt>
                <c:pt idx="5136">
                  <c:v>0.25</c:v>
                </c:pt>
                <c:pt idx="5137">
                  <c:v>0.25</c:v>
                </c:pt>
                <c:pt idx="5138">
                  <c:v>0.25</c:v>
                </c:pt>
                <c:pt idx="5139">
                  <c:v>0.25</c:v>
                </c:pt>
                <c:pt idx="5140">
                  <c:v>0.25</c:v>
                </c:pt>
                <c:pt idx="5141">
                  <c:v>0.25</c:v>
                </c:pt>
                <c:pt idx="5142">
                  <c:v>0.25</c:v>
                </c:pt>
                <c:pt idx="5143">
                  <c:v>0.25</c:v>
                </c:pt>
                <c:pt idx="5144">
                  <c:v>0.25</c:v>
                </c:pt>
                <c:pt idx="5145">
                  <c:v>0.25</c:v>
                </c:pt>
                <c:pt idx="5146">
                  <c:v>0.25</c:v>
                </c:pt>
                <c:pt idx="5147">
                  <c:v>0.25</c:v>
                </c:pt>
                <c:pt idx="5148">
                  <c:v>0.25</c:v>
                </c:pt>
                <c:pt idx="5149">
                  <c:v>0.25</c:v>
                </c:pt>
                <c:pt idx="5150">
                  <c:v>0.25</c:v>
                </c:pt>
                <c:pt idx="5151">
                  <c:v>0.25</c:v>
                </c:pt>
                <c:pt idx="5152">
                  <c:v>0.25</c:v>
                </c:pt>
                <c:pt idx="5153">
                  <c:v>0.25</c:v>
                </c:pt>
                <c:pt idx="5154">
                  <c:v>0.25</c:v>
                </c:pt>
                <c:pt idx="5155">
                  <c:v>0.25</c:v>
                </c:pt>
                <c:pt idx="5156">
                  <c:v>0.25</c:v>
                </c:pt>
                <c:pt idx="5157">
                  <c:v>0.25</c:v>
                </c:pt>
                <c:pt idx="5158">
                  <c:v>0.25</c:v>
                </c:pt>
                <c:pt idx="5159">
                  <c:v>0.25</c:v>
                </c:pt>
                <c:pt idx="5160">
                  <c:v>0.25</c:v>
                </c:pt>
                <c:pt idx="5161">
                  <c:v>0.25</c:v>
                </c:pt>
                <c:pt idx="5162">
                  <c:v>0.25</c:v>
                </c:pt>
                <c:pt idx="5163">
                  <c:v>0.25</c:v>
                </c:pt>
                <c:pt idx="5164">
                  <c:v>0.25</c:v>
                </c:pt>
                <c:pt idx="5165">
                  <c:v>0.25</c:v>
                </c:pt>
                <c:pt idx="5166">
                  <c:v>0.25</c:v>
                </c:pt>
                <c:pt idx="5167">
                  <c:v>0.25</c:v>
                </c:pt>
                <c:pt idx="5168">
                  <c:v>0.25</c:v>
                </c:pt>
                <c:pt idx="5169">
                  <c:v>0.25</c:v>
                </c:pt>
                <c:pt idx="5170">
                  <c:v>0.25</c:v>
                </c:pt>
                <c:pt idx="5171">
                  <c:v>0.25</c:v>
                </c:pt>
                <c:pt idx="5172">
                  <c:v>0.25</c:v>
                </c:pt>
                <c:pt idx="5173">
                  <c:v>0.25</c:v>
                </c:pt>
                <c:pt idx="5174">
                  <c:v>0.25</c:v>
                </c:pt>
                <c:pt idx="5175">
                  <c:v>0.25</c:v>
                </c:pt>
                <c:pt idx="5176">
                  <c:v>0.25</c:v>
                </c:pt>
                <c:pt idx="5177">
                  <c:v>0.25</c:v>
                </c:pt>
                <c:pt idx="5178">
                  <c:v>0.25</c:v>
                </c:pt>
                <c:pt idx="5179">
                  <c:v>0.25</c:v>
                </c:pt>
                <c:pt idx="5180">
                  <c:v>0.25</c:v>
                </c:pt>
                <c:pt idx="5181">
                  <c:v>0.25</c:v>
                </c:pt>
                <c:pt idx="5182">
                  <c:v>0.25</c:v>
                </c:pt>
                <c:pt idx="5183">
                  <c:v>0.25</c:v>
                </c:pt>
                <c:pt idx="5184">
                  <c:v>0.25</c:v>
                </c:pt>
                <c:pt idx="5185">
                  <c:v>0.25</c:v>
                </c:pt>
                <c:pt idx="5186">
                  <c:v>0.25</c:v>
                </c:pt>
                <c:pt idx="5187">
                  <c:v>0.25</c:v>
                </c:pt>
                <c:pt idx="5188">
                  <c:v>0.25</c:v>
                </c:pt>
                <c:pt idx="5189">
                  <c:v>0.25</c:v>
                </c:pt>
                <c:pt idx="5190">
                  <c:v>0.25</c:v>
                </c:pt>
                <c:pt idx="5191">
                  <c:v>0.25</c:v>
                </c:pt>
                <c:pt idx="5192">
                  <c:v>0.25</c:v>
                </c:pt>
                <c:pt idx="5193">
                  <c:v>0.25</c:v>
                </c:pt>
                <c:pt idx="5194">
                  <c:v>0.25</c:v>
                </c:pt>
                <c:pt idx="5195">
                  <c:v>0.25</c:v>
                </c:pt>
                <c:pt idx="5196">
                  <c:v>0.25</c:v>
                </c:pt>
                <c:pt idx="5197">
                  <c:v>0.25</c:v>
                </c:pt>
                <c:pt idx="5198">
                  <c:v>0.25</c:v>
                </c:pt>
                <c:pt idx="5199">
                  <c:v>0.25</c:v>
                </c:pt>
                <c:pt idx="5200">
                  <c:v>0.25</c:v>
                </c:pt>
                <c:pt idx="5201">
                  <c:v>0.25</c:v>
                </c:pt>
                <c:pt idx="5202">
                  <c:v>0.25</c:v>
                </c:pt>
                <c:pt idx="5203">
                  <c:v>0.25</c:v>
                </c:pt>
                <c:pt idx="5204">
                  <c:v>0.25</c:v>
                </c:pt>
                <c:pt idx="5205">
                  <c:v>0.25</c:v>
                </c:pt>
                <c:pt idx="5206">
                  <c:v>0.25</c:v>
                </c:pt>
                <c:pt idx="5207">
                  <c:v>0.25</c:v>
                </c:pt>
                <c:pt idx="5208">
                  <c:v>0.25</c:v>
                </c:pt>
                <c:pt idx="5209">
                  <c:v>0.25</c:v>
                </c:pt>
                <c:pt idx="5210">
                  <c:v>0.25</c:v>
                </c:pt>
                <c:pt idx="5211">
                  <c:v>0.25</c:v>
                </c:pt>
                <c:pt idx="5212">
                  <c:v>0.25</c:v>
                </c:pt>
                <c:pt idx="5213">
                  <c:v>0.25</c:v>
                </c:pt>
                <c:pt idx="5214">
                  <c:v>0.25</c:v>
                </c:pt>
                <c:pt idx="5215">
                  <c:v>0.25</c:v>
                </c:pt>
                <c:pt idx="5216">
                  <c:v>0.25</c:v>
                </c:pt>
                <c:pt idx="5217">
                  <c:v>0.25</c:v>
                </c:pt>
                <c:pt idx="5218">
                  <c:v>0.25</c:v>
                </c:pt>
                <c:pt idx="5219">
                  <c:v>0.25</c:v>
                </c:pt>
                <c:pt idx="5220">
                  <c:v>0.25</c:v>
                </c:pt>
                <c:pt idx="5221">
                  <c:v>0.25</c:v>
                </c:pt>
                <c:pt idx="5222">
                  <c:v>0.25</c:v>
                </c:pt>
                <c:pt idx="5223">
                  <c:v>0.25</c:v>
                </c:pt>
                <c:pt idx="5224">
                  <c:v>0.25</c:v>
                </c:pt>
                <c:pt idx="5225">
                  <c:v>0.25</c:v>
                </c:pt>
                <c:pt idx="5226">
                  <c:v>0.25</c:v>
                </c:pt>
                <c:pt idx="5227">
                  <c:v>0.25</c:v>
                </c:pt>
                <c:pt idx="5228">
                  <c:v>0.25</c:v>
                </c:pt>
                <c:pt idx="5229">
                  <c:v>0.25</c:v>
                </c:pt>
                <c:pt idx="5230">
                  <c:v>0.25</c:v>
                </c:pt>
                <c:pt idx="5231">
                  <c:v>0.25</c:v>
                </c:pt>
                <c:pt idx="5232">
                  <c:v>0.25</c:v>
                </c:pt>
                <c:pt idx="5233">
                  <c:v>0.25</c:v>
                </c:pt>
                <c:pt idx="5234">
                  <c:v>0.25</c:v>
                </c:pt>
                <c:pt idx="5235">
                  <c:v>0.25</c:v>
                </c:pt>
                <c:pt idx="5236">
                  <c:v>0.25</c:v>
                </c:pt>
                <c:pt idx="5237">
                  <c:v>0.25</c:v>
                </c:pt>
                <c:pt idx="5238">
                  <c:v>0.25</c:v>
                </c:pt>
                <c:pt idx="5239">
                  <c:v>0.25</c:v>
                </c:pt>
                <c:pt idx="5240">
                  <c:v>0.25</c:v>
                </c:pt>
                <c:pt idx="5241">
                  <c:v>0.25</c:v>
                </c:pt>
                <c:pt idx="5242">
                  <c:v>0.25</c:v>
                </c:pt>
                <c:pt idx="5243">
                  <c:v>0.25</c:v>
                </c:pt>
                <c:pt idx="5244">
                  <c:v>0.25</c:v>
                </c:pt>
                <c:pt idx="5245">
                  <c:v>0.25</c:v>
                </c:pt>
                <c:pt idx="5246">
                  <c:v>0.25</c:v>
                </c:pt>
                <c:pt idx="5247">
                  <c:v>0.25</c:v>
                </c:pt>
                <c:pt idx="5248">
                  <c:v>0.25</c:v>
                </c:pt>
                <c:pt idx="5249">
                  <c:v>0.25</c:v>
                </c:pt>
                <c:pt idx="5250">
                  <c:v>0.25</c:v>
                </c:pt>
                <c:pt idx="5251">
                  <c:v>0.25</c:v>
                </c:pt>
                <c:pt idx="5252">
                  <c:v>0.25</c:v>
                </c:pt>
                <c:pt idx="5253">
                  <c:v>0.25</c:v>
                </c:pt>
                <c:pt idx="5254">
                  <c:v>0.25</c:v>
                </c:pt>
                <c:pt idx="5255">
                  <c:v>0.25</c:v>
                </c:pt>
                <c:pt idx="5256">
                  <c:v>0.25</c:v>
                </c:pt>
                <c:pt idx="5257">
                  <c:v>0.25</c:v>
                </c:pt>
                <c:pt idx="5258">
                  <c:v>0.25</c:v>
                </c:pt>
                <c:pt idx="5259">
                  <c:v>0.25</c:v>
                </c:pt>
                <c:pt idx="5260">
                  <c:v>0.25</c:v>
                </c:pt>
                <c:pt idx="5261">
                  <c:v>0.25</c:v>
                </c:pt>
                <c:pt idx="5262">
                  <c:v>0.25</c:v>
                </c:pt>
                <c:pt idx="5263">
                  <c:v>0.25</c:v>
                </c:pt>
                <c:pt idx="5264">
                  <c:v>0.25</c:v>
                </c:pt>
                <c:pt idx="5265">
                  <c:v>0.25</c:v>
                </c:pt>
                <c:pt idx="5266">
                  <c:v>0.25</c:v>
                </c:pt>
                <c:pt idx="5267">
                  <c:v>0.25</c:v>
                </c:pt>
                <c:pt idx="5268">
                  <c:v>0.25</c:v>
                </c:pt>
                <c:pt idx="5269">
                  <c:v>0.25</c:v>
                </c:pt>
                <c:pt idx="5270">
                  <c:v>0.25</c:v>
                </c:pt>
                <c:pt idx="5271">
                  <c:v>0.25</c:v>
                </c:pt>
                <c:pt idx="5272">
                  <c:v>0.25</c:v>
                </c:pt>
                <c:pt idx="5273">
                  <c:v>0.25</c:v>
                </c:pt>
                <c:pt idx="5274">
                  <c:v>0.25</c:v>
                </c:pt>
                <c:pt idx="5275">
                  <c:v>0.25</c:v>
                </c:pt>
                <c:pt idx="5276">
                  <c:v>0.25</c:v>
                </c:pt>
                <c:pt idx="5277">
                  <c:v>0.25</c:v>
                </c:pt>
                <c:pt idx="5278">
                  <c:v>0.25</c:v>
                </c:pt>
                <c:pt idx="5279">
                  <c:v>0.25</c:v>
                </c:pt>
                <c:pt idx="5280">
                  <c:v>0.25</c:v>
                </c:pt>
                <c:pt idx="5281">
                  <c:v>0.25</c:v>
                </c:pt>
                <c:pt idx="5282">
                  <c:v>0.25</c:v>
                </c:pt>
                <c:pt idx="5283">
                  <c:v>0.25</c:v>
                </c:pt>
                <c:pt idx="5284">
                  <c:v>0.25</c:v>
                </c:pt>
                <c:pt idx="5285">
                  <c:v>0.25</c:v>
                </c:pt>
                <c:pt idx="5286">
                  <c:v>0.25</c:v>
                </c:pt>
                <c:pt idx="5287">
                  <c:v>0.25</c:v>
                </c:pt>
                <c:pt idx="5288">
                  <c:v>0.25</c:v>
                </c:pt>
                <c:pt idx="5289">
                  <c:v>0.25</c:v>
                </c:pt>
                <c:pt idx="5290">
                  <c:v>0.25</c:v>
                </c:pt>
                <c:pt idx="5291">
                  <c:v>0.25</c:v>
                </c:pt>
                <c:pt idx="5292">
                  <c:v>0.25</c:v>
                </c:pt>
                <c:pt idx="5293">
                  <c:v>0.25</c:v>
                </c:pt>
                <c:pt idx="5294">
                  <c:v>0.25</c:v>
                </c:pt>
                <c:pt idx="5295">
                  <c:v>0.25</c:v>
                </c:pt>
                <c:pt idx="5296">
                  <c:v>0.25</c:v>
                </c:pt>
                <c:pt idx="5297">
                  <c:v>0.25</c:v>
                </c:pt>
                <c:pt idx="5298">
                  <c:v>0.25</c:v>
                </c:pt>
                <c:pt idx="5299">
                  <c:v>0.25</c:v>
                </c:pt>
                <c:pt idx="5300">
                  <c:v>0.25</c:v>
                </c:pt>
                <c:pt idx="5301">
                  <c:v>0.25</c:v>
                </c:pt>
                <c:pt idx="5302">
                  <c:v>0.25</c:v>
                </c:pt>
                <c:pt idx="5303">
                  <c:v>0.25</c:v>
                </c:pt>
                <c:pt idx="5304">
                  <c:v>0.25</c:v>
                </c:pt>
                <c:pt idx="5305">
                  <c:v>0.25</c:v>
                </c:pt>
                <c:pt idx="5306">
                  <c:v>0.25</c:v>
                </c:pt>
                <c:pt idx="5307">
                  <c:v>0.25</c:v>
                </c:pt>
                <c:pt idx="5308">
                  <c:v>0.25</c:v>
                </c:pt>
                <c:pt idx="5309">
                  <c:v>0.25</c:v>
                </c:pt>
                <c:pt idx="5310">
                  <c:v>0.25</c:v>
                </c:pt>
                <c:pt idx="5311">
                  <c:v>0.25</c:v>
                </c:pt>
                <c:pt idx="5312">
                  <c:v>0.25</c:v>
                </c:pt>
                <c:pt idx="5313">
                  <c:v>0.25</c:v>
                </c:pt>
                <c:pt idx="5314">
                  <c:v>0.25</c:v>
                </c:pt>
                <c:pt idx="5315">
                  <c:v>0.25</c:v>
                </c:pt>
                <c:pt idx="5316">
                  <c:v>0.25</c:v>
                </c:pt>
                <c:pt idx="5317">
                  <c:v>0.25</c:v>
                </c:pt>
                <c:pt idx="5318">
                  <c:v>0.25</c:v>
                </c:pt>
                <c:pt idx="5319">
                  <c:v>0.25</c:v>
                </c:pt>
                <c:pt idx="5320">
                  <c:v>0.25</c:v>
                </c:pt>
                <c:pt idx="5321">
                  <c:v>0.25</c:v>
                </c:pt>
                <c:pt idx="5322">
                  <c:v>0.25</c:v>
                </c:pt>
                <c:pt idx="5323">
                  <c:v>0.25</c:v>
                </c:pt>
                <c:pt idx="5324">
                  <c:v>0.25</c:v>
                </c:pt>
                <c:pt idx="5325">
                  <c:v>0.25</c:v>
                </c:pt>
                <c:pt idx="5326">
                  <c:v>0.25</c:v>
                </c:pt>
                <c:pt idx="5327">
                  <c:v>0.25</c:v>
                </c:pt>
                <c:pt idx="5328">
                  <c:v>0.25</c:v>
                </c:pt>
                <c:pt idx="5329">
                  <c:v>0.25</c:v>
                </c:pt>
                <c:pt idx="5330">
                  <c:v>0.25</c:v>
                </c:pt>
                <c:pt idx="5331">
                  <c:v>0.25</c:v>
                </c:pt>
                <c:pt idx="5332">
                  <c:v>0.25</c:v>
                </c:pt>
                <c:pt idx="5333">
                  <c:v>0.25</c:v>
                </c:pt>
                <c:pt idx="5334">
                  <c:v>0.25</c:v>
                </c:pt>
                <c:pt idx="5335">
                  <c:v>0.25</c:v>
                </c:pt>
                <c:pt idx="5336">
                  <c:v>0.25</c:v>
                </c:pt>
                <c:pt idx="5337">
                  <c:v>0.25</c:v>
                </c:pt>
                <c:pt idx="5338">
                  <c:v>0.25</c:v>
                </c:pt>
                <c:pt idx="5339">
                  <c:v>0.25</c:v>
                </c:pt>
                <c:pt idx="5340">
                  <c:v>0.25</c:v>
                </c:pt>
                <c:pt idx="5341">
                  <c:v>0.25</c:v>
                </c:pt>
                <c:pt idx="5342">
                  <c:v>0.25</c:v>
                </c:pt>
                <c:pt idx="5343">
                  <c:v>0.25</c:v>
                </c:pt>
                <c:pt idx="5344">
                  <c:v>0.25</c:v>
                </c:pt>
                <c:pt idx="5345">
                  <c:v>0.25</c:v>
                </c:pt>
                <c:pt idx="5346">
                  <c:v>0.25</c:v>
                </c:pt>
                <c:pt idx="5347">
                  <c:v>0.25</c:v>
                </c:pt>
                <c:pt idx="5348">
                  <c:v>0.25</c:v>
                </c:pt>
                <c:pt idx="5349">
                  <c:v>0.25</c:v>
                </c:pt>
                <c:pt idx="5350">
                  <c:v>0.25</c:v>
                </c:pt>
                <c:pt idx="5351">
                  <c:v>0.25</c:v>
                </c:pt>
                <c:pt idx="5352">
                  <c:v>0.25</c:v>
                </c:pt>
                <c:pt idx="5353">
                  <c:v>0.25</c:v>
                </c:pt>
                <c:pt idx="5354">
                  <c:v>0.25</c:v>
                </c:pt>
                <c:pt idx="5355">
                  <c:v>0.25</c:v>
                </c:pt>
                <c:pt idx="5356">
                  <c:v>0.25</c:v>
                </c:pt>
                <c:pt idx="5357">
                  <c:v>0.25</c:v>
                </c:pt>
                <c:pt idx="5358">
                  <c:v>0.25</c:v>
                </c:pt>
                <c:pt idx="5359">
                  <c:v>0.25</c:v>
                </c:pt>
                <c:pt idx="5360">
                  <c:v>0.25</c:v>
                </c:pt>
                <c:pt idx="5361">
                  <c:v>0.25</c:v>
                </c:pt>
                <c:pt idx="5362">
                  <c:v>0.25</c:v>
                </c:pt>
                <c:pt idx="5363">
                  <c:v>0.25</c:v>
                </c:pt>
                <c:pt idx="5364">
                  <c:v>0.25</c:v>
                </c:pt>
                <c:pt idx="5365">
                  <c:v>0.25</c:v>
                </c:pt>
                <c:pt idx="5366">
                  <c:v>0.25</c:v>
                </c:pt>
                <c:pt idx="5367">
                  <c:v>0.25</c:v>
                </c:pt>
                <c:pt idx="5368">
                  <c:v>0.25</c:v>
                </c:pt>
                <c:pt idx="5369">
                  <c:v>0.25</c:v>
                </c:pt>
                <c:pt idx="5370">
                  <c:v>0.25</c:v>
                </c:pt>
                <c:pt idx="5371">
                  <c:v>0.25</c:v>
                </c:pt>
                <c:pt idx="5372">
                  <c:v>0.25</c:v>
                </c:pt>
                <c:pt idx="5373">
                  <c:v>0.25</c:v>
                </c:pt>
                <c:pt idx="5374">
                  <c:v>0.25</c:v>
                </c:pt>
                <c:pt idx="5375">
                  <c:v>0.25</c:v>
                </c:pt>
                <c:pt idx="5376">
                  <c:v>0.25</c:v>
                </c:pt>
                <c:pt idx="5377">
                  <c:v>0.25</c:v>
                </c:pt>
                <c:pt idx="5378">
                  <c:v>0.25</c:v>
                </c:pt>
                <c:pt idx="5379">
                  <c:v>0.25</c:v>
                </c:pt>
                <c:pt idx="5380">
                  <c:v>0.25</c:v>
                </c:pt>
                <c:pt idx="5381">
                  <c:v>0.25</c:v>
                </c:pt>
                <c:pt idx="5382">
                  <c:v>0.25</c:v>
                </c:pt>
                <c:pt idx="5383">
                  <c:v>0.25</c:v>
                </c:pt>
                <c:pt idx="5384">
                  <c:v>0.25</c:v>
                </c:pt>
                <c:pt idx="5385">
                  <c:v>0.25</c:v>
                </c:pt>
                <c:pt idx="5386">
                  <c:v>0.25</c:v>
                </c:pt>
                <c:pt idx="5387">
                  <c:v>0.25</c:v>
                </c:pt>
                <c:pt idx="5388">
                  <c:v>0.25</c:v>
                </c:pt>
                <c:pt idx="5389">
                  <c:v>0.25</c:v>
                </c:pt>
                <c:pt idx="5390">
                  <c:v>0.25</c:v>
                </c:pt>
                <c:pt idx="5391">
                  <c:v>0.25</c:v>
                </c:pt>
                <c:pt idx="5392">
                  <c:v>0.25</c:v>
                </c:pt>
                <c:pt idx="5393">
                  <c:v>0.25</c:v>
                </c:pt>
                <c:pt idx="5394">
                  <c:v>0.25</c:v>
                </c:pt>
                <c:pt idx="5395">
                  <c:v>0.25</c:v>
                </c:pt>
                <c:pt idx="5396">
                  <c:v>0.25</c:v>
                </c:pt>
                <c:pt idx="5397">
                  <c:v>0.25</c:v>
                </c:pt>
                <c:pt idx="5398">
                  <c:v>0.25</c:v>
                </c:pt>
                <c:pt idx="5399">
                  <c:v>0.25</c:v>
                </c:pt>
                <c:pt idx="5400">
                  <c:v>0.25</c:v>
                </c:pt>
                <c:pt idx="5401">
                  <c:v>0.25</c:v>
                </c:pt>
                <c:pt idx="5402">
                  <c:v>0.25</c:v>
                </c:pt>
                <c:pt idx="5403">
                  <c:v>0.25</c:v>
                </c:pt>
                <c:pt idx="5404">
                  <c:v>0.25</c:v>
                </c:pt>
                <c:pt idx="5405">
                  <c:v>0.25</c:v>
                </c:pt>
                <c:pt idx="5406">
                  <c:v>0.25</c:v>
                </c:pt>
                <c:pt idx="5407">
                  <c:v>0.25</c:v>
                </c:pt>
                <c:pt idx="5408">
                  <c:v>0.25</c:v>
                </c:pt>
                <c:pt idx="5409">
                  <c:v>0.25</c:v>
                </c:pt>
                <c:pt idx="5410">
                  <c:v>0.25</c:v>
                </c:pt>
                <c:pt idx="5411">
                  <c:v>0.25</c:v>
                </c:pt>
                <c:pt idx="5412">
                  <c:v>0.25</c:v>
                </c:pt>
                <c:pt idx="5413">
                  <c:v>0.25</c:v>
                </c:pt>
                <c:pt idx="5414">
                  <c:v>0.25</c:v>
                </c:pt>
                <c:pt idx="5415">
                  <c:v>0.25</c:v>
                </c:pt>
                <c:pt idx="5416">
                  <c:v>0.25</c:v>
                </c:pt>
                <c:pt idx="5417">
                  <c:v>0.25</c:v>
                </c:pt>
                <c:pt idx="5418">
                  <c:v>0.25</c:v>
                </c:pt>
                <c:pt idx="5419">
                  <c:v>0.25</c:v>
                </c:pt>
                <c:pt idx="5420">
                  <c:v>0.25</c:v>
                </c:pt>
                <c:pt idx="5421">
                  <c:v>0.25</c:v>
                </c:pt>
                <c:pt idx="5422">
                  <c:v>0.25</c:v>
                </c:pt>
                <c:pt idx="5423">
                  <c:v>0.25</c:v>
                </c:pt>
                <c:pt idx="5424">
                  <c:v>0.25</c:v>
                </c:pt>
                <c:pt idx="5425">
                  <c:v>0.25</c:v>
                </c:pt>
                <c:pt idx="5426">
                  <c:v>0.25</c:v>
                </c:pt>
                <c:pt idx="5427">
                  <c:v>0.25</c:v>
                </c:pt>
                <c:pt idx="5428">
                  <c:v>0.25</c:v>
                </c:pt>
                <c:pt idx="5429">
                  <c:v>0.25</c:v>
                </c:pt>
                <c:pt idx="5430">
                  <c:v>0.25</c:v>
                </c:pt>
                <c:pt idx="5431">
                  <c:v>0.25</c:v>
                </c:pt>
                <c:pt idx="5432">
                  <c:v>0.25</c:v>
                </c:pt>
                <c:pt idx="5433">
                  <c:v>0.25</c:v>
                </c:pt>
                <c:pt idx="5434">
                  <c:v>0.25</c:v>
                </c:pt>
                <c:pt idx="5435">
                  <c:v>0.25</c:v>
                </c:pt>
                <c:pt idx="5436">
                  <c:v>0.25</c:v>
                </c:pt>
                <c:pt idx="5437">
                  <c:v>0.25</c:v>
                </c:pt>
                <c:pt idx="5438">
                  <c:v>0.25</c:v>
                </c:pt>
                <c:pt idx="5439">
                  <c:v>0.25</c:v>
                </c:pt>
                <c:pt idx="5440">
                  <c:v>0.25</c:v>
                </c:pt>
                <c:pt idx="5441">
                  <c:v>0.25</c:v>
                </c:pt>
                <c:pt idx="5442">
                  <c:v>0.25</c:v>
                </c:pt>
                <c:pt idx="5443">
                  <c:v>0.25</c:v>
                </c:pt>
                <c:pt idx="5444">
                  <c:v>0.25</c:v>
                </c:pt>
                <c:pt idx="5445">
                  <c:v>0.25</c:v>
                </c:pt>
                <c:pt idx="5446">
                  <c:v>0.25</c:v>
                </c:pt>
                <c:pt idx="5447">
                  <c:v>0.25</c:v>
                </c:pt>
                <c:pt idx="5448">
                  <c:v>0.25</c:v>
                </c:pt>
                <c:pt idx="5449">
                  <c:v>0.25</c:v>
                </c:pt>
                <c:pt idx="5450">
                  <c:v>0.25</c:v>
                </c:pt>
                <c:pt idx="5451">
                  <c:v>0.25</c:v>
                </c:pt>
                <c:pt idx="5452">
                  <c:v>0.25</c:v>
                </c:pt>
                <c:pt idx="5453">
                  <c:v>0.25</c:v>
                </c:pt>
                <c:pt idx="5454">
                  <c:v>0.25</c:v>
                </c:pt>
                <c:pt idx="5455">
                  <c:v>0.25</c:v>
                </c:pt>
                <c:pt idx="5456">
                  <c:v>0.25</c:v>
                </c:pt>
                <c:pt idx="5457">
                  <c:v>0.25</c:v>
                </c:pt>
                <c:pt idx="5458">
                  <c:v>0.25</c:v>
                </c:pt>
                <c:pt idx="5459">
                  <c:v>0.25</c:v>
                </c:pt>
                <c:pt idx="5460">
                  <c:v>0.25</c:v>
                </c:pt>
                <c:pt idx="5461">
                  <c:v>0.25</c:v>
                </c:pt>
                <c:pt idx="5462">
                  <c:v>0.25</c:v>
                </c:pt>
                <c:pt idx="5463">
                  <c:v>0.25</c:v>
                </c:pt>
                <c:pt idx="5464">
                  <c:v>0.25</c:v>
                </c:pt>
                <c:pt idx="5465">
                  <c:v>0.25</c:v>
                </c:pt>
                <c:pt idx="5466">
                  <c:v>0.25</c:v>
                </c:pt>
                <c:pt idx="5467">
                  <c:v>0.25</c:v>
                </c:pt>
                <c:pt idx="5468">
                  <c:v>0.25</c:v>
                </c:pt>
                <c:pt idx="5469">
                  <c:v>0.25</c:v>
                </c:pt>
                <c:pt idx="5470">
                  <c:v>0.25</c:v>
                </c:pt>
                <c:pt idx="5471">
                  <c:v>0.25</c:v>
                </c:pt>
                <c:pt idx="5472">
                  <c:v>0.25</c:v>
                </c:pt>
                <c:pt idx="5473">
                  <c:v>0.25</c:v>
                </c:pt>
                <c:pt idx="5474">
                  <c:v>0.25</c:v>
                </c:pt>
                <c:pt idx="5475">
                  <c:v>0.25</c:v>
                </c:pt>
                <c:pt idx="5476">
                  <c:v>0.25</c:v>
                </c:pt>
                <c:pt idx="5477">
                  <c:v>0.25</c:v>
                </c:pt>
                <c:pt idx="5478">
                  <c:v>0.25</c:v>
                </c:pt>
                <c:pt idx="5479">
                  <c:v>0.25</c:v>
                </c:pt>
                <c:pt idx="5480">
                  <c:v>0.25</c:v>
                </c:pt>
                <c:pt idx="5481">
                  <c:v>0.25</c:v>
                </c:pt>
                <c:pt idx="5482">
                  <c:v>0.25</c:v>
                </c:pt>
                <c:pt idx="5483">
                  <c:v>0.25</c:v>
                </c:pt>
                <c:pt idx="5484">
                  <c:v>0.25</c:v>
                </c:pt>
                <c:pt idx="5485">
                  <c:v>0.25</c:v>
                </c:pt>
                <c:pt idx="5486">
                  <c:v>0.25</c:v>
                </c:pt>
                <c:pt idx="5487">
                  <c:v>0.25</c:v>
                </c:pt>
                <c:pt idx="5488">
                  <c:v>0.25</c:v>
                </c:pt>
                <c:pt idx="5489">
                  <c:v>0.25</c:v>
                </c:pt>
                <c:pt idx="5490">
                  <c:v>0.25</c:v>
                </c:pt>
                <c:pt idx="5491">
                  <c:v>0.25</c:v>
                </c:pt>
                <c:pt idx="5492">
                  <c:v>0.25</c:v>
                </c:pt>
                <c:pt idx="5493">
                  <c:v>0.25</c:v>
                </c:pt>
                <c:pt idx="5494">
                  <c:v>0.25</c:v>
                </c:pt>
                <c:pt idx="5495">
                  <c:v>0.25</c:v>
                </c:pt>
                <c:pt idx="5496">
                  <c:v>0.25</c:v>
                </c:pt>
                <c:pt idx="5497">
                  <c:v>0.25</c:v>
                </c:pt>
                <c:pt idx="5498">
                  <c:v>0.25</c:v>
                </c:pt>
                <c:pt idx="5499">
                  <c:v>0.25</c:v>
                </c:pt>
                <c:pt idx="5500">
                  <c:v>0.25</c:v>
                </c:pt>
                <c:pt idx="5501">
                  <c:v>0.25</c:v>
                </c:pt>
                <c:pt idx="5502">
                  <c:v>0.25</c:v>
                </c:pt>
                <c:pt idx="5503">
                  <c:v>0.25</c:v>
                </c:pt>
                <c:pt idx="5504">
                  <c:v>0.25</c:v>
                </c:pt>
                <c:pt idx="5505">
                  <c:v>0.25</c:v>
                </c:pt>
                <c:pt idx="5506">
                  <c:v>0.25</c:v>
                </c:pt>
                <c:pt idx="5507">
                  <c:v>0.25</c:v>
                </c:pt>
                <c:pt idx="5508">
                  <c:v>0.25</c:v>
                </c:pt>
                <c:pt idx="5509">
                  <c:v>0.25</c:v>
                </c:pt>
                <c:pt idx="5510">
                  <c:v>0.25</c:v>
                </c:pt>
                <c:pt idx="5511">
                  <c:v>0.25</c:v>
                </c:pt>
                <c:pt idx="5512">
                  <c:v>0.25</c:v>
                </c:pt>
                <c:pt idx="5513">
                  <c:v>0.25</c:v>
                </c:pt>
                <c:pt idx="5514">
                  <c:v>0.25</c:v>
                </c:pt>
                <c:pt idx="5515">
                  <c:v>0.25</c:v>
                </c:pt>
                <c:pt idx="5516">
                  <c:v>0.25</c:v>
                </c:pt>
                <c:pt idx="5517">
                  <c:v>0.25</c:v>
                </c:pt>
                <c:pt idx="5518">
                  <c:v>0.25</c:v>
                </c:pt>
                <c:pt idx="5519">
                  <c:v>0.25</c:v>
                </c:pt>
                <c:pt idx="5520">
                  <c:v>0.25</c:v>
                </c:pt>
                <c:pt idx="5521">
                  <c:v>0.25</c:v>
                </c:pt>
                <c:pt idx="5522">
                  <c:v>0.25</c:v>
                </c:pt>
                <c:pt idx="5523">
                  <c:v>0.25</c:v>
                </c:pt>
                <c:pt idx="5524">
                  <c:v>0.25</c:v>
                </c:pt>
                <c:pt idx="5525">
                  <c:v>0.25</c:v>
                </c:pt>
                <c:pt idx="5526">
                  <c:v>0.25</c:v>
                </c:pt>
                <c:pt idx="5527">
                  <c:v>0.25</c:v>
                </c:pt>
                <c:pt idx="5528">
                  <c:v>0.25</c:v>
                </c:pt>
                <c:pt idx="5529">
                  <c:v>0.25</c:v>
                </c:pt>
                <c:pt idx="5530">
                  <c:v>0.25</c:v>
                </c:pt>
                <c:pt idx="5531">
                  <c:v>0.25</c:v>
                </c:pt>
                <c:pt idx="5532">
                  <c:v>0.25</c:v>
                </c:pt>
                <c:pt idx="5533">
                  <c:v>0.25</c:v>
                </c:pt>
                <c:pt idx="5534">
                  <c:v>0.25</c:v>
                </c:pt>
                <c:pt idx="5535">
                  <c:v>0.25</c:v>
                </c:pt>
                <c:pt idx="5536">
                  <c:v>0.25</c:v>
                </c:pt>
                <c:pt idx="5537">
                  <c:v>0.25</c:v>
                </c:pt>
                <c:pt idx="5538">
                  <c:v>0.25</c:v>
                </c:pt>
                <c:pt idx="5539">
                  <c:v>0.25</c:v>
                </c:pt>
                <c:pt idx="5540">
                  <c:v>0.25</c:v>
                </c:pt>
                <c:pt idx="5541">
                  <c:v>0.25</c:v>
                </c:pt>
                <c:pt idx="5542">
                  <c:v>0.25</c:v>
                </c:pt>
                <c:pt idx="5543">
                  <c:v>0.25</c:v>
                </c:pt>
                <c:pt idx="5544">
                  <c:v>0.25</c:v>
                </c:pt>
                <c:pt idx="5545">
                  <c:v>0.25</c:v>
                </c:pt>
                <c:pt idx="5546">
                  <c:v>0.25</c:v>
                </c:pt>
                <c:pt idx="5547">
                  <c:v>0.25</c:v>
                </c:pt>
                <c:pt idx="5548">
                  <c:v>0.25</c:v>
                </c:pt>
                <c:pt idx="5549">
                  <c:v>0.25</c:v>
                </c:pt>
                <c:pt idx="5550">
                  <c:v>0.25</c:v>
                </c:pt>
                <c:pt idx="5551">
                  <c:v>0.25</c:v>
                </c:pt>
                <c:pt idx="5552">
                  <c:v>0.25</c:v>
                </c:pt>
                <c:pt idx="5553">
                  <c:v>0.25</c:v>
                </c:pt>
                <c:pt idx="5554">
                  <c:v>0.25</c:v>
                </c:pt>
                <c:pt idx="5555">
                  <c:v>0.25</c:v>
                </c:pt>
                <c:pt idx="5556">
                  <c:v>0.25</c:v>
                </c:pt>
                <c:pt idx="5557">
                  <c:v>0.25</c:v>
                </c:pt>
                <c:pt idx="5558">
                  <c:v>0.25</c:v>
                </c:pt>
                <c:pt idx="5559">
                  <c:v>0.25</c:v>
                </c:pt>
                <c:pt idx="5560">
                  <c:v>0.25</c:v>
                </c:pt>
                <c:pt idx="5561">
                  <c:v>0.25</c:v>
                </c:pt>
                <c:pt idx="5562">
                  <c:v>0.25</c:v>
                </c:pt>
                <c:pt idx="5563">
                  <c:v>0.25</c:v>
                </c:pt>
                <c:pt idx="5564">
                  <c:v>0.25</c:v>
                </c:pt>
                <c:pt idx="5565">
                  <c:v>0.25</c:v>
                </c:pt>
                <c:pt idx="5566">
                  <c:v>0.25</c:v>
                </c:pt>
                <c:pt idx="5567">
                  <c:v>0.25</c:v>
                </c:pt>
                <c:pt idx="5568">
                  <c:v>0.25</c:v>
                </c:pt>
                <c:pt idx="5569">
                  <c:v>0.25</c:v>
                </c:pt>
                <c:pt idx="5570">
                  <c:v>0.25</c:v>
                </c:pt>
                <c:pt idx="5571">
                  <c:v>0.25</c:v>
                </c:pt>
                <c:pt idx="5572">
                  <c:v>0.25</c:v>
                </c:pt>
                <c:pt idx="5573">
                  <c:v>0.25</c:v>
                </c:pt>
                <c:pt idx="5574">
                  <c:v>0.25</c:v>
                </c:pt>
                <c:pt idx="5575">
                  <c:v>0.25</c:v>
                </c:pt>
                <c:pt idx="5576">
                  <c:v>0.25</c:v>
                </c:pt>
                <c:pt idx="5577">
                  <c:v>0.25</c:v>
                </c:pt>
                <c:pt idx="5578">
                  <c:v>0.25</c:v>
                </c:pt>
                <c:pt idx="5579">
                  <c:v>0.25</c:v>
                </c:pt>
                <c:pt idx="5580">
                  <c:v>0.25</c:v>
                </c:pt>
                <c:pt idx="5581">
                  <c:v>0.25</c:v>
                </c:pt>
                <c:pt idx="5582">
                  <c:v>0.25</c:v>
                </c:pt>
                <c:pt idx="5583">
                  <c:v>0.25</c:v>
                </c:pt>
                <c:pt idx="5584">
                  <c:v>0.25</c:v>
                </c:pt>
                <c:pt idx="5585">
                  <c:v>0.25</c:v>
                </c:pt>
                <c:pt idx="5586">
                  <c:v>0.25</c:v>
                </c:pt>
                <c:pt idx="5587">
                  <c:v>0.25</c:v>
                </c:pt>
                <c:pt idx="5588">
                  <c:v>0.25</c:v>
                </c:pt>
                <c:pt idx="5589">
                  <c:v>0.25</c:v>
                </c:pt>
                <c:pt idx="5590">
                  <c:v>0.25</c:v>
                </c:pt>
                <c:pt idx="5591">
                  <c:v>0.25</c:v>
                </c:pt>
                <c:pt idx="5592">
                  <c:v>0.25</c:v>
                </c:pt>
                <c:pt idx="5593">
                  <c:v>0.25</c:v>
                </c:pt>
                <c:pt idx="5594">
                  <c:v>0.25</c:v>
                </c:pt>
                <c:pt idx="5595">
                  <c:v>0.25</c:v>
                </c:pt>
                <c:pt idx="5596">
                  <c:v>0.25</c:v>
                </c:pt>
                <c:pt idx="5597">
                  <c:v>0.25</c:v>
                </c:pt>
                <c:pt idx="5598">
                  <c:v>0.25</c:v>
                </c:pt>
                <c:pt idx="5599">
                  <c:v>0.25</c:v>
                </c:pt>
                <c:pt idx="5600">
                  <c:v>0.25</c:v>
                </c:pt>
                <c:pt idx="5601">
                  <c:v>0.25</c:v>
                </c:pt>
                <c:pt idx="5602">
                  <c:v>0.25</c:v>
                </c:pt>
                <c:pt idx="5603">
                  <c:v>0.25</c:v>
                </c:pt>
                <c:pt idx="5604">
                  <c:v>0.25</c:v>
                </c:pt>
                <c:pt idx="5605">
                  <c:v>0.25</c:v>
                </c:pt>
                <c:pt idx="5606">
                  <c:v>0.25</c:v>
                </c:pt>
                <c:pt idx="5607">
                  <c:v>0.25</c:v>
                </c:pt>
                <c:pt idx="5608">
                  <c:v>0.25</c:v>
                </c:pt>
                <c:pt idx="5609">
                  <c:v>0.25</c:v>
                </c:pt>
                <c:pt idx="5610">
                  <c:v>0.25</c:v>
                </c:pt>
                <c:pt idx="5611">
                  <c:v>0.25</c:v>
                </c:pt>
                <c:pt idx="5612">
                  <c:v>0.25</c:v>
                </c:pt>
                <c:pt idx="5613">
                  <c:v>0.25</c:v>
                </c:pt>
                <c:pt idx="5614">
                  <c:v>0.25</c:v>
                </c:pt>
                <c:pt idx="5615">
                  <c:v>0.25</c:v>
                </c:pt>
                <c:pt idx="5616">
                  <c:v>0.25</c:v>
                </c:pt>
                <c:pt idx="5617">
                  <c:v>0.25</c:v>
                </c:pt>
                <c:pt idx="5618">
                  <c:v>0.25</c:v>
                </c:pt>
                <c:pt idx="5619">
                  <c:v>0.25</c:v>
                </c:pt>
                <c:pt idx="5620">
                  <c:v>0.25</c:v>
                </c:pt>
                <c:pt idx="5621">
                  <c:v>0.25</c:v>
                </c:pt>
                <c:pt idx="5622">
                  <c:v>0.25</c:v>
                </c:pt>
                <c:pt idx="5623">
                  <c:v>0.25</c:v>
                </c:pt>
                <c:pt idx="5624">
                  <c:v>0.25</c:v>
                </c:pt>
                <c:pt idx="5625">
                  <c:v>0.25</c:v>
                </c:pt>
                <c:pt idx="5626">
                  <c:v>0.25</c:v>
                </c:pt>
                <c:pt idx="5627">
                  <c:v>0.25</c:v>
                </c:pt>
                <c:pt idx="5628">
                  <c:v>0.25</c:v>
                </c:pt>
                <c:pt idx="5629">
                  <c:v>0.25</c:v>
                </c:pt>
                <c:pt idx="5630">
                  <c:v>0.25</c:v>
                </c:pt>
                <c:pt idx="5631">
                  <c:v>0.25</c:v>
                </c:pt>
                <c:pt idx="5632">
                  <c:v>0.25</c:v>
                </c:pt>
                <c:pt idx="5633">
                  <c:v>0.25</c:v>
                </c:pt>
                <c:pt idx="5634">
                  <c:v>0.25</c:v>
                </c:pt>
                <c:pt idx="5635">
                  <c:v>0.25</c:v>
                </c:pt>
                <c:pt idx="5636">
                  <c:v>0.25</c:v>
                </c:pt>
                <c:pt idx="5637">
                  <c:v>0.25</c:v>
                </c:pt>
                <c:pt idx="5638">
                  <c:v>0.25</c:v>
                </c:pt>
                <c:pt idx="5639">
                  <c:v>0.25</c:v>
                </c:pt>
                <c:pt idx="5640">
                  <c:v>0.25</c:v>
                </c:pt>
                <c:pt idx="5641">
                  <c:v>0.25</c:v>
                </c:pt>
                <c:pt idx="5642">
                  <c:v>0.25</c:v>
                </c:pt>
                <c:pt idx="5643">
                  <c:v>0.25</c:v>
                </c:pt>
                <c:pt idx="5644">
                  <c:v>0.25</c:v>
                </c:pt>
                <c:pt idx="5645">
                  <c:v>0.25</c:v>
                </c:pt>
                <c:pt idx="5646">
                  <c:v>0.25</c:v>
                </c:pt>
                <c:pt idx="5647">
                  <c:v>0.25</c:v>
                </c:pt>
                <c:pt idx="5648">
                  <c:v>0.25</c:v>
                </c:pt>
                <c:pt idx="5649">
                  <c:v>0.25</c:v>
                </c:pt>
                <c:pt idx="5650">
                  <c:v>0.25</c:v>
                </c:pt>
                <c:pt idx="5651">
                  <c:v>0.25</c:v>
                </c:pt>
                <c:pt idx="5652">
                  <c:v>0.25</c:v>
                </c:pt>
                <c:pt idx="5653">
                  <c:v>0.25</c:v>
                </c:pt>
                <c:pt idx="5654">
                  <c:v>0.25</c:v>
                </c:pt>
                <c:pt idx="5655">
                  <c:v>0.25</c:v>
                </c:pt>
                <c:pt idx="5656">
                  <c:v>0.25</c:v>
                </c:pt>
                <c:pt idx="5657">
                  <c:v>0.25</c:v>
                </c:pt>
                <c:pt idx="5658">
                  <c:v>0.25</c:v>
                </c:pt>
                <c:pt idx="5659">
                  <c:v>0.25</c:v>
                </c:pt>
                <c:pt idx="5660">
                  <c:v>0.25</c:v>
                </c:pt>
                <c:pt idx="5661">
                  <c:v>0.25</c:v>
                </c:pt>
                <c:pt idx="5662">
                  <c:v>0.25</c:v>
                </c:pt>
                <c:pt idx="5663">
                  <c:v>0.25</c:v>
                </c:pt>
                <c:pt idx="5664">
                  <c:v>0.25</c:v>
                </c:pt>
                <c:pt idx="5665">
                  <c:v>0.25</c:v>
                </c:pt>
                <c:pt idx="5666">
                  <c:v>0.25</c:v>
                </c:pt>
                <c:pt idx="5667">
                  <c:v>0.25</c:v>
                </c:pt>
                <c:pt idx="5668">
                  <c:v>0.25</c:v>
                </c:pt>
                <c:pt idx="5669">
                  <c:v>0.25</c:v>
                </c:pt>
                <c:pt idx="5670">
                  <c:v>0.25</c:v>
                </c:pt>
                <c:pt idx="5671">
                  <c:v>0.25</c:v>
                </c:pt>
                <c:pt idx="5672">
                  <c:v>0.25</c:v>
                </c:pt>
                <c:pt idx="5673">
                  <c:v>0.25</c:v>
                </c:pt>
                <c:pt idx="5674">
                  <c:v>0.25</c:v>
                </c:pt>
                <c:pt idx="5675">
                  <c:v>0.25</c:v>
                </c:pt>
                <c:pt idx="5676">
                  <c:v>0.25</c:v>
                </c:pt>
                <c:pt idx="5677">
                  <c:v>0.25</c:v>
                </c:pt>
                <c:pt idx="5678">
                  <c:v>0.25</c:v>
                </c:pt>
                <c:pt idx="5679">
                  <c:v>0.25</c:v>
                </c:pt>
                <c:pt idx="5680">
                  <c:v>0.25</c:v>
                </c:pt>
                <c:pt idx="5681">
                  <c:v>0.25</c:v>
                </c:pt>
                <c:pt idx="5682">
                  <c:v>0.25</c:v>
                </c:pt>
                <c:pt idx="5683">
                  <c:v>0.25</c:v>
                </c:pt>
                <c:pt idx="5684">
                  <c:v>0.25</c:v>
                </c:pt>
                <c:pt idx="5685">
                  <c:v>0.25</c:v>
                </c:pt>
                <c:pt idx="5686">
                  <c:v>0.25</c:v>
                </c:pt>
                <c:pt idx="5687">
                  <c:v>0.25</c:v>
                </c:pt>
                <c:pt idx="5688">
                  <c:v>0.25</c:v>
                </c:pt>
                <c:pt idx="5689">
                  <c:v>0.25</c:v>
                </c:pt>
                <c:pt idx="5690">
                  <c:v>0.25</c:v>
                </c:pt>
                <c:pt idx="5691">
                  <c:v>0.25</c:v>
                </c:pt>
                <c:pt idx="5692">
                  <c:v>0.25</c:v>
                </c:pt>
                <c:pt idx="5693">
                  <c:v>0.25</c:v>
                </c:pt>
                <c:pt idx="5694">
                  <c:v>0.25</c:v>
                </c:pt>
                <c:pt idx="5695">
                  <c:v>0.25</c:v>
                </c:pt>
                <c:pt idx="5696">
                  <c:v>0.25</c:v>
                </c:pt>
                <c:pt idx="5697">
                  <c:v>0.25</c:v>
                </c:pt>
                <c:pt idx="5698">
                  <c:v>0.25</c:v>
                </c:pt>
                <c:pt idx="5699">
                  <c:v>0.25</c:v>
                </c:pt>
                <c:pt idx="5700">
                  <c:v>0.25</c:v>
                </c:pt>
                <c:pt idx="5701">
                  <c:v>0.25</c:v>
                </c:pt>
                <c:pt idx="5702">
                  <c:v>0.25</c:v>
                </c:pt>
                <c:pt idx="5703">
                  <c:v>0.25</c:v>
                </c:pt>
                <c:pt idx="5704">
                  <c:v>0.25</c:v>
                </c:pt>
                <c:pt idx="5705">
                  <c:v>0.25</c:v>
                </c:pt>
                <c:pt idx="5706">
                  <c:v>0.25</c:v>
                </c:pt>
                <c:pt idx="5707">
                  <c:v>0.25</c:v>
                </c:pt>
                <c:pt idx="5708">
                  <c:v>0.25</c:v>
                </c:pt>
                <c:pt idx="5709">
                  <c:v>0.25</c:v>
                </c:pt>
                <c:pt idx="5710">
                  <c:v>0.25</c:v>
                </c:pt>
                <c:pt idx="5711">
                  <c:v>0.25</c:v>
                </c:pt>
                <c:pt idx="5712">
                  <c:v>0.25</c:v>
                </c:pt>
                <c:pt idx="5713">
                  <c:v>0.25</c:v>
                </c:pt>
                <c:pt idx="5714">
                  <c:v>0.25</c:v>
                </c:pt>
                <c:pt idx="5715">
                  <c:v>0.25</c:v>
                </c:pt>
                <c:pt idx="5716">
                  <c:v>0.25</c:v>
                </c:pt>
                <c:pt idx="5717">
                  <c:v>0.25</c:v>
                </c:pt>
                <c:pt idx="5718">
                  <c:v>0.25</c:v>
                </c:pt>
                <c:pt idx="5719">
                  <c:v>0.25</c:v>
                </c:pt>
                <c:pt idx="5720">
                  <c:v>0.25</c:v>
                </c:pt>
                <c:pt idx="5721">
                  <c:v>0.25</c:v>
                </c:pt>
                <c:pt idx="5722">
                  <c:v>0.25</c:v>
                </c:pt>
                <c:pt idx="5723">
                  <c:v>0.25</c:v>
                </c:pt>
                <c:pt idx="5724">
                  <c:v>0.25</c:v>
                </c:pt>
                <c:pt idx="5725">
                  <c:v>0.25</c:v>
                </c:pt>
                <c:pt idx="5726">
                  <c:v>0.25</c:v>
                </c:pt>
                <c:pt idx="5727">
                  <c:v>0.5</c:v>
                </c:pt>
                <c:pt idx="5728">
                  <c:v>0.5</c:v>
                </c:pt>
                <c:pt idx="5729">
                  <c:v>0.5</c:v>
                </c:pt>
                <c:pt idx="5730">
                  <c:v>0.5</c:v>
                </c:pt>
                <c:pt idx="5731">
                  <c:v>0.5</c:v>
                </c:pt>
                <c:pt idx="5732">
                  <c:v>0.5</c:v>
                </c:pt>
                <c:pt idx="5733">
                  <c:v>0.5</c:v>
                </c:pt>
                <c:pt idx="5734">
                  <c:v>0.5</c:v>
                </c:pt>
                <c:pt idx="5735">
                  <c:v>0.5</c:v>
                </c:pt>
                <c:pt idx="5736">
                  <c:v>0.5</c:v>
                </c:pt>
                <c:pt idx="5737">
                  <c:v>0.5</c:v>
                </c:pt>
                <c:pt idx="5738">
                  <c:v>0.5</c:v>
                </c:pt>
                <c:pt idx="5739">
                  <c:v>0.5</c:v>
                </c:pt>
                <c:pt idx="5740">
                  <c:v>0.5</c:v>
                </c:pt>
                <c:pt idx="5741">
                  <c:v>0.5</c:v>
                </c:pt>
                <c:pt idx="5742">
                  <c:v>0.5</c:v>
                </c:pt>
                <c:pt idx="5743">
                  <c:v>0.5</c:v>
                </c:pt>
                <c:pt idx="5744">
                  <c:v>0.5</c:v>
                </c:pt>
                <c:pt idx="5745">
                  <c:v>0.5</c:v>
                </c:pt>
                <c:pt idx="5746">
                  <c:v>0.5</c:v>
                </c:pt>
                <c:pt idx="5747">
                  <c:v>0.5</c:v>
                </c:pt>
                <c:pt idx="5748">
                  <c:v>0.5</c:v>
                </c:pt>
                <c:pt idx="5749">
                  <c:v>0.5</c:v>
                </c:pt>
                <c:pt idx="5750">
                  <c:v>0.5</c:v>
                </c:pt>
                <c:pt idx="5751">
                  <c:v>0.5</c:v>
                </c:pt>
                <c:pt idx="5752">
                  <c:v>0.5</c:v>
                </c:pt>
                <c:pt idx="5753">
                  <c:v>0.5</c:v>
                </c:pt>
                <c:pt idx="5754">
                  <c:v>0.5</c:v>
                </c:pt>
                <c:pt idx="5755">
                  <c:v>0.5</c:v>
                </c:pt>
                <c:pt idx="5756">
                  <c:v>0.5</c:v>
                </c:pt>
                <c:pt idx="5757">
                  <c:v>0.5</c:v>
                </c:pt>
                <c:pt idx="5758">
                  <c:v>0.5</c:v>
                </c:pt>
                <c:pt idx="5759">
                  <c:v>0.5</c:v>
                </c:pt>
                <c:pt idx="5760">
                  <c:v>0.5</c:v>
                </c:pt>
                <c:pt idx="5761">
                  <c:v>0.5</c:v>
                </c:pt>
                <c:pt idx="5762">
                  <c:v>0.5</c:v>
                </c:pt>
                <c:pt idx="5763">
                  <c:v>0.5</c:v>
                </c:pt>
                <c:pt idx="5764">
                  <c:v>0.5</c:v>
                </c:pt>
                <c:pt idx="5765">
                  <c:v>0.5</c:v>
                </c:pt>
                <c:pt idx="5766">
                  <c:v>0.5</c:v>
                </c:pt>
                <c:pt idx="5767">
                  <c:v>0.5</c:v>
                </c:pt>
                <c:pt idx="5768">
                  <c:v>0.5</c:v>
                </c:pt>
                <c:pt idx="5769">
                  <c:v>0.5</c:v>
                </c:pt>
                <c:pt idx="5770">
                  <c:v>0.5</c:v>
                </c:pt>
                <c:pt idx="5771">
                  <c:v>0.5</c:v>
                </c:pt>
                <c:pt idx="5772">
                  <c:v>0.5</c:v>
                </c:pt>
                <c:pt idx="5773">
                  <c:v>0.5</c:v>
                </c:pt>
                <c:pt idx="5774">
                  <c:v>0.5</c:v>
                </c:pt>
                <c:pt idx="5775">
                  <c:v>0.5</c:v>
                </c:pt>
                <c:pt idx="5776">
                  <c:v>0.5</c:v>
                </c:pt>
                <c:pt idx="5777">
                  <c:v>0.5</c:v>
                </c:pt>
                <c:pt idx="5778">
                  <c:v>0.5</c:v>
                </c:pt>
                <c:pt idx="5779">
                  <c:v>0.5</c:v>
                </c:pt>
                <c:pt idx="5780">
                  <c:v>0.5</c:v>
                </c:pt>
                <c:pt idx="5781">
                  <c:v>0.5</c:v>
                </c:pt>
                <c:pt idx="5782">
                  <c:v>0.5</c:v>
                </c:pt>
                <c:pt idx="5783">
                  <c:v>0.5</c:v>
                </c:pt>
                <c:pt idx="5784">
                  <c:v>0.5</c:v>
                </c:pt>
                <c:pt idx="5785">
                  <c:v>0.5</c:v>
                </c:pt>
                <c:pt idx="5786">
                  <c:v>0.5</c:v>
                </c:pt>
                <c:pt idx="5787">
                  <c:v>0.5</c:v>
                </c:pt>
                <c:pt idx="5788">
                  <c:v>0.5</c:v>
                </c:pt>
                <c:pt idx="5789">
                  <c:v>0.5</c:v>
                </c:pt>
                <c:pt idx="5790">
                  <c:v>0.5</c:v>
                </c:pt>
                <c:pt idx="5791">
                  <c:v>0.5</c:v>
                </c:pt>
                <c:pt idx="5792">
                  <c:v>0.5</c:v>
                </c:pt>
                <c:pt idx="5793">
                  <c:v>0.5</c:v>
                </c:pt>
                <c:pt idx="5794">
                  <c:v>0.5</c:v>
                </c:pt>
                <c:pt idx="5795">
                  <c:v>0.5</c:v>
                </c:pt>
                <c:pt idx="5796">
                  <c:v>0.5</c:v>
                </c:pt>
                <c:pt idx="5797">
                  <c:v>0.5</c:v>
                </c:pt>
                <c:pt idx="5798">
                  <c:v>0.5</c:v>
                </c:pt>
                <c:pt idx="5799">
                  <c:v>0.5</c:v>
                </c:pt>
                <c:pt idx="5800">
                  <c:v>0.5</c:v>
                </c:pt>
                <c:pt idx="5801">
                  <c:v>0.5</c:v>
                </c:pt>
                <c:pt idx="5802">
                  <c:v>0.5</c:v>
                </c:pt>
                <c:pt idx="5803">
                  <c:v>0.5</c:v>
                </c:pt>
                <c:pt idx="5804">
                  <c:v>0.5</c:v>
                </c:pt>
                <c:pt idx="5805">
                  <c:v>0.5</c:v>
                </c:pt>
                <c:pt idx="5806">
                  <c:v>0.5</c:v>
                </c:pt>
                <c:pt idx="5807">
                  <c:v>0.5</c:v>
                </c:pt>
                <c:pt idx="5808">
                  <c:v>0.5</c:v>
                </c:pt>
                <c:pt idx="5809">
                  <c:v>0.5</c:v>
                </c:pt>
                <c:pt idx="5810">
                  <c:v>0.5</c:v>
                </c:pt>
                <c:pt idx="5811">
                  <c:v>0.5</c:v>
                </c:pt>
                <c:pt idx="5812">
                  <c:v>0.5</c:v>
                </c:pt>
                <c:pt idx="5813">
                  <c:v>0.5</c:v>
                </c:pt>
                <c:pt idx="5814">
                  <c:v>0.5</c:v>
                </c:pt>
                <c:pt idx="5815">
                  <c:v>0.5</c:v>
                </c:pt>
                <c:pt idx="5816">
                  <c:v>0.5</c:v>
                </c:pt>
                <c:pt idx="5817">
                  <c:v>0.5</c:v>
                </c:pt>
                <c:pt idx="5818">
                  <c:v>0.5</c:v>
                </c:pt>
                <c:pt idx="5819">
                  <c:v>0.5</c:v>
                </c:pt>
                <c:pt idx="5820">
                  <c:v>0.5</c:v>
                </c:pt>
                <c:pt idx="5821">
                  <c:v>0.5</c:v>
                </c:pt>
                <c:pt idx="5822">
                  <c:v>0.5</c:v>
                </c:pt>
                <c:pt idx="5823">
                  <c:v>0.5</c:v>
                </c:pt>
                <c:pt idx="5824">
                  <c:v>0.5</c:v>
                </c:pt>
                <c:pt idx="5825">
                  <c:v>0.5</c:v>
                </c:pt>
                <c:pt idx="5826">
                  <c:v>0.5</c:v>
                </c:pt>
                <c:pt idx="5827">
                  <c:v>0.5</c:v>
                </c:pt>
                <c:pt idx="5828">
                  <c:v>0.5</c:v>
                </c:pt>
                <c:pt idx="5829">
                  <c:v>0.5</c:v>
                </c:pt>
                <c:pt idx="5830">
                  <c:v>0.5</c:v>
                </c:pt>
                <c:pt idx="5831">
                  <c:v>0.5</c:v>
                </c:pt>
                <c:pt idx="5832">
                  <c:v>0.5</c:v>
                </c:pt>
                <c:pt idx="5833">
                  <c:v>0.5</c:v>
                </c:pt>
                <c:pt idx="5834">
                  <c:v>0.5</c:v>
                </c:pt>
                <c:pt idx="5835">
                  <c:v>0.5</c:v>
                </c:pt>
                <c:pt idx="5836">
                  <c:v>0.5</c:v>
                </c:pt>
                <c:pt idx="5837">
                  <c:v>0.5</c:v>
                </c:pt>
                <c:pt idx="5838">
                  <c:v>0.5</c:v>
                </c:pt>
                <c:pt idx="5839">
                  <c:v>0.5</c:v>
                </c:pt>
                <c:pt idx="5840">
                  <c:v>0.5</c:v>
                </c:pt>
                <c:pt idx="5841">
                  <c:v>0.5</c:v>
                </c:pt>
                <c:pt idx="5842">
                  <c:v>0.5</c:v>
                </c:pt>
                <c:pt idx="5843">
                  <c:v>0.5</c:v>
                </c:pt>
                <c:pt idx="5844">
                  <c:v>0.5</c:v>
                </c:pt>
                <c:pt idx="5845">
                  <c:v>0.5</c:v>
                </c:pt>
                <c:pt idx="5846">
                  <c:v>0.5</c:v>
                </c:pt>
                <c:pt idx="5847">
                  <c:v>0.5</c:v>
                </c:pt>
                <c:pt idx="5848">
                  <c:v>0.5</c:v>
                </c:pt>
                <c:pt idx="5849">
                  <c:v>0.5</c:v>
                </c:pt>
                <c:pt idx="5850">
                  <c:v>0.5</c:v>
                </c:pt>
                <c:pt idx="5851">
                  <c:v>0.5</c:v>
                </c:pt>
                <c:pt idx="5852">
                  <c:v>0.5</c:v>
                </c:pt>
                <c:pt idx="5853">
                  <c:v>0.5</c:v>
                </c:pt>
                <c:pt idx="5854">
                  <c:v>0.5</c:v>
                </c:pt>
                <c:pt idx="5855">
                  <c:v>0.5</c:v>
                </c:pt>
                <c:pt idx="5856">
                  <c:v>0.5</c:v>
                </c:pt>
                <c:pt idx="5857">
                  <c:v>0.5</c:v>
                </c:pt>
                <c:pt idx="5858">
                  <c:v>0.5</c:v>
                </c:pt>
                <c:pt idx="5859">
                  <c:v>0.5</c:v>
                </c:pt>
                <c:pt idx="5860">
                  <c:v>0.5</c:v>
                </c:pt>
                <c:pt idx="5861">
                  <c:v>0.5</c:v>
                </c:pt>
                <c:pt idx="5862">
                  <c:v>0.5</c:v>
                </c:pt>
                <c:pt idx="5863">
                  <c:v>0.5</c:v>
                </c:pt>
                <c:pt idx="5864">
                  <c:v>0.5</c:v>
                </c:pt>
                <c:pt idx="5865">
                  <c:v>0.5</c:v>
                </c:pt>
                <c:pt idx="5866">
                  <c:v>0.5</c:v>
                </c:pt>
                <c:pt idx="5867">
                  <c:v>0.5</c:v>
                </c:pt>
                <c:pt idx="5868">
                  <c:v>0.5</c:v>
                </c:pt>
                <c:pt idx="5869">
                  <c:v>0.5</c:v>
                </c:pt>
                <c:pt idx="5870">
                  <c:v>0.5</c:v>
                </c:pt>
                <c:pt idx="5871">
                  <c:v>0.5</c:v>
                </c:pt>
                <c:pt idx="5872">
                  <c:v>0.5</c:v>
                </c:pt>
                <c:pt idx="5873">
                  <c:v>0.5</c:v>
                </c:pt>
                <c:pt idx="5874">
                  <c:v>0.5</c:v>
                </c:pt>
                <c:pt idx="5875">
                  <c:v>0.5</c:v>
                </c:pt>
                <c:pt idx="5876">
                  <c:v>0.5</c:v>
                </c:pt>
                <c:pt idx="5877">
                  <c:v>0.5</c:v>
                </c:pt>
                <c:pt idx="5878">
                  <c:v>0.5</c:v>
                </c:pt>
                <c:pt idx="5879">
                  <c:v>0.5</c:v>
                </c:pt>
                <c:pt idx="5880">
                  <c:v>0.5</c:v>
                </c:pt>
                <c:pt idx="5881">
                  <c:v>0.5</c:v>
                </c:pt>
                <c:pt idx="5882">
                  <c:v>0.5</c:v>
                </c:pt>
                <c:pt idx="5883">
                  <c:v>0.5</c:v>
                </c:pt>
                <c:pt idx="5884">
                  <c:v>0.5</c:v>
                </c:pt>
                <c:pt idx="5885">
                  <c:v>0.5</c:v>
                </c:pt>
                <c:pt idx="5886">
                  <c:v>0.5</c:v>
                </c:pt>
                <c:pt idx="5887">
                  <c:v>0.5</c:v>
                </c:pt>
                <c:pt idx="5888">
                  <c:v>0.5</c:v>
                </c:pt>
                <c:pt idx="5889">
                  <c:v>0.5</c:v>
                </c:pt>
                <c:pt idx="5890">
                  <c:v>0.5</c:v>
                </c:pt>
                <c:pt idx="5891">
                  <c:v>0.5</c:v>
                </c:pt>
                <c:pt idx="5892">
                  <c:v>0.5</c:v>
                </c:pt>
                <c:pt idx="5893">
                  <c:v>0.5</c:v>
                </c:pt>
                <c:pt idx="5894">
                  <c:v>0.5</c:v>
                </c:pt>
                <c:pt idx="5895">
                  <c:v>0.5</c:v>
                </c:pt>
                <c:pt idx="5896">
                  <c:v>0.5</c:v>
                </c:pt>
                <c:pt idx="5897">
                  <c:v>0.5</c:v>
                </c:pt>
                <c:pt idx="5898">
                  <c:v>0.5</c:v>
                </c:pt>
                <c:pt idx="5899">
                  <c:v>0.5</c:v>
                </c:pt>
                <c:pt idx="5900">
                  <c:v>0.5</c:v>
                </c:pt>
                <c:pt idx="5901">
                  <c:v>0.5</c:v>
                </c:pt>
                <c:pt idx="5902">
                  <c:v>0.5</c:v>
                </c:pt>
                <c:pt idx="5903">
                  <c:v>0.5</c:v>
                </c:pt>
                <c:pt idx="5904">
                  <c:v>0.5</c:v>
                </c:pt>
                <c:pt idx="5905">
                  <c:v>0.5</c:v>
                </c:pt>
                <c:pt idx="5906">
                  <c:v>0.5</c:v>
                </c:pt>
                <c:pt idx="5907">
                  <c:v>0.5</c:v>
                </c:pt>
                <c:pt idx="5908">
                  <c:v>0.5</c:v>
                </c:pt>
                <c:pt idx="5909">
                  <c:v>0.5</c:v>
                </c:pt>
                <c:pt idx="5910">
                  <c:v>0.5</c:v>
                </c:pt>
                <c:pt idx="5911">
                  <c:v>0.5</c:v>
                </c:pt>
                <c:pt idx="5912">
                  <c:v>0.5</c:v>
                </c:pt>
                <c:pt idx="5913">
                  <c:v>0.5</c:v>
                </c:pt>
                <c:pt idx="5914">
                  <c:v>0.5</c:v>
                </c:pt>
                <c:pt idx="5915">
                  <c:v>0.5</c:v>
                </c:pt>
                <c:pt idx="5916">
                  <c:v>0.5</c:v>
                </c:pt>
                <c:pt idx="5917">
                  <c:v>0.5</c:v>
                </c:pt>
                <c:pt idx="5918">
                  <c:v>0.5</c:v>
                </c:pt>
                <c:pt idx="5919">
                  <c:v>0.5</c:v>
                </c:pt>
                <c:pt idx="5920">
                  <c:v>0.5</c:v>
                </c:pt>
                <c:pt idx="5921">
                  <c:v>0.5</c:v>
                </c:pt>
                <c:pt idx="5922">
                  <c:v>0.5</c:v>
                </c:pt>
                <c:pt idx="5923">
                  <c:v>0.5</c:v>
                </c:pt>
                <c:pt idx="5924">
                  <c:v>0.5</c:v>
                </c:pt>
                <c:pt idx="5925">
                  <c:v>0.5</c:v>
                </c:pt>
                <c:pt idx="5926">
                  <c:v>0.5</c:v>
                </c:pt>
                <c:pt idx="5927">
                  <c:v>0.5</c:v>
                </c:pt>
                <c:pt idx="5928">
                  <c:v>0.5</c:v>
                </c:pt>
                <c:pt idx="5929">
                  <c:v>0.5</c:v>
                </c:pt>
                <c:pt idx="5930">
                  <c:v>0.5</c:v>
                </c:pt>
                <c:pt idx="5931">
                  <c:v>0.5</c:v>
                </c:pt>
                <c:pt idx="5932">
                  <c:v>0.5</c:v>
                </c:pt>
                <c:pt idx="5933">
                  <c:v>0.5</c:v>
                </c:pt>
                <c:pt idx="5934">
                  <c:v>0.5</c:v>
                </c:pt>
                <c:pt idx="5935">
                  <c:v>0.5</c:v>
                </c:pt>
                <c:pt idx="5936">
                  <c:v>0.5</c:v>
                </c:pt>
                <c:pt idx="5937">
                  <c:v>0.5</c:v>
                </c:pt>
                <c:pt idx="5938">
                  <c:v>0.5</c:v>
                </c:pt>
                <c:pt idx="5939">
                  <c:v>0.5</c:v>
                </c:pt>
                <c:pt idx="5940">
                  <c:v>0.5</c:v>
                </c:pt>
                <c:pt idx="5941">
                  <c:v>0.5</c:v>
                </c:pt>
                <c:pt idx="5942">
                  <c:v>0.5</c:v>
                </c:pt>
                <c:pt idx="5943">
                  <c:v>0.5</c:v>
                </c:pt>
                <c:pt idx="5944">
                  <c:v>0.5</c:v>
                </c:pt>
                <c:pt idx="5945">
                  <c:v>0.5</c:v>
                </c:pt>
                <c:pt idx="5946">
                  <c:v>0.5</c:v>
                </c:pt>
                <c:pt idx="5947">
                  <c:v>0.5</c:v>
                </c:pt>
                <c:pt idx="5948">
                  <c:v>0.5</c:v>
                </c:pt>
                <c:pt idx="5949">
                  <c:v>0.5</c:v>
                </c:pt>
                <c:pt idx="5950">
                  <c:v>0.5</c:v>
                </c:pt>
                <c:pt idx="5951">
                  <c:v>0.5</c:v>
                </c:pt>
                <c:pt idx="5952">
                  <c:v>0.5</c:v>
                </c:pt>
                <c:pt idx="5953">
                  <c:v>0.5</c:v>
                </c:pt>
                <c:pt idx="5954">
                  <c:v>0.5</c:v>
                </c:pt>
                <c:pt idx="5955">
                  <c:v>0.5</c:v>
                </c:pt>
                <c:pt idx="5956">
                  <c:v>0.5</c:v>
                </c:pt>
                <c:pt idx="5957">
                  <c:v>0.5</c:v>
                </c:pt>
                <c:pt idx="5958">
                  <c:v>0.5</c:v>
                </c:pt>
                <c:pt idx="5959">
                  <c:v>0.5</c:v>
                </c:pt>
                <c:pt idx="5960">
                  <c:v>0.5</c:v>
                </c:pt>
                <c:pt idx="5961">
                  <c:v>0.5</c:v>
                </c:pt>
                <c:pt idx="5962">
                  <c:v>0.5</c:v>
                </c:pt>
                <c:pt idx="5963">
                  <c:v>0.5</c:v>
                </c:pt>
                <c:pt idx="5964">
                  <c:v>0.5</c:v>
                </c:pt>
                <c:pt idx="5965">
                  <c:v>0.5</c:v>
                </c:pt>
                <c:pt idx="5966">
                  <c:v>0.5</c:v>
                </c:pt>
                <c:pt idx="5967">
                  <c:v>0.5</c:v>
                </c:pt>
                <c:pt idx="5968">
                  <c:v>0.5</c:v>
                </c:pt>
                <c:pt idx="5969">
                  <c:v>0.5</c:v>
                </c:pt>
                <c:pt idx="5970">
                  <c:v>0.5</c:v>
                </c:pt>
                <c:pt idx="5971">
                  <c:v>0.5</c:v>
                </c:pt>
                <c:pt idx="5972">
                  <c:v>0.5</c:v>
                </c:pt>
                <c:pt idx="5973">
                  <c:v>0.5</c:v>
                </c:pt>
                <c:pt idx="5974">
                  <c:v>0.5</c:v>
                </c:pt>
                <c:pt idx="5975">
                  <c:v>0.5</c:v>
                </c:pt>
                <c:pt idx="5976">
                  <c:v>0.5</c:v>
                </c:pt>
                <c:pt idx="5977">
                  <c:v>0.5</c:v>
                </c:pt>
                <c:pt idx="5978">
                  <c:v>0.5</c:v>
                </c:pt>
                <c:pt idx="5979">
                  <c:v>0.5</c:v>
                </c:pt>
                <c:pt idx="5980">
                  <c:v>0.5</c:v>
                </c:pt>
                <c:pt idx="5981">
                  <c:v>0.5</c:v>
                </c:pt>
                <c:pt idx="5982">
                  <c:v>0.5</c:v>
                </c:pt>
                <c:pt idx="5983">
                  <c:v>0.5</c:v>
                </c:pt>
                <c:pt idx="5984">
                  <c:v>0.5</c:v>
                </c:pt>
                <c:pt idx="5985">
                  <c:v>0.5</c:v>
                </c:pt>
                <c:pt idx="5986">
                  <c:v>0.5</c:v>
                </c:pt>
                <c:pt idx="5987">
                  <c:v>0.75</c:v>
                </c:pt>
                <c:pt idx="5988">
                  <c:v>0.75</c:v>
                </c:pt>
                <c:pt idx="5989">
                  <c:v>0.75</c:v>
                </c:pt>
                <c:pt idx="5990">
                  <c:v>0.75</c:v>
                </c:pt>
                <c:pt idx="5991">
                  <c:v>0.75</c:v>
                </c:pt>
                <c:pt idx="5992">
                  <c:v>0.75</c:v>
                </c:pt>
                <c:pt idx="5993">
                  <c:v>0.75</c:v>
                </c:pt>
                <c:pt idx="5994">
                  <c:v>0.75</c:v>
                </c:pt>
                <c:pt idx="5995">
                  <c:v>0.75</c:v>
                </c:pt>
                <c:pt idx="5996">
                  <c:v>0.75</c:v>
                </c:pt>
                <c:pt idx="5997">
                  <c:v>0.75</c:v>
                </c:pt>
                <c:pt idx="5998">
                  <c:v>0.75</c:v>
                </c:pt>
                <c:pt idx="5999">
                  <c:v>0.75</c:v>
                </c:pt>
                <c:pt idx="6000">
                  <c:v>0.75</c:v>
                </c:pt>
                <c:pt idx="6001">
                  <c:v>0.75</c:v>
                </c:pt>
                <c:pt idx="6002">
                  <c:v>0.75</c:v>
                </c:pt>
                <c:pt idx="6003">
                  <c:v>0.75</c:v>
                </c:pt>
                <c:pt idx="6004">
                  <c:v>0.75</c:v>
                </c:pt>
                <c:pt idx="6005">
                  <c:v>0.75</c:v>
                </c:pt>
                <c:pt idx="6006">
                  <c:v>0.75</c:v>
                </c:pt>
                <c:pt idx="6007">
                  <c:v>0.75</c:v>
                </c:pt>
                <c:pt idx="6008">
                  <c:v>0.75</c:v>
                </c:pt>
                <c:pt idx="6009">
                  <c:v>0.75</c:v>
                </c:pt>
                <c:pt idx="6010">
                  <c:v>0.75</c:v>
                </c:pt>
                <c:pt idx="6011">
                  <c:v>0.75</c:v>
                </c:pt>
                <c:pt idx="6012">
                  <c:v>0.75</c:v>
                </c:pt>
                <c:pt idx="6013">
                  <c:v>0.75</c:v>
                </c:pt>
                <c:pt idx="6014">
                  <c:v>0.75</c:v>
                </c:pt>
                <c:pt idx="6015">
                  <c:v>0.75</c:v>
                </c:pt>
                <c:pt idx="6016">
                  <c:v>0.75</c:v>
                </c:pt>
                <c:pt idx="6017">
                  <c:v>0.75</c:v>
                </c:pt>
                <c:pt idx="6018">
                  <c:v>0.75</c:v>
                </c:pt>
                <c:pt idx="6019">
                  <c:v>0.75</c:v>
                </c:pt>
                <c:pt idx="6020">
                  <c:v>0.75</c:v>
                </c:pt>
                <c:pt idx="6021">
                  <c:v>0.75</c:v>
                </c:pt>
                <c:pt idx="6022">
                  <c:v>0.75</c:v>
                </c:pt>
                <c:pt idx="6023">
                  <c:v>0.75</c:v>
                </c:pt>
                <c:pt idx="6024">
                  <c:v>0.75</c:v>
                </c:pt>
                <c:pt idx="6025">
                  <c:v>0.75</c:v>
                </c:pt>
                <c:pt idx="6026">
                  <c:v>0.75</c:v>
                </c:pt>
                <c:pt idx="6027">
                  <c:v>0.75</c:v>
                </c:pt>
                <c:pt idx="6028">
                  <c:v>0.75</c:v>
                </c:pt>
                <c:pt idx="6029">
                  <c:v>0.75</c:v>
                </c:pt>
                <c:pt idx="6030">
                  <c:v>0.75</c:v>
                </c:pt>
                <c:pt idx="6031">
                  <c:v>0.75</c:v>
                </c:pt>
                <c:pt idx="6032">
                  <c:v>0.75</c:v>
                </c:pt>
                <c:pt idx="6033">
                  <c:v>0.75</c:v>
                </c:pt>
                <c:pt idx="6034">
                  <c:v>0.75</c:v>
                </c:pt>
                <c:pt idx="6035">
                  <c:v>0.75</c:v>
                </c:pt>
                <c:pt idx="6036">
                  <c:v>0.75</c:v>
                </c:pt>
                <c:pt idx="6037">
                  <c:v>0.75</c:v>
                </c:pt>
                <c:pt idx="6038">
                  <c:v>0.75</c:v>
                </c:pt>
                <c:pt idx="6039">
                  <c:v>0.75</c:v>
                </c:pt>
                <c:pt idx="6040">
                  <c:v>0.75</c:v>
                </c:pt>
                <c:pt idx="6041">
                  <c:v>0.75</c:v>
                </c:pt>
                <c:pt idx="6042">
                  <c:v>0.75</c:v>
                </c:pt>
                <c:pt idx="6043">
                  <c:v>0.75</c:v>
                </c:pt>
                <c:pt idx="6044">
                  <c:v>0.75</c:v>
                </c:pt>
                <c:pt idx="6045">
                  <c:v>0.75</c:v>
                </c:pt>
                <c:pt idx="6046">
                  <c:v>0.75</c:v>
                </c:pt>
                <c:pt idx="6047">
                  <c:v>0.75</c:v>
                </c:pt>
                <c:pt idx="6048">
                  <c:v>0.75</c:v>
                </c:pt>
                <c:pt idx="6049">
                  <c:v>0.75</c:v>
                </c:pt>
                <c:pt idx="6050">
                  <c:v>0.75</c:v>
                </c:pt>
                <c:pt idx="6051">
                  <c:v>0.75</c:v>
                </c:pt>
                <c:pt idx="6052">
                  <c:v>0.75</c:v>
                </c:pt>
                <c:pt idx="6053">
                  <c:v>1</c:v>
                </c:pt>
                <c:pt idx="6054">
                  <c:v>1</c:v>
                </c:pt>
                <c:pt idx="6055">
                  <c:v>1</c:v>
                </c:pt>
                <c:pt idx="6056">
                  <c:v>1</c:v>
                </c:pt>
                <c:pt idx="6057">
                  <c:v>1</c:v>
                </c:pt>
                <c:pt idx="6058">
                  <c:v>1</c:v>
                </c:pt>
                <c:pt idx="6059">
                  <c:v>1</c:v>
                </c:pt>
                <c:pt idx="6060">
                  <c:v>1</c:v>
                </c:pt>
                <c:pt idx="6061">
                  <c:v>1</c:v>
                </c:pt>
                <c:pt idx="6062">
                  <c:v>1</c:v>
                </c:pt>
                <c:pt idx="6063">
                  <c:v>1</c:v>
                </c:pt>
                <c:pt idx="6064">
                  <c:v>1</c:v>
                </c:pt>
                <c:pt idx="6065">
                  <c:v>1</c:v>
                </c:pt>
                <c:pt idx="6066">
                  <c:v>1</c:v>
                </c:pt>
                <c:pt idx="6067">
                  <c:v>1</c:v>
                </c:pt>
                <c:pt idx="6068">
                  <c:v>1</c:v>
                </c:pt>
                <c:pt idx="6069">
                  <c:v>1</c:v>
                </c:pt>
                <c:pt idx="6070">
                  <c:v>1</c:v>
                </c:pt>
                <c:pt idx="6071">
                  <c:v>1</c:v>
                </c:pt>
                <c:pt idx="6072">
                  <c:v>1</c:v>
                </c:pt>
                <c:pt idx="6073">
                  <c:v>1</c:v>
                </c:pt>
                <c:pt idx="6074">
                  <c:v>1</c:v>
                </c:pt>
                <c:pt idx="6075">
                  <c:v>1</c:v>
                </c:pt>
                <c:pt idx="6076">
                  <c:v>1</c:v>
                </c:pt>
                <c:pt idx="6077">
                  <c:v>1</c:v>
                </c:pt>
                <c:pt idx="6078">
                  <c:v>1</c:v>
                </c:pt>
                <c:pt idx="6079">
                  <c:v>1</c:v>
                </c:pt>
                <c:pt idx="6080">
                  <c:v>1</c:v>
                </c:pt>
                <c:pt idx="6081">
                  <c:v>1</c:v>
                </c:pt>
                <c:pt idx="6082">
                  <c:v>1</c:v>
                </c:pt>
                <c:pt idx="6083">
                  <c:v>1</c:v>
                </c:pt>
                <c:pt idx="6084">
                  <c:v>1</c:v>
                </c:pt>
                <c:pt idx="6085">
                  <c:v>1</c:v>
                </c:pt>
                <c:pt idx="6086">
                  <c:v>1</c:v>
                </c:pt>
                <c:pt idx="6087">
                  <c:v>1</c:v>
                </c:pt>
                <c:pt idx="6088">
                  <c:v>1</c:v>
                </c:pt>
                <c:pt idx="6089">
                  <c:v>1</c:v>
                </c:pt>
                <c:pt idx="6090">
                  <c:v>1</c:v>
                </c:pt>
                <c:pt idx="6091">
                  <c:v>1</c:v>
                </c:pt>
                <c:pt idx="6092">
                  <c:v>1</c:v>
                </c:pt>
                <c:pt idx="6093">
                  <c:v>1</c:v>
                </c:pt>
                <c:pt idx="6094">
                  <c:v>1</c:v>
                </c:pt>
                <c:pt idx="6095">
                  <c:v>1</c:v>
                </c:pt>
                <c:pt idx="6096">
                  <c:v>1</c:v>
                </c:pt>
                <c:pt idx="6097">
                  <c:v>1</c:v>
                </c:pt>
                <c:pt idx="6098">
                  <c:v>1</c:v>
                </c:pt>
                <c:pt idx="6099">
                  <c:v>1</c:v>
                </c:pt>
                <c:pt idx="6100">
                  <c:v>1</c:v>
                </c:pt>
                <c:pt idx="6101">
                  <c:v>1</c:v>
                </c:pt>
                <c:pt idx="6102">
                  <c:v>1</c:v>
                </c:pt>
                <c:pt idx="6103">
                  <c:v>1</c:v>
                </c:pt>
                <c:pt idx="6104">
                  <c:v>1</c:v>
                </c:pt>
                <c:pt idx="6105">
                  <c:v>1</c:v>
                </c:pt>
                <c:pt idx="6106">
                  <c:v>1</c:v>
                </c:pt>
                <c:pt idx="6107">
                  <c:v>1</c:v>
                </c:pt>
                <c:pt idx="6108">
                  <c:v>1</c:v>
                </c:pt>
                <c:pt idx="6109">
                  <c:v>1</c:v>
                </c:pt>
                <c:pt idx="6110">
                  <c:v>1</c:v>
                </c:pt>
                <c:pt idx="6111">
                  <c:v>1</c:v>
                </c:pt>
                <c:pt idx="6112">
                  <c:v>1</c:v>
                </c:pt>
                <c:pt idx="6113">
                  <c:v>1</c:v>
                </c:pt>
                <c:pt idx="6114">
                  <c:v>1</c:v>
                </c:pt>
                <c:pt idx="6115">
                  <c:v>1</c:v>
                </c:pt>
                <c:pt idx="6116">
                  <c:v>1</c:v>
                </c:pt>
                <c:pt idx="6117">
                  <c:v>1</c:v>
                </c:pt>
                <c:pt idx="6118">
                  <c:v>1.25</c:v>
                </c:pt>
                <c:pt idx="6119">
                  <c:v>1.25</c:v>
                </c:pt>
                <c:pt idx="6120">
                  <c:v>1.25</c:v>
                </c:pt>
                <c:pt idx="6121">
                  <c:v>1.25</c:v>
                </c:pt>
                <c:pt idx="6122">
                  <c:v>1.25</c:v>
                </c:pt>
                <c:pt idx="6123">
                  <c:v>1.25</c:v>
                </c:pt>
                <c:pt idx="6124">
                  <c:v>1.25</c:v>
                </c:pt>
                <c:pt idx="6125">
                  <c:v>1.25</c:v>
                </c:pt>
                <c:pt idx="6126">
                  <c:v>1.25</c:v>
                </c:pt>
                <c:pt idx="6127">
                  <c:v>1.25</c:v>
                </c:pt>
                <c:pt idx="6128">
                  <c:v>1.25</c:v>
                </c:pt>
                <c:pt idx="6129">
                  <c:v>1.25</c:v>
                </c:pt>
                <c:pt idx="6130">
                  <c:v>1.25</c:v>
                </c:pt>
                <c:pt idx="6131">
                  <c:v>1.25</c:v>
                </c:pt>
                <c:pt idx="6132">
                  <c:v>1.25</c:v>
                </c:pt>
                <c:pt idx="6133">
                  <c:v>1.25</c:v>
                </c:pt>
                <c:pt idx="6134">
                  <c:v>1.25</c:v>
                </c:pt>
                <c:pt idx="6135">
                  <c:v>1.25</c:v>
                </c:pt>
                <c:pt idx="6136">
                  <c:v>1.25</c:v>
                </c:pt>
                <c:pt idx="6137">
                  <c:v>1.25</c:v>
                </c:pt>
                <c:pt idx="6138">
                  <c:v>1.25</c:v>
                </c:pt>
                <c:pt idx="6139">
                  <c:v>1.25</c:v>
                </c:pt>
                <c:pt idx="6140">
                  <c:v>1.25</c:v>
                </c:pt>
                <c:pt idx="6141">
                  <c:v>1.25</c:v>
                </c:pt>
                <c:pt idx="6142">
                  <c:v>1.25</c:v>
                </c:pt>
                <c:pt idx="6143">
                  <c:v>1.25</c:v>
                </c:pt>
                <c:pt idx="6144">
                  <c:v>1.25</c:v>
                </c:pt>
                <c:pt idx="6145">
                  <c:v>1.25</c:v>
                </c:pt>
                <c:pt idx="6146">
                  <c:v>1.25</c:v>
                </c:pt>
                <c:pt idx="6147">
                  <c:v>1.25</c:v>
                </c:pt>
                <c:pt idx="6148">
                  <c:v>1.25</c:v>
                </c:pt>
                <c:pt idx="6149">
                  <c:v>1.25</c:v>
                </c:pt>
                <c:pt idx="6150">
                  <c:v>1.25</c:v>
                </c:pt>
                <c:pt idx="6151">
                  <c:v>1.25</c:v>
                </c:pt>
                <c:pt idx="6152">
                  <c:v>1.25</c:v>
                </c:pt>
                <c:pt idx="6153">
                  <c:v>1.25</c:v>
                </c:pt>
                <c:pt idx="6154">
                  <c:v>1.25</c:v>
                </c:pt>
                <c:pt idx="6155">
                  <c:v>1.25</c:v>
                </c:pt>
                <c:pt idx="6156">
                  <c:v>1.25</c:v>
                </c:pt>
                <c:pt idx="6157">
                  <c:v>1.25</c:v>
                </c:pt>
                <c:pt idx="6158">
                  <c:v>1.25</c:v>
                </c:pt>
                <c:pt idx="6159">
                  <c:v>1.25</c:v>
                </c:pt>
                <c:pt idx="6160">
                  <c:v>1.25</c:v>
                </c:pt>
                <c:pt idx="6161">
                  <c:v>1.25</c:v>
                </c:pt>
                <c:pt idx="6162">
                  <c:v>1.25</c:v>
                </c:pt>
                <c:pt idx="6163">
                  <c:v>1.25</c:v>
                </c:pt>
                <c:pt idx="6164">
                  <c:v>1.25</c:v>
                </c:pt>
                <c:pt idx="6165">
                  <c:v>1.25</c:v>
                </c:pt>
                <c:pt idx="6166">
                  <c:v>1.25</c:v>
                </c:pt>
                <c:pt idx="6167">
                  <c:v>1.25</c:v>
                </c:pt>
                <c:pt idx="6168">
                  <c:v>1.25</c:v>
                </c:pt>
                <c:pt idx="6169">
                  <c:v>1.25</c:v>
                </c:pt>
                <c:pt idx="6170">
                  <c:v>1.25</c:v>
                </c:pt>
                <c:pt idx="6171">
                  <c:v>1.25</c:v>
                </c:pt>
                <c:pt idx="6172">
                  <c:v>1.25</c:v>
                </c:pt>
                <c:pt idx="6173">
                  <c:v>1.25</c:v>
                </c:pt>
                <c:pt idx="6174">
                  <c:v>1.25</c:v>
                </c:pt>
                <c:pt idx="6175">
                  <c:v>1.25</c:v>
                </c:pt>
                <c:pt idx="6176">
                  <c:v>1.25</c:v>
                </c:pt>
                <c:pt idx="6177">
                  <c:v>1.25</c:v>
                </c:pt>
                <c:pt idx="6178">
                  <c:v>1.25</c:v>
                </c:pt>
                <c:pt idx="6179">
                  <c:v>1.25</c:v>
                </c:pt>
                <c:pt idx="6180">
                  <c:v>1.25</c:v>
                </c:pt>
                <c:pt idx="6181">
                  <c:v>1.25</c:v>
                </c:pt>
                <c:pt idx="6182">
                  <c:v>1.25</c:v>
                </c:pt>
                <c:pt idx="6183">
                  <c:v>1.25</c:v>
                </c:pt>
                <c:pt idx="6184">
                  <c:v>1.25</c:v>
                </c:pt>
                <c:pt idx="6185">
                  <c:v>1.25</c:v>
                </c:pt>
                <c:pt idx="6186">
                  <c:v>1.25</c:v>
                </c:pt>
                <c:pt idx="6187">
                  <c:v>1.25</c:v>
                </c:pt>
                <c:pt idx="6188">
                  <c:v>1.25</c:v>
                </c:pt>
                <c:pt idx="6189">
                  <c:v>1.25</c:v>
                </c:pt>
                <c:pt idx="6190">
                  <c:v>1.25</c:v>
                </c:pt>
                <c:pt idx="6191">
                  <c:v>1.25</c:v>
                </c:pt>
                <c:pt idx="6192">
                  <c:v>1.25</c:v>
                </c:pt>
                <c:pt idx="6193">
                  <c:v>1.25</c:v>
                </c:pt>
                <c:pt idx="6194">
                  <c:v>1.25</c:v>
                </c:pt>
                <c:pt idx="6195">
                  <c:v>1.25</c:v>
                </c:pt>
                <c:pt idx="6196">
                  <c:v>1.25</c:v>
                </c:pt>
                <c:pt idx="6197">
                  <c:v>1.25</c:v>
                </c:pt>
                <c:pt idx="6198">
                  <c:v>1.25</c:v>
                </c:pt>
                <c:pt idx="6199">
                  <c:v>1.25</c:v>
                </c:pt>
                <c:pt idx="6200">
                  <c:v>1.25</c:v>
                </c:pt>
                <c:pt idx="6201">
                  <c:v>1.25</c:v>
                </c:pt>
                <c:pt idx="6202">
                  <c:v>1.25</c:v>
                </c:pt>
                <c:pt idx="6203">
                  <c:v>1.25</c:v>
                </c:pt>
                <c:pt idx="6204">
                  <c:v>1.25</c:v>
                </c:pt>
                <c:pt idx="6205">
                  <c:v>1.25</c:v>
                </c:pt>
                <c:pt idx="6206">
                  <c:v>1.25</c:v>
                </c:pt>
                <c:pt idx="6207">
                  <c:v>1.25</c:v>
                </c:pt>
                <c:pt idx="6208">
                  <c:v>1.25</c:v>
                </c:pt>
                <c:pt idx="6209">
                  <c:v>1.25</c:v>
                </c:pt>
                <c:pt idx="6210">
                  <c:v>1.25</c:v>
                </c:pt>
                <c:pt idx="6211">
                  <c:v>1.25</c:v>
                </c:pt>
                <c:pt idx="6212">
                  <c:v>1.25</c:v>
                </c:pt>
                <c:pt idx="6213">
                  <c:v>1.25</c:v>
                </c:pt>
                <c:pt idx="6214">
                  <c:v>1.25</c:v>
                </c:pt>
                <c:pt idx="6215">
                  <c:v>1.25</c:v>
                </c:pt>
                <c:pt idx="6216">
                  <c:v>1.25</c:v>
                </c:pt>
                <c:pt idx="6217">
                  <c:v>1.25</c:v>
                </c:pt>
                <c:pt idx="6218">
                  <c:v>1.25</c:v>
                </c:pt>
                <c:pt idx="6219">
                  <c:v>1.25</c:v>
                </c:pt>
                <c:pt idx="6220">
                  <c:v>1.25</c:v>
                </c:pt>
                <c:pt idx="6221">
                  <c:v>1.25</c:v>
                </c:pt>
                <c:pt idx="6222">
                  <c:v>1.25</c:v>
                </c:pt>
                <c:pt idx="6223">
                  <c:v>1.25</c:v>
                </c:pt>
                <c:pt idx="6224">
                  <c:v>1.25</c:v>
                </c:pt>
                <c:pt idx="6225">
                  <c:v>1.25</c:v>
                </c:pt>
                <c:pt idx="6226">
                  <c:v>1.25</c:v>
                </c:pt>
                <c:pt idx="6227">
                  <c:v>1.25</c:v>
                </c:pt>
                <c:pt idx="6228">
                  <c:v>1.25</c:v>
                </c:pt>
                <c:pt idx="6229">
                  <c:v>1.25</c:v>
                </c:pt>
                <c:pt idx="6230">
                  <c:v>1.25</c:v>
                </c:pt>
                <c:pt idx="6231">
                  <c:v>1.25</c:v>
                </c:pt>
                <c:pt idx="6232">
                  <c:v>1.25</c:v>
                </c:pt>
                <c:pt idx="6233">
                  <c:v>1.25</c:v>
                </c:pt>
                <c:pt idx="6234">
                  <c:v>1.25</c:v>
                </c:pt>
                <c:pt idx="6235">
                  <c:v>1.25</c:v>
                </c:pt>
                <c:pt idx="6236">
                  <c:v>1.25</c:v>
                </c:pt>
                <c:pt idx="6237">
                  <c:v>1.25</c:v>
                </c:pt>
                <c:pt idx="6238">
                  <c:v>1.25</c:v>
                </c:pt>
                <c:pt idx="6239">
                  <c:v>1.25</c:v>
                </c:pt>
                <c:pt idx="6240">
                  <c:v>1.25</c:v>
                </c:pt>
                <c:pt idx="6241">
                  <c:v>1.25</c:v>
                </c:pt>
                <c:pt idx="6242">
                  <c:v>1.25</c:v>
                </c:pt>
                <c:pt idx="6243">
                  <c:v>1.25</c:v>
                </c:pt>
                <c:pt idx="6244">
                  <c:v>1.25</c:v>
                </c:pt>
                <c:pt idx="6245">
                  <c:v>1.25</c:v>
                </c:pt>
                <c:pt idx="6246">
                  <c:v>1.25</c:v>
                </c:pt>
                <c:pt idx="6247">
                  <c:v>1.25</c:v>
                </c:pt>
                <c:pt idx="6248">
                  <c:v>1.5</c:v>
                </c:pt>
                <c:pt idx="6249">
                  <c:v>1.5</c:v>
                </c:pt>
                <c:pt idx="6250">
                  <c:v>1.5</c:v>
                </c:pt>
                <c:pt idx="6251">
                  <c:v>1.5</c:v>
                </c:pt>
                <c:pt idx="6252">
                  <c:v>1.5</c:v>
                </c:pt>
                <c:pt idx="6253">
                  <c:v>1.5</c:v>
                </c:pt>
                <c:pt idx="6254">
                  <c:v>1.5</c:v>
                </c:pt>
                <c:pt idx="6255">
                  <c:v>1.5</c:v>
                </c:pt>
                <c:pt idx="6256">
                  <c:v>1.5</c:v>
                </c:pt>
                <c:pt idx="6257">
                  <c:v>1.5</c:v>
                </c:pt>
                <c:pt idx="6258">
                  <c:v>1.5</c:v>
                </c:pt>
                <c:pt idx="6259">
                  <c:v>1.5</c:v>
                </c:pt>
                <c:pt idx="6260">
                  <c:v>1.5</c:v>
                </c:pt>
                <c:pt idx="6261">
                  <c:v>1.5</c:v>
                </c:pt>
                <c:pt idx="6262">
                  <c:v>1.5</c:v>
                </c:pt>
                <c:pt idx="6263">
                  <c:v>1.5</c:v>
                </c:pt>
                <c:pt idx="6264">
                  <c:v>1.5</c:v>
                </c:pt>
                <c:pt idx="6265">
                  <c:v>1.5</c:v>
                </c:pt>
                <c:pt idx="6266">
                  <c:v>1.5</c:v>
                </c:pt>
                <c:pt idx="6267">
                  <c:v>1.5</c:v>
                </c:pt>
                <c:pt idx="6268">
                  <c:v>1.5</c:v>
                </c:pt>
                <c:pt idx="6269">
                  <c:v>1.5</c:v>
                </c:pt>
                <c:pt idx="6270">
                  <c:v>1.5</c:v>
                </c:pt>
                <c:pt idx="6271">
                  <c:v>1.5</c:v>
                </c:pt>
                <c:pt idx="6272">
                  <c:v>1.5</c:v>
                </c:pt>
                <c:pt idx="6273">
                  <c:v>1.5</c:v>
                </c:pt>
                <c:pt idx="6274">
                  <c:v>1.5</c:v>
                </c:pt>
                <c:pt idx="6275">
                  <c:v>1.5</c:v>
                </c:pt>
                <c:pt idx="6276">
                  <c:v>1.5</c:v>
                </c:pt>
                <c:pt idx="6277">
                  <c:v>1.5</c:v>
                </c:pt>
                <c:pt idx="6278">
                  <c:v>1.5</c:v>
                </c:pt>
                <c:pt idx="6279">
                  <c:v>1.5</c:v>
                </c:pt>
                <c:pt idx="6280">
                  <c:v>1.5</c:v>
                </c:pt>
                <c:pt idx="6281">
                  <c:v>1.5</c:v>
                </c:pt>
                <c:pt idx="6282">
                  <c:v>1.5</c:v>
                </c:pt>
                <c:pt idx="6283">
                  <c:v>1.5</c:v>
                </c:pt>
                <c:pt idx="6284">
                  <c:v>1.5</c:v>
                </c:pt>
                <c:pt idx="6285">
                  <c:v>1.5</c:v>
                </c:pt>
                <c:pt idx="6286">
                  <c:v>1.5</c:v>
                </c:pt>
                <c:pt idx="6287">
                  <c:v>1.5</c:v>
                </c:pt>
                <c:pt idx="6288">
                  <c:v>1.5</c:v>
                </c:pt>
                <c:pt idx="6289">
                  <c:v>1.5</c:v>
                </c:pt>
                <c:pt idx="6290">
                  <c:v>1.5</c:v>
                </c:pt>
                <c:pt idx="6291">
                  <c:v>1.5</c:v>
                </c:pt>
                <c:pt idx="6292">
                  <c:v>1.5</c:v>
                </c:pt>
                <c:pt idx="6293">
                  <c:v>1.5</c:v>
                </c:pt>
                <c:pt idx="6294">
                  <c:v>1.5</c:v>
                </c:pt>
                <c:pt idx="6295">
                  <c:v>1.5</c:v>
                </c:pt>
                <c:pt idx="6296">
                  <c:v>1.5</c:v>
                </c:pt>
                <c:pt idx="6297">
                  <c:v>1.5</c:v>
                </c:pt>
                <c:pt idx="6298">
                  <c:v>1.5</c:v>
                </c:pt>
                <c:pt idx="6299">
                  <c:v>1.5</c:v>
                </c:pt>
                <c:pt idx="6300">
                  <c:v>1.5</c:v>
                </c:pt>
                <c:pt idx="6301">
                  <c:v>1.5</c:v>
                </c:pt>
                <c:pt idx="6302">
                  <c:v>1.5</c:v>
                </c:pt>
                <c:pt idx="6303">
                  <c:v>1.5</c:v>
                </c:pt>
                <c:pt idx="6304">
                  <c:v>1.5</c:v>
                </c:pt>
                <c:pt idx="6305">
                  <c:v>1.5</c:v>
                </c:pt>
                <c:pt idx="6306">
                  <c:v>1.5</c:v>
                </c:pt>
                <c:pt idx="6307">
                  <c:v>1.5</c:v>
                </c:pt>
                <c:pt idx="6308">
                  <c:v>1.5</c:v>
                </c:pt>
                <c:pt idx="6309">
                  <c:v>1.5</c:v>
                </c:pt>
                <c:pt idx="6310">
                  <c:v>1.5</c:v>
                </c:pt>
                <c:pt idx="6311">
                  <c:v>1.5</c:v>
                </c:pt>
                <c:pt idx="6312">
                  <c:v>1.5</c:v>
                </c:pt>
                <c:pt idx="6313">
                  <c:v>1.5</c:v>
                </c:pt>
                <c:pt idx="6314">
                  <c:v>1.5</c:v>
                </c:pt>
                <c:pt idx="6315">
                  <c:v>1.5</c:v>
                </c:pt>
                <c:pt idx="6316">
                  <c:v>1.5</c:v>
                </c:pt>
                <c:pt idx="6317">
                  <c:v>1.5</c:v>
                </c:pt>
                <c:pt idx="6318">
                  <c:v>1.75</c:v>
                </c:pt>
                <c:pt idx="6319">
                  <c:v>1.75</c:v>
                </c:pt>
                <c:pt idx="6320">
                  <c:v>1.75</c:v>
                </c:pt>
                <c:pt idx="6321">
                  <c:v>1.75</c:v>
                </c:pt>
                <c:pt idx="6322">
                  <c:v>1.75</c:v>
                </c:pt>
                <c:pt idx="6323">
                  <c:v>1.75</c:v>
                </c:pt>
                <c:pt idx="6324">
                  <c:v>1.75</c:v>
                </c:pt>
                <c:pt idx="6325">
                  <c:v>1.75</c:v>
                </c:pt>
                <c:pt idx="6326">
                  <c:v>1.75</c:v>
                </c:pt>
                <c:pt idx="6327">
                  <c:v>1.75</c:v>
                </c:pt>
                <c:pt idx="6328">
                  <c:v>1.75</c:v>
                </c:pt>
                <c:pt idx="6329">
                  <c:v>1.75</c:v>
                </c:pt>
                <c:pt idx="6330">
                  <c:v>1.75</c:v>
                </c:pt>
                <c:pt idx="6331">
                  <c:v>1.75</c:v>
                </c:pt>
                <c:pt idx="6332">
                  <c:v>1.75</c:v>
                </c:pt>
                <c:pt idx="6333">
                  <c:v>1.75</c:v>
                </c:pt>
                <c:pt idx="6334">
                  <c:v>1.75</c:v>
                </c:pt>
                <c:pt idx="6335">
                  <c:v>1.75</c:v>
                </c:pt>
                <c:pt idx="6336">
                  <c:v>1.75</c:v>
                </c:pt>
                <c:pt idx="6337">
                  <c:v>1.75</c:v>
                </c:pt>
                <c:pt idx="6338">
                  <c:v>1.75</c:v>
                </c:pt>
                <c:pt idx="6339">
                  <c:v>1.75</c:v>
                </c:pt>
                <c:pt idx="6340">
                  <c:v>1.75</c:v>
                </c:pt>
                <c:pt idx="6341">
                  <c:v>1.75</c:v>
                </c:pt>
                <c:pt idx="6342">
                  <c:v>1.75</c:v>
                </c:pt>
                <c:pt idx="6343">
                  <c:v>1.75</c:v>
                </c:pt>
                <c:pt idx="6344">
                  <c:v>1.75</c:v>
                </c:pt>
                <c:pt idx="6345">
                  <c:v>1.75</c:v>
                </c:pt>
                <c:pt idx="6346">
                  <c:v>1.75</c:v>
                </c:pt>
                <c:pt idx="6347">
                  <c:v>1.75</c:v>
                </c:pt>
                <c:pt idx="6348">
                  <c:v>1.75</c:v>
                </c:pt>
                <c:pt idx="6349">
                  <c:v>1.75</c:v>
                </c:pt>
                <c:pt idx="6350">
                  <c:v>1.75</c:v>
                </c:pt>
                <c:pt idx="6351">
                  <c:v>1.75</c:v>
                </c:pt>
                <c:pt idx="6352">
                  <c:v>1.75</c:v>
                </c:pt>
                <c:pt idx="6353">
                  <c:v>1.75</c:v>
                </c:pt>
                <c:pt idx="6354">
                  <c:v>1.75</c:v>
                </c:pt>
                <c:pt idx="6355">
                  <c:v>1.75</c:v>
                </c:pt>
                <c:pt idx="6356">
                  <c:v>1.75</c:v>
                </c:pt>
                <c:pt idx="6357">
                  <c:v>1.75</c:v>
                </c:pt>
                <c:pt idx="6358">
                  <c:v>1.75</c:v>
                </c:pt>
                <c:pt idx="6359">
                  <c:v>1.75</c:v>
                </c:pt>
                <c:pt idx="6360">
                  <c:v>1.75</c:v>
                </c:pt>
                <c:pt idx="6361">
                  <c:v>1.75</c:v>
                </c:pt>
                <c:pt idx="6362">
                  <c:v>1.75</c:v>
                </c:pt>
                <c:pt idx="6363">
                  <c:v>1.75</c:v>
                </c:pt>
                <c:pt idx="6364">
                  <c:v>1.75</c:v>
                </c:pt>
                <c:pt idx="6365">
                  <c:v>1.75</c:v>
                </c:pt>
                <c:pt idx="6366">
                  <c:v>1.75</c:v>
                </c:pt>
                <c:pt idx="6367">
                  <c:v>1.75</c:v>
                </c:pt>
                <c:pt idx="6368">
                  <c:v>1.75</c:v>
                </c:pt>
                <c:pt idx="6369">
                  <c:v>1.75</c:v>
                </c:pt>
                <c:pt idx="6370">
                  <c:v>1.75</c:v>
                </c:pt>
                <c:pt idx="6371">
                  <c:v>1.75</c:v>
                </c:pt>
                <c:pt idx="6372">
                  <c:v>1.75</c:v>
                </c:pt>
                <c:pt idx="6373">
                  <c:v>1.75</c:v>
                </c:pt>
                <c:pt idx="6374">
                  <c:v>1.75</c:v>
                </c:pt>
                <c:pt idx="6375">
                  <c:v>1.75</c:v>
                </c:pt>
                <c:pt idx="6376">
                  <c:v>1.75</c:v>
                </c:pt>
                <c:pt idx="6377">
                  <c:v>1.75</c:v>
                </c:pt>
                <c:pt idx="6378">
                  <c:v>2</c:v>
                </c:pt>
                <c:pt idx="6379">
                  <c:v>2</c:v>
                </c:pt>
                <c:pt idx="6380">
                  <c:v>2</c:v>
                </c:pt>
                <c:pt idx="6381">
                  <c:v>2</c:v>
                </c:pt>
                <c:pt idx="6382">
                  <c:v>2</c:v>
                </c:pt>
                <c:pt idx="6383">
                  <c:v>2</c:v>
                </c:pt>
                <c:pt idx="6384">
                  <c:v>2</c:v>
                </c:pt>
                <c:pt idx="6385">
                  <c:v>2</c:v>
                </c:pt>
                <c:pt idx="6386">
                  <c:v>2</c:v>
                </c:pt>
                <c:pt idx="6387">
                  <c:v>2</c:v>
                </c:pt>
                <c:pt idx="6388">
                  <c:v>2</c:v>
                </c:pt>
                <c:pt idx="6389">
                  <c:v>2</c:v>
                </c:pt>
                <c:pt idx="6390">
                  <c:v>2</c:v>
                </c:pt>
                <c:pt idx="6391">
                  <c:v>2</c:v>
                </c:pt>
                <c:pt idx="6392">
                  <c:v>2</c:v>
                </c:pt>
                <c:pt idx="6393">
                  <c:v>2</c:v>
                </c:pt>
                <c:pt idx="6394">
                  <c:v>2</c:v>
                </c:pt>
                <c:pt idx="6395">
                  <c:v>2</c:v>
                </c:pt>
                <c:pt idx="6396">
                  <c:v>2</c:v>
                </c:pt>
                <c:pt idx="6397">
                  <c:v>2</c:v>
                </c:pt>
                <c:pt idx="6398">
                  <c:v>2</c:v>
                </c:pt>
                <c:pt idx="6399">
                  <c:v>2</c:v>
                </c:pt>
                <c:pt idx="6400">
                  <c:v>2</c:v>
                </c:pt>
                <c:pt idx="6401">
                  <c:v>2</c:v>
                </c:pt>
                <c:pt idx="6402">
                  <c:v>2</c:v>
                </c:pt>
                <c:pt idx="6403">
                  <c:v>2</c:v>
                </c:pt>
                <c:pt idx="6404">
                  <c:v>2</c:v>
                </c:pt>
                <c:pt idx="6405">
                  <c:v>2</c:v>
                </c:pt>
                <c:pt idx="6406">
                  <c:v>2</c:v>
                </c:pt>
                <c:pt idx="6407">
                  <c:v>2</c:v>
                </c:pt>
                <c:pt idx="6408">
                  <c:v>2</c:v>
                </c:pt>
                <c:pt idx="6409">
                  <c:v>2</c:v>
                </c:pt>
                <c:pt idx="6410">
                  <c:v>2</c:v>
                </c:pt>
                <c:pt idx="6411">
                  <c:v>2</c:v>
                </c:pt>
                <c:pt idx="6412">
                  <c:v>2</c:v>
                </c:pt>
                <c:pt idx="6413">
                  <c:v>2</c:v>
                </c:pt>
                <c:pt idx="6414">
                  <c:v>2</c:v>
                </c:pt>
                <c:pt idx="6415">
                  <c:v>2</c:v>
                </c:pt>
                <c:pt idx="6416">
                  <c:v>2</c:v>
                </c:pt>
                <c:pt idx="6417">
                  <c:v>2</c:v>
                </c:pt>
                <c:pt idx="6418">
                  <c:v>2</c:v>
                </c:pt>
                <c:pt idx="6419">
                  <c:v>2</c:v>
                </c:pt>
                <c:pt idx="6420">
                  <c:v>2</c:v>
                </c:pt>
                <c:pt idx="6421">
                  <c:v>2</c:v>
                </c:pt>
                <c:pt idx="6422">
                  <c:v>2</c:v>
                </c:pt>
                <c:pt idx="6423">
                  <c:v>2</c:v>
                </c:pt>
                <c:pt idx="6424">
                  <c:v>2</c:v>
                </c:pt>
                <c:pt idx="6425">
                  <c:v>2</c:v>
                </c:pt>
                <c:pt idx="6426">
                  <c:v>2</c:v>
                </c:pt>
                <c:pt idx="6427">
                  <c:v>2</c:v>
                </c:pt>
                <c:pt idx="6428">
                  <c:v>2</c:v>
                </c:pt>
                <c:pt idx="6429">
                  <c:v>2</c:v>
                </c:pt>
                <c:pt idx="6430">
                  <c:v>2</c:v>
                </c:pt>
                <c:pt idx="6431">
                  <c:v>2</c:v>
                </c:pt>
                <c:pt idx="6432">
                  <c:v>2</c:v>
                </c:pt>
                <c:pt idx="6433">
                  <c:v>2</c:v>
                </c:pt>
                <c:pt idx="6434">
                  <c:v>2</c:v>
                </c:pt>
                <c:pt idx="6435">
                  <c:v>2</c:v>
                </c:pt>
                <c:pt idx="6436">
                  <c:v>2</c:v>
                </c:pt>
                <c:pt idx="6437">
                  <c:v>2</c:v>
                </c:pt>
                <c:pt idx="6438">
                  <c:v>2</c:v>
                </c:pt>
                <c:pt idx="6439">
                  <c:v>2</c:v>
                </c:pt>
                <c:pt idx="6440">
                  <c:v>2</c:v>
                </c:pt>
                <c:pt idx="6441">
                  <c:v>2</c:v>
                </c:pt>
                <c:pt idx="6442">
                  <c:v>2</c:v>
                </c:pt>
                <c:pt idx="6443">
                  <c:v>2</c:v>
                </c:pt>
                <c:pt idx="6444">
                  <c:v>2</c:v>
                </c:pt>
                <c:pt idx="6445">
                  <c:v>2</c:v>
                </c:pt>
                <c:pt idx="6446">
                  <c:v>2</c:v>
                </c:pt>
                <c:pt idx="6447">
                  <c:v>2</c:v>
                </c:pt>
                <c:pt idx="6448">
                  <c:v>2</c:v>
                </c:pt>
                <c:pt idx="6449">
                  <c:v>2</c:v>
                </c:pt>
                <c:pt idx="6450">
                  <c:v>2</c:v>
                </c:pt>
                <c:pt idx="6451">
                  <c:v>2</c:v>
                </c:pt>
                <c:pt idx="6452">
                  <c:v>2</c:v>
                </c:pt>
                <c:pt idx="6453">
                  <c:v>2.25</c:v>
                </c:pt>
                <c:pt idx="6454">
                  <c:v>2.25</c:v>
                </c:pt>
                <c:pt idx="6455">
                  <c:v>2.25</c:v>
                </c:pt>
                <c:pt idx="6456">
                  <c:v>2.25</c:v>
                </c:pt>
                <c:pt idx="6457">
                  <c:v>2.25</c:v>
                </c:pt>
                <c:pt idx="6458">
                  <c:v>2.25</c:v>
                </c:pt>
                <c:pt idx="6459">
                  <c:v>2.25</c:v>
                </c:pt>
                <c:pt idx="6460">
                  <c:v>2.25</c:v>
                </c:pt>
                <c:pt idx="6461">
                  <c:v>2.25</c:v>
                </c:pt>
                <c:pt idx="6462">
                  <c:v>2.25</c:v>
                </c:pt>
                <c:pt idx="6463">
                  <c:v>2.25</c:v>
                </c:pt>
                <c:pt idx="6464">
                  <c:v>2.25</c:v>
                </c:pt>
                <c:pt idx="6465">
                  <c:v>2.25</c:v>
                </c:pt>
                <c:pt idx="6466">
                  <c:v>2.25</c:v>
                </c:pt>
                <c:pt idx="6467">
                  <c:v>2.25</c:v>
                </c:pt>
                <c:pt idx="6468">
                  <c:v>2.25</c:v>
                </c:pt>
                <c:pt idx="6469">
                  <c:v>2.25</c:v>
                </c:pt>
                <c:pt idx="6470">
                  <c:v>2.25</c:v>
                </c:pt>
                <c:pt idx="6471">
                  <c:v>2.25</c:v>
                </c:pt>
                <c:pt idx="6472">
                  <c:v>2.25</c:v>
                </c:pt>
                <c:pt idx="6473">
                  <c:v>2.25</c:v>
                </c:pt>
                <c:pt idx="6474">
                  <c:v>2.25</c:v>
                </c:pt>
                <c:pt idx="6475">
                  <c:v>2.25</c:v>
                </c:pt>
                <c:pt idx="6476">
                  <c:v>2.25</c:v>
                </c:pt>
                <c:pt idx="6477">
                  <c:v>2.25</c:v>
                </c:pt>
                <c:pt idx="6478">
                  <c:v>2.25</c:v>
                </c:pt>
                <c:pt idx="6479">
                  <c:v>2.25</c:v>
                </c:pt>
                <c:pt idx="6480">
                  <c:v>2.25</c:v>
                </c:pt>
                <c:pt idx="6481">
                  <c:v>2.25</c:v>
                </c:pt>
                <c:pt idx="6482">
                  <c:v>2.25</c:v>
                </c:pt>
                <c:pt idx="6483">
                  <c:v>2.25</c:v>
                </c:pt>
                <c:pt idx="6484">
                  <c:v>2.25</c:v>
                </c:pt>
                <c:pt idx="6485">
                  <c:v>2.25</c:v>
                </c:pt>
                <c:pt idx="6486">
                  <c:v>2.25</c:v>
                </c:pt>
                <c:pt idx="6487">
                  <c:v>2.25</c:v>
                </c:pt>
                <c:pt idx="6488">
                  <c:v>2.25</c:v>
                </c:pt>
                <c:pt idx="6489">
                  <c:v>2.25</c:v>
                </c:pt>
                <c:pt idx="6490">
                  <c:v>2.25</c:v>
                </c:pt>
                <c:pt idx="6491">
                  <c:v>2.25</c:v>
                </c:pt>
                <c:pt idx="6492">
                  <c:v>2.25</c:v>
                </c:pt>
                <c:pt idx="6493">
                  <c:v>2.25</c:v>
                </c:pt>
                <c:pt idx="6494">
                  <c:v>2.25</c:v>
                </c:pt>
                <c:pt idx="6495">
                  <c:v>2.25</c:v>
                </c:pt>
                <c:pt idx="6496">
                  <c:v>2.25</c:v>
                </c:pt>
                <c:pt idx="6497">
                  <c:v>2.25</c:v>
                </c:pt>
                <c:pt idx="6498">
                  <c:v>2.25</c:v>
                </c:pt>
                <c:pt idx="6499">
                  <c:v>2.25</c:v>
                </c:pt>
                <c:pt idx="6500">
                  <c:v>2.25</c:v>
                </c:pt>
                <c:pt idx="6501">
                  <c:v>2.25</c:v>
                </c:pt>
                <c:pt idx="6502">
                  <c:v>2.25</c:v>
                </c:pt>
                <c:pt idx="6503">
                  <c:v>2.25</c:v>
                </c:pt>
                <c:pt idx="6504">
                  <c:v>2.25</c:v>
                </c:pt>
                <c:pt idx="6505">
                  <c:v>2.25</c:v>
                </c:pt>
                <c:pt idx="6506">
                  <c:v>2.25</c:v>
                </c:pt>
                <c:pt idx="6507">
                  <c:v>2.25</c:v>
                </c:pt>
                <c:pt idx="6508">
                  <c:v>2.25</c:v>
                </c:pt>
                <c:pt idx="6509">
                  <c:v>2.25</c:v>
                </c:pt>
                <c:pt idx="6510">
                  <c:v>2.25</c:v>
                </c:pt>
                <c:pt idx="6511">
                  <c:v>2.25</c:v>
                </c:pt>
                <c:pt idx="6512">
                  <c:v>2.25</c:v>
                </c:pt>
                <c:pt idx="6513">
                  <c:v>2.5</c:v>
                </c:pt>
                <c:pt idx="6514">
                  <c:v>2.5</c:v>
                </c:pt>
                <c:pt idx="6515">
                  <c:v>2.5</c:v>
                </c:pt>
                <c:pt idx="6516">
                  <c:v>2.5</c:v>
                </c:pt>
                <c:pt idx="6517">
                  <c:v>2.5</c:v>
                </c:pt>
                <c:pt idx="6518">
                  <c:v>2.5</c:v>
                </c:pt>
                <c:pt idx="6519">
                  <c:v>2.5</c:v>
                </c:pt>
                <c:pt idx="6520">
                  <c:v>2.5</c:v>
                </c:pt>
                <c:pt idx="6521">
                  <c:v>2.5</c:v>
                </c:pt>
                <c:pt idx="6522">
                  <c:v>2.5</c:v>
                </c:pt>
                <c:pt idx="6523">
                  <c:v>2.5</c:v>
                </c:pt>
                <c:pt idx="6524">
                  <c:v>2.5</c:v>
                </c:pt>
                <c:pt idx="6525">
                  <c:v>2.5</c:v>
                </c:pt>
                <c:pt idx="6526">
                  <c:v>2.5</c:v>
                </c:pt>
                <c:pt idx="6527">
                  <c:v>2.5</c:v>
                </c:pt>
                <c:pt idx="6528">
                  <c:v>2.5</c:v>
                </c:pt>
                <c:pt idx="6529">
                  <c:v>2.5</c:v>
                </c:pt>
                <c:pt idx="6530">
                  <c:v>2.5</c:v>
                </c:pt>
                <c:pt idx="6531">
                  <c:v>2.5</c:v>
                </c:pt>
                <c:pt idx="6532">
                  <c:v>2.5</c:v>
                </c:pt>
                <c:pt idx="6533">
                  <c:v>2.5</c:v>
                </c:pt>
                <c:pt idx="6534">
                  <c:v>2.5</c:v>
                </c:pt>
                <c:pt idx="6535">
                  <c:v>2.5</c:v>
                </c:pt>
                <c:pt idx="6536">
                  <c:v>2.5</c:v>
                </c:pt>
                <c:pt idx="6537">
                  <c:v>2.5</c:v>
                </c:pt>
                <c:pt idx="6538">
                  <c:v>2.5</c:v>
                </c:pt>
                <c:pt idx="6539">
                  <c:v>2.5</c:v>
                </c:pt>
                <c:pt idx="6540">
                  <c:v>2.5</c:v>
                </c:pt>
                <c:pt idx="6541">
                  <c:v>2.5</c:v>
                </c:pt>
                <c:pt idx="6542">
                  <c:v>2.5</c:v>
                </c:pt>
                <c:pt idx="6543">
                  <c:v>2.5</c:v>
                </c:pt>
                <c:pt idx="6544">
                  <c:v>2.5</c:v>
                </c:pt>
                <c:pt idx="6545">
                  <c:v>2.5</c:v>
                </c:pt>
                <c:pt idx="6546">
                  <c:v>2.5</c:v>
                </c:pt>
                <c:pt idx="6547">
                  <c:v>2.5</c:v>
                </c:pt>
                <c:pt idx="6548">
                  <c:v>2.5</c:v>
                </c:pt>
                <c:pt idx="6549">
                  <c:v>2.5</c:v>
                </c:pt>
                <c:pt idx="6550">
                  <c:v>2.5</c:v>
                </c:pt>
                <c:pt idx="6551">
                  <c:v>2.5</c:v>
                </c:pt>
                <c:pt idx="6552">
                  <c:v>2.5</c:v>
                </c:pt>
                <c:pt idx="6553">
                  <c:v>2.5</c:v>
                </c:pt>
                <c:pt idx="6554">
                  <c:v>2.5</c:v>
                </c:pt>
                <c:pt idx="6555">
                  <c:v>2.5</c:v>
                </c:pt>
                <c:pt idx="6556">
                  <c:v>2.5</c:v>
                </c:pt>
                <c:pt idx="6557">
                  <c:v>2.5</c:v>
                </c:pt>
                <c:pt idx="6558">
                  <c:v>2.5</c:v>
                </c:pt>
                <c:pt idx="6559">
                  <c:v>2.5</c:v>
                </c:pt>
                <c:pt idx="6560">
                  <c:v>2.5</c:v>
                </c:pt>
                <c:pt idx="6561">
                  <c:v>2.5</c:v>
                </c:pt>
                <c:pt idx="6562">
                  <c:v>2.5</c:v>
                </c:pt>
                <c:pt idx="6563">
                  <c:v>2.5</c:v>
                </c:pt>
                <c:pt idx="6564">
                  <c:v>2.5</c:v>
                </c:pt>
                <c:pt idx="6565">
                  <c:v>2.5</c:v>
                </c:pt>
                <c:pt idx="6566">
                  <c:v>2.5</c:v>
                </c:pt>
                <c:pt idx="6567">
                  <c:v>2.5</c:v>
                </c:pt>
                <c:pt idx="6568">
                  <c:v>2.5</c:v>
                </c:pt>
                <c:pt idx="6569">
                  <c:v>2.5</c:v>
                </c:pt>
                <c:pt idx="6570">
                  <c:v>2.5</c:v>
                </c:pt>
                <c:pt idx="6571">
                  <c:v>2.5</c:v>
                </c:pt>
                <c:pt idx="6572">
                  <c:v>2.5</c:v>
                </c:pt>
                <c:pt idx="6573">
                  <c:v>2.5</c:v>
                </c:pt>
                <c:pt idx="6574">
                  <c:v>2.5</c:v>
                </c:pt>
                <c:pt idx="6575">
                  <c:v>2.5</c:v>
                </c:pt>
                <c:pt idx="6576">
                  <c:v>2.5</c:v>
                </c:pt>
                <c:pt idx="6577">
                  <c:v>2.5</c:v>
                </c:pt>
                <c:pt idx="6578">
                  <c:v>2.5</c:v>
                </c:pt>
                <c:pt idx="6579">
                  <c:v>2.5</c:v>
                </c:pt>
                <c:pt idx="6580">
                  <c:v>2.5</c:v>
                </c:pt>
                <c:pt idx="6581">
                  <c:v>2.5</c:v>
                </c:pt>
                <c:pt idx="6582">
                  <c:v>2.5</c:v>
                </c:pt>
                <c:pt idx="6583">
                  <c:v>2.5</c:v>
                </c:pt>
                <c:pt idx="6584">
                  <c:v>2.5</c:v>
                </c:pt>
                <c:pt idx="6585">
                  <c:v>2.5</c:v>
                </c:pt>
                <c:pt idx="6586">
                  <c:v>2.5</c:v>
                </c:pt>
                <c:pt idx="6587">
                  <c:v>2.5</c:v>
                </c:pt>
                <c:pt idx="6588">
                  <c:v>2.5</c:v>
                </c:pt>
                <c:pt idx="6589">
                  <c:v>2.5</c:v>
                </c:pt>
                <c:pt idx="6590">
                  <c:v>2.5</c:v>
                </c:pt>
                <c:pt idx="6591">
                  <c:v>2.5</c:v>
                </c:pt>
                <c:pt idx="6592">
                  <c:v>2.5</c:v>
                </c:pt>
                <c:pt idx="6593">
                  <c:v>2.5</c:v>
                </c:pt>
                <c:pt idx="6594">
                  <c:v>2.5</c:v>
                </c:pt>
                <c:pt idx="6595">
                  <c:v>2.5</c:v>
                </c:pt>
                <c:pt idx="6596">
                  <c:v>2.5</c:v>
                </c:pt>
                <c:pt idx="6597">
                  <c:v>2.5</c:v>
                </c:pt>
                <c:pt idx="6598">
                  <c:v>2.5</c:v>
                </c:pt>
                <c:pt idx="6599">
                  <c:v>2.5</c:v>
                </c:pt>
                <c:pt idx="6600">
                  <c:v>2.5</c:v>
                </c:pt>
                <c:pt idx="6601">
                  <c:v>2.5</c:v>
                </c:pt>
                <c:pt idx="6602">
                  <c:v>2.5</c:v>
                </c:pt>
                <c:pt idx="6603">
                  <c:v>2.5</c:v>
                </c:pt>
                <c:pt idx="6604">
                  <c:v>2.5</c:v>
                </c:pt>
                <c:pt idx="6605">
                  <c:v>2.5</c:v>
                </c:pt>
                <c:pt idx="6606">
                  <c:v>2.5</c:v>
                </c:pt>
                <c:pt idx="6607">
                  <c:v>2.5</c:v>
                </c:pt>
                <c:pt idx="6608">
                  <c:v>2.5</c:v>
                </c:pt>
                <c:pt idx="6609">
                  <c:v>2.5</c:v>
                </c:pt>
                <c:pt idx="6610">
                  <c:v>2.5</c:v>
                </c:pt>
                <c:pt idx="6611">
                  <c:v>2.5</c:v>
                </c:pt>
                <c:pt idx="6612">
                  <c:v>2.5</c:v>
                </c:pt>
                <c:pt idx="6613">
                  <c:v>2.5</c:v>
                </c:pt>
                <c:pt idx="6614">
                  <c:v>2.5</c:v>
                </c:pt>
                <c:pt idx="6615">
                  <c:v>2.5</c:v>
                </c:pt>
                <c:pt idx="6616">
                  <c:v>2.5</c:v>
                </c:pt>
                <c:pt idx="6617">
                  <c:v>2.5</c:v>
                </c:pt>
                <c:pt idx="6618">
                  <c:v>2.5</c:v>
                </c:pt>
                <c:pt idx="6619">
                  <c:v>2.5</c:v>
                </c:pt>
                <c:pt idx="6620">
                  <c:v>2.5</c:v>
                </c:pt>
                <c:pt idx="6621">
                  <c:v>2.5</c:v>
                </c:pt>
                <c:pt idx="6622">
                  <c:v>2.5</c:v>
                </c:pt>
                <c:pt idx="6623">
                  <c:v>2.5</c:v>
                </c:pt>
                <c:pt idx="6624">
                  <c:v>2.5</c:v>
                </c:pt>
                <c:pt idx="6625">
                  <c:v>2.5</c:v>
                </c:pt>
                <c:pt idx="6626">
                  <c:v>2.5</c:v>
                </c:pt>
                <c:pt idx="6627">
                  <c:v>2.5</c:v>
                </c:pt>
                <c:pt idx="6628">
                  <c:v>2.5</c:v>
                </c:pt>
                <c:pt idx="6629">
                  <c:v>2.5</c:v>
                </c:pt>
                <c:pt idx="6630">
                  <c:v>2.5</c:v>
                </c:pt>
                <c:pt idx="6631">
                  <c:v>2.5</c:v>
                </c:pt>
                <c:pt idx="6632">
                  <c:v>2.5</c:v>
                </c:pt>
                <c:pt idx="6633">
                  <c:v>2.5</c:v>
                </c:pt>
                <c:pt idx="6634">
                  <c:v>2.5</c:v>
                </c:pt>
                <c:pt idx="6635">
                  <c:v>2.5</c:v>
                </c:pt>
                <c:pt idx="6636">
                  <c:v>2.5</c:v>
                </c:pt>
                <c:pt idx="6637">
                  <c:v>2.5</c:v>
                </c:pt>
                <c:pt idx="6638">
                  <c:v>2.5</c:v>
                </c:pt>
                <c:pt idx="6639">
                  <c:v>2.5</c:v>
                </c:pt>
                <c:pt idx="6640">
                  <c:v>2.5</c:v>
                </c:pt>
                <c:pt idx="6641">
                  <c:v>2.5</c:v>
                </c:pt>
                <c:pt idx="6642">
                  <c:v>2.5</c:v>
                </c:pt>
                <c:pt idx="6643">
                  <c:v>2.5</c:v>
                </c:pt>
                <c:pt idx="6644">
                  <c:v>2.5</c:v>
                </c:pt>
                <c:pt idx="6645">
                  <c:v>2.5</c:v>
                </c:pt>
                <c:pt idx="6646">
                  <c:v>2.5</c:v>
                </c:pt>
                <c:pt idx="6647">
                  <c:v>2.5</c:v>
                </c:pt>
                <c:pt idx="6648">
                  <c:v>2.5</c:v>
                </c:pt>
                <c:pt idx="6649">
                  <c:v>2.5</c:v>
                </c:pt>
                <c:pt idx="6650">
                  <c:v>2.5</c:v>
                </c:pt>
                <c:pt idx="6651">
                  <c:v>2.5</c:v>
                </c:pt>
                <c:pt idx="6652">
                  <c:v>2.5</c:v>
                </c:pt>
                <c:pt idx="6653">
                  <c:v>2.5</c:v>
                </c:pt>
                <c:pt idx="6654">
                  <c:v>2.5</c:v>
                </c:pt>
                <c:pt idx="6655">
                  <c:v>2.5</c:v>
                </c:pt>
                <c:pt idx="6656">
                  <c:v>2.5</c:v>
                </c:pt>
                <c:pt idx="6657">
                  <c:v>2.5</c:v>
                </c:pt>
                <c:pt idx="6658">
                  <c:v>2.5</c:v>
                </c:pt>
                <c:pt idx="6659">
                  <c:v>2.5</c:v>
                </c:pt>
                <c:pt idx="6660">
                  <c:v>2.5</c:v>
                </c:pt>
                <c:pt idx="6661">
                  <c:v>2.5</c:v>
                </c:pt>
                <c:pt idx="6662">
                  <c:v>2.5</c:v>
                </c:pt>
                <c:pt idx="6663">
                  <c:v>2.5</c:v>
                </c:pt>
                <c:pt idx="6664">
                  <c:v>2.5</c:v>
                </c:pt>
                <c:pt idx="6665">
                  <c:v>2.5</c:v>
                </c:pt>
                <c:pt idx="6666">
                  <c:v>2.5</c:v>
                </c:pt>
                <c:pt idx="6667">
                  <c:v>2.5</c:v>
                </c:pt>
                <c:pt idx="6668">
                  <c:v>2.5</c:v>
                </c:pt>
                <c:pt idx="6669">
                  <c:v>2.5</c:v>
                </c:pt>
                <c:pt idx="6670">
                  <c:v>2.5</c:v>
                </c:pt>
                <c:pt idx="6671">
                  <c:v>2.5</c:v>
                </c:pt>
                <c:pt idx="6672">
                  <c:v>2.5</c:v>
                </c:pt>
                <c:pt idx="6673">
                  <c:v>2.25</c:v>
                </c:pt>
                <c:pt idx="6674">
                  <c:v>2.25</c:v>
                </c:pt>
                <c:pt idx="6675">
                  <c:v>2.25</c:v>
                </c:pt>
                <c:pt idx="6676">
                  <c:v>2.25</c:v>
                </c:pt>
                <c:pt idx="6677">
                  <c:v>2.25</c:v>
                </c:pt>
                <c:pt idx="6678">
                  <c:v>2.25</c:v>
                </c:pt>
                <c:pt idx="6679">
                  <c:v>2.25</c:v>
                </c:pt>
                <c:pt idx="6680">
                  <c:v>2.25</c:v>
                </c:pt>
                <c:pt idx="6681">
                  <c:v>2.25</c:v>
                </c:pt>
                <c:pt idx="6682">
                  <c:v>2.25</c:v>
                </c:pt>
                <c:pt idx="6683">
                  <c:v>2.25</c:v>
                </c:pt>
                <c:pt idx="6684">
                  <c:v>2.25</c:v>
                </c:pt>
                <c:pt idx="6685">
                  <c:v>2.25</c:v>
                </c:pt>
                <c:pt idx="6686">
                  <c:v>2.25</c:v>
                </c:pt>
                <c:pt idx="6687">
                  <c:v>2.25</c:v>
                </c:pt>
                <c:pt idx="6688">
                  <c:v>2.25</c:v>
                </c:pt>
                <c:pt idx="6689">
                  <c:v>2.25</c:v>
                </c:pt>
                <c:pt idx="6690">
                  <c:v>2.25</c:v>
                </c:pt>
                <c:pt idx="6691">
                  <c:v>2.25</c:v>
                </c:pt>
                <c:pt idx="6692">
                  <c:v>2.25</c:v>
                </c:pt>
                <c:pt idx="6693">
                  <c:v>2.25</c:v>
                </c:pt>
                <c:pt idx="6694">
                  <c:v>2.25</c:v>
                </c:pt>
                <c:pt idx="6695">
                  <c:v>2.25</c:v>
                </c:pt>
                <c:pt idx="6696">
                  <c:v>2.25</c:v>
                </c:pt>
                <c:pt idx="6697">
                  <c:v>2.25</c:v>
                </c:pt>
                <c:pt idx="6698">
                  <c:v>2.25</c:v>
                </c:pt>
                <c:pt idx="6699">
                  <c:v>2.25</c:v>
                </c:pt>
                <c:pt idx="6700">
                  <c:v>2.25</c:v>
                </c:pt>
                <c:pt idx="6701">
                  <c:v>2.25</c:v>
                </c:pt>
                <c:pt idx="6702">
                  <c:v>2.25</c:v>
                </c:pt>
                <c:pt idx="6703">
                  <c:v>2.25</c:v>
                </c:pt>
                <c:pt idx="6704">
                  <c:v>2.25</c:v>
                </c:pt>
                <c:pt idx="6705">
                  <c:v>2.25</c:v>
                </c:pt>
                <c:pt idx="6706">
                  <c:v>2.25</c:v>
                </c:pt>
                <c:pt idx="6707">
                  <c:v>2.25</c:v>
                </c:pt>
                <c:pt idx="6708">
                  <c:v>2</c:v>
                </c:pt>
                <c:pt idx="6709">
                  <c:v>2</c:v>
                </c:pt>
                <c:pt idx="6710">
                  <c:v>2</c:v>
                </c:pt>
                <c:pt idx="6711">
                  <c:v>2</c:v>
                </c:pt>
                <c:pt idx="6712">
                  <c:v>2</c:v>
                </c:pt>
                <c:pt idx="6713">
                  <c:v>2</c:v>
                </c:pt>
                <c:pt idx="6714">
                  <c:v>2</c:v>
                </c:pt>
                <c:pt idx="6715">
                  <c:v>2</c:v>
                </c:pt>
                <c:pt idx="6716">
                  <c:v>2</c:v>
                </c:pt>
                <c:pt idx="6717">
                  <c:v>2</c:v>
                </c:pt>
                <c:pt idx="6718">
                  <c:v>2</c:v>
                </c:pt>
                <c:pt idx="6719">
                  <c:v>2</c:v>
                </c:pt>
                <c:pt idx="6720">
                  <c:v>2</c:v>
                </c:pt>
                <c:pt idx="6721">
                  <c:v>2</c:v>
                </c:pt>
                <c:pt idx="6722">
                  <c:v>2</c:v>
                </c:pt>
                <c:pt idx="6723">
                  <c:v>2</c:v>
                </c:pt>
                <c:pt idx="6724">
                  <c:v>2</c:v>
                </c:pt>
                <c:pt idx="6725">
                  <c:v>2</c:v>
                </c:pt>
                <c:pt idx="6726">
                  <c:v>2</c:v>
                </c:pt>
                <c:pt idx="6727">
                  <c:v>2</c:v>
                </c:pt>
                <c:pt idx="6728">
                  <c:v>2</c:v>
                </c:pt>
                <c:pt idx="6729">
                  <c:v>2</c:v>
                </c:pt>
                <c:pt idx="6730">
                  <c:v>2</c:v>
                </c:pt>
                <c:pt idx="6731">
                  <c:v>2</c:v>
                </c:pt>
                <c:pt idx="6732">
                  <c:v>2</c:v>
                </c:pt>
                <c:pt idx="6733">
                  <c:v>2</c:v>
                </c:pt>
                <c:pt idx="6734">
                  <c:v>2</c:v>
                </c:pt>
                <c:pt idx="6735">
                  <c:v>2</c:v>
                </c:pt>
                <c:pt idx="6736">
                  <c:v>2</c:v>
                </c:pt>
                <c:pt idx="6737">
                  <c:v>2</c:v>
                </c:pt>
                <c:pt idx="6738">
                  <c:v>1.75</c:v>
                </c:pt>
                <c:pt idx="6739">
                  <c:v>1.75</c:v>
                </c:pt>
                <c:pt idx="6740">
                  <c:v>1.75</c:v>
                </c:pt>
                <c:pt idx="6741">
                  <c:v>1.75</c:v>
                </c:pt>
                <c:pt idx="6742">
                  <c:v>1.75</c:v>
                </c:pt>
                <c:pt idx="6743">
                  <c:v>1.75</c:v>
                </c:pt>
                <c:pt idx="6744">
                  <c:v>1.75</c:v>
                </c:pt>
                <c:pt idx="6745">
                  <c:v>1.75</c:v>
                </c:pt>
                <c:pt idx="6746">
                  <c:v>1.75</c:v>
                </c:pt>
                <c:pt idx="6747">
                  <c:v>1.75</c:v>
                </c:pt>
                <c:pt idx="6748">
                  <c:v>1.75</c:v>
                </c:pt>
                <c:pt idx="6749">
                  <c:v>1.75</c:v>
                </c:pt>
                <c:pt idx="6750">
                  <c:v>1.75</c:v>
                </c:pt>
                <c:pt idx="6751">
                  <c:v>1.75</c:v>
                </c:pt>
                <c:pt idx="6752">
                  <c:v>1.75</c:v>
                </c:pt>
                <c:pt idx="6753">
                  <c:v>1.75</c:v>
                </c:pt>
                <c:pt idx="6754">
                  <c:v>1.75</c:v>
                </c:pt>
                <c:pt idx="6755">
                  <c:v>1.75</c:v>
                </c:pt>
                <c:pt idx="6756">
                  <c:v>1.75</c:v>
                </c:pt>
                <c:pt idx="6757">
                  <c:v>1.75</c:v>
                </c:pt>
                <c:pt idx="6758">
                  <c:v>1.75</c:v>
                </c:pt>
                <c:pt idx="6759">
                  <c:v>1.75</c:v>
                </c:pt>
                <c:pt idx="6760">
                  <c:v>1.75</c:v>
                </c:pt>
                <c:pt idx="6761">
                  <c:v>1.75</c:v>
                </c:pt>
                <c:pt idx="6762">
                  <c:v>1.75</c:v>
                </c:pt>
                <c:pt idx="6763">
                  <c:v>1.75</c:v>
                </c:pt>
                <c:pt idx="6764">
                  <c:v>1.75</c:v>
                </c:pt>
                <c:pt idx="6765">
                  <c:v>1.75</c:v>
                </c:pt>
                <c:pt idx="6766">
                  <c:v>1.75</c:v>
                </c:pt>
                <c:pt idx="6767">
                  <c:v>1.75</c:v>
                </c:pt>
                <c:pt idx="6768">
                  <c:v>1.75</c:v>
                </c:pt>
                <c:pt idx="6769">
                  <c:v>1.75</c:v>
                </c:pt>
                <c:pt idx="6770">
                  <c:v>1.75</c:v>
                </c:pt>
                <c:pt idx="6771">
                  <c:v>1.75</c:v>
                </c:pt>
                <c:pt idx="6772">
                  <c:v>1.75</c:v>
                </c:pt>
                <c:pt idx="6773">
                  <c:v>1.75</c:v>
                </c:pt>
                <c:pt idx="6774">
                  <c:v>1.75</c:v>
                </c:pt>
                <c:pt idx="6775">
                  <c:v>1.75</c:v>
                </c:pt>
                <c:pt idx="6776">
                  <c:v>1.75</c:v>
                </c:pt>
                <c:pt idx="6777">
                  <c:v>1.75</c:v>
                </c:pt>
                <c:pt idx="6778">
                  <c:v>1.75</c:v>
                </c:pt>
                <c:pt idx="6779">
                  <c:v>1.75</c:v>
                </c:pt>
                <c:pt idx="6780">
                  <c:v>1.75</c:v>
                </c:pt>
                <c:pt idx="6781">
                  <c:v>1.75</c:v>
                </c:pt>
                <c:pt idx="6782">
                  <c:v>1.75</c:v>
                </c:pt>
                <c:pt idx="6783">
                  <c:v>1.75</c:v>
                </c:pt>
                <c:pt idx="6784">
                  <c:v>1.75</c:v>
                </c:pt>
                <c:pt idx="6785">
                  <c:v>1.75</c:v>
                </c:pt>
                <c:pt idx="6786">
                  <c:v>1.75</c:v>
                </c:pt>
                <c:pt idx="6787">
                  <c:v>1.75</c:v>
                </c:pt>
                <c:pt idx="6788">
                  <c:v>1.75</c:v>
                </c:pt>
                <c:pt idx="6789">
                  <c:v>1.75</c:v>
                </c:pt>
                <c:pt idx="6790">
                  <c:v>1.75</c:v>
                </c:pt>
                <c:pt idx="6791">
                  <c:v>1.75</c:v>
                </c:pt>
                <c:pt idx="6792">
                  <c:v>1.75</c:v>
                </c:pt>
                <c:pt idx="6793">
                  <c:v>1.75</c:v>
                </c:pt>
                <c:pt idx="6794">
                  <c:v>1.75</c:v>
                </c:pt>
                <c:pt idx="6795">
                  <c:v>1.75</c:v>
                </c:pt>
                <c:pt idx="6796">
                  <c:v>1.75</c:v>
                </c:pt>
                <c:pt idx="6797">
                  <c:v>1.75</c:v>
                </c:pt>
                <c:pt idx="6798">
                  <c:v>1.75</c:v>
                </c:pt>
                <c:pt idx="6799">
                  <c:v>1.75</c:v>
                </c:pt>
                <c:pt idx="6800">
                  <c:v>1.75</c:v>
                </c:pt>
                <c:pt idx="6801">
                  <c:v>1.75</c:v>
                </c:pt>
                <c:pt idx="6802">
                  <c:v>1.75</c:v>
                </c:pt>
                <c:pt idx="6803">
                  <c:v>1.75</c:v>
                </c:pt>
                <c:pt idx="6804">
                  <c:v>1.75</c:v>
                </c:pt>
                <c:pt idx="6805">
                  <c:v>1.75</c:v>
                </c:pt>
                <c:pt idx="6806">
                  <c:v>1.75</c:v>
                </c:pt>
                <c:pt idx="6807">
                  <c:v>1.75</c:v>
                </c:pt>
                <c:pt idx="6808">
                  <c:v>1.75</c:v>
                </c:pt>
                <c:pt idx="6809">
                  <c:v>1.75</c:v>
                </c:pt>
                <c:pt idx="6810">
                  <c:v>1.75</c:v>
                </c:pt>
                <c:pt idx="6811">
                  <c:v>1.75</c:v>
                </c:pt>
                <c:pt idx="6812">
                  <c:v>1.75</c:v>
                </c:pt>
                <c:pt idx="6813">
                  <c:v>1.75</c:v>
                </c:pt>
                <c:pt idx="6814">
                  <c:v>1.75</c:v>
                </c:pt>
                <c:pt idx="6815">
                  <c:v>1.75</c:v>
                </c:pt>
                <c:pt idx="6816">
                  <c:v>1.75</c:v>
                </c:pt>
                <c:pt idx="6817">
                  <c:v>1.75</c:v>
                </c:pt>
                <c:pt idx="6818">
                  <c:v>1.75</c:v>
                </c:pt>
                <c:pt idx="6819">
                  <c:v>1.75</c:v>
                </c:pt>
                <c:pt idx="6820">
                  <c:v>1.75</c:v>
                </c:pt>
                <c:pt idx="6821">
                  <c:v>1.75</c:v>
                </c:pt>
                <c:pt idx="6822">
                  <c:v>1.75</c:v>
                </c:pt>
                <c:pt idx="6823">
                  <c:v>1.75</c:v>
                </c:pt>
                <c:pt idx="6824">
                  <c:v>1.75</c:v>
                </c:pt>
                <c:pt idx="6825">
                  <c:v>1.75</c:v>
                </c:pt>
                <c:pt idx="6826">
                  <c:v>1.75</c:v>
                </c:pt>
                <c:pt idx="6827">
                  <c:v>1.25</c:v>
                </c:pt>
                <c:pt idx="6828">
                  <c:v>1.25</c:v>
                </c:pt>
                <c:pt idx="6829">
                  <c:v>1.25</c:v>
                </c:pt>
                <c:pt idx="6830">
                  <c:v>1.25</c:v>
                </c:pt>
                <c:pt idx="6831">
                  <c:v>1.25</c:v>
                </c:pt>
                <c:pt idx="6832">
                  <c:v>1.25</c:v>
                </c:pt>
                <c:pt idx="6833">
                  <c:v>1.25</c:v>
                </c:pt>
                <c:pt idx="6834">
                  <c:v>1.25</c:v>
                </c:pt>
                <c:pt idx="6835">
                  <c:v>0.25</c:v>
                </c:pt>
                <c:pt idx="6836">
                  <c:v>0.25</c:v>
                </c:pt>
                <c:pt idx="6837">
                  <c:v>0.25</c:v>
                </c:pt>
                <c:pt idx="6838">
                  <c:v>0.25</c:v>
                </c:pt>
                <c:pt idx="6839">
                  <c:v>0.25</c:v>
                </c:pt>
                <c:pt idx="6840">
                  <c:v>0.25</c:v>
                </c:pt>
                <c:pt idx="6841">
                  <c:v>0.25</c:v>
                </c:pt>
                <c:pt idx="6842">
                  <c:v>0.25</c:v>
                </c:pt>
                <c:pt idx="6843">
                  <c:v>0.25</c:v>
                </c:pt>
                <c:pt idx="6844">
                  <c:v>0.25</c:v>
                </c:pt>
                <c:pt idx="6845">
                  <c:v>0.25</c:v>
                </c:pt>
                <c:pt idx="6846">
                  <c:v>0.25</c:v>
                </c:pt>
                <c:pt idx="6847">
                  <c:v>0.25</c:v>
                </c:pt>
                <c:pt idx="6848">
                  <c:v>0.25</c:v>
                </c:pt>
                <c:pt idx="6849">
                  <c:v>0.25</c:v>
                </c:pt>
                <c:pt idx="6850">
                  <c:v>0.25</c:v>
                </c:pt>
                <c:pt idx="6851">
                  <c:v>0.25</c:v>
                </c:pt>
                <c:pt idx="6852">
                  <c:v>0.25</c:v>
                </c:pt>
                <c:pt idx="6853">
                  <c:v>0.25</c:v>
                </c:pt>
                <c:pt idx="6854">
                  <c:v>0.25</c:v>
                </c:pt>
                <c:pt idx="6855">
                  <c:v>0.25</c:v>
                </c:pt>
                <c:pt idx="6856">
                  <c:v>0.25</c:v>
                </c:pt>
                <c:pt idx="6857">
                  <c:v>0.25</c:v>
                </c:pt>
                <c:pt idx="6858">
                  <c:v>0.25</c:v>
                </c:pt>
                <c:pt idx="6859">
                  <c:v>0.25</c:v>
                </c:pt>
                <c:pt idx="6860">
                  <c:v>0.25</c:v>
                </c:pt>
                <c:pt idx="6861">
                  <c:v>0.25</c:v>
                </c:pt>
                <c:pt idx="6862">
                  <c:v>0.25</c:v>
                </c:pt>
                <c:pt idx="6863">
                  <c:v>0.25</c:v>
                </c:pt>
                <c:pt idx="6864">
                  <c:v>0.25</c:v>
                </c:pt>
                <c:pt idx="6865">
                  <c:v>0.25</c:v>
                </c:pt>
                <c:pt idx="6866">
                  <c:v>0.25</c:v>
                </c:pt>
                <c:pt idx="6867">
                  <c:v>0.25</c:v>
                </c:pt>
                <c:pt idx="6868">
                  <c:v>0.25</c:v>
                </c:pt>
                <c:pt idx="6869">
                  <c:v>0.25</c:v>
                </c:pt>
                <c:pt idx="6870">
                  <c:v>0.25</c:v>
                </c:pt>
                <c:pt idx="6871">
                  <c:v>0.25</c:v>
                </c:pt>
                <c:pt idx="6872">
                  <c:v>0.25</c:v>
                </c:pt>
                <c:pt idx="6873">
                  <c:v>0.25</c:v>
                </c:pt>
                <c:pt idx="6874">
                  <c:v>0.25</c:v>
                </c:pt>
                <c:pt idx="6875">
                  <c:v>0.25</c:v>
                </c:pt>
                <c:pt idx="6876">
                  <c:v>0.25</c:v>
                </c:pt>
                <c:pt idx="6877">
                  <c:v>0.25</c:v>
                </c:pt>
                <c:pt idx="6878">
                  <c:v>0.25</c:v>
                </c:pt>
                <c:pt idx="6879">
                  <c:v>0.25</c:v>
                </c:pt>
                <c:pt idx="6880">
                  <c:v>0.25</c:v>
                </c:pt>
                <c:pt idx="6881">
                  <c:v>0.25</c:v>
                </c:pt>
                <c:pt idx="6882">
                  <c:v>0.25</c:v>
                </c:pt>
                <c:pt idx="6883">
                  <c:v>0.25</c:v>
                </c:pt>
                <c:pt idx="6884">
                  <c:v>0.25</c:v>
                </c:pt>
                <c:pt idx="6885">
                  <c:v>0.25</c:v>
                </c:pt>
                <c:pt idx="6886">
                  <c:v>0.25</c:v>
                </c:pt>
                <c:pt idx="6887">
                  <c:v>0.25</c:v>
                </c:pt>
                <c:pt idx="6888">
                  <c:v>0.25</c:v>
                </c:pt>
                <c:pt idx="6889">
                  <c:v>0.25</c:v>
                </c:pt>
                <c:pt idx="6890">
                  <c:v>0.25</c:v>
                </c:pt>
                <c:pt idx="6891">
                  <c:v>0.25</c:v>
                </c:pt>
                <c:pt idx="6892">
                  <c:v>0.25</c:v>
                </c:pt>
                <c:pt idx="6893">
                  <c:v>0.25</c:v>
                </c:pt>
                <c:pt idx="6894">
                  <c:v>0.25</c:v>
                </c:pt>
                <c:pt idx="6895">
                  <c:v>0.25</c:v>
                </c:pt>
                <c:pt idx="6896">
                  <c:v>0.25</c:v>
                </c:pt>
                <c:pt idx="6897">
                  <c:v>0.25</c:v>
                </c:pt>
                <c:pt idx="6898">
                  <c:v>0.25</c:v>
                </c:pt>
                <c:pt idx="6899">
                  <c:v>0.25</c:v>
                </c:pt>
                <c:pt idx="6900">
                  <c:v>0.25</c:v>
                </c:pt>
                <c:pt idx="6901">
                  <c:v>0.25</c:v>
                </c:pt>
                <c:pt idx="6902">
                  <c:v>0.25</c:v>
                </c:pt>
                <c:pt idx="6903">
                  <c:v>0.25</c:v>
                </c:pt>
                <c:pt idx="6904">
                  <c:v>0.25</c:v>
                </c:pt>
                <c:pt idx="6905">
                  <c:v>0.25</c:v>
                </c:pt>
                <c:pt idx="6906">
                  <c:v>0.25</c:v>
                </c:pt>
                <c:pt idx="6907">
                  <c:v>0.25</c:v>
                </c:pt>
                <c:pt idx="6908">
                  <c:v>0.25</c:v>
                </c:pt>
                <c:pt idx="6909">
                  <c:v>0.25</c:v>
                </c:pt>
                <c:pt idx="6910">
                  <c:v>0.25</c:v>
                </c:pt>
                <c:pt idx="6911">
                  <c:v>0.25</c:v>
                </c:pt>
                <c:pt idx="6912">
                  <c:v>0.25</c:v>
                </c:pt>
                <c:pt idx="6913">
                  <c:v>0.25</c:v>
                </c:pt>
                <c:pt idx="6914">
                  <c:v>0.25</c:v>
                </c:pt>
                <c:pt idx="6915">
                  <c:v>0.25</c:v>
                </c:pt>
                <c:pt idx="6916">
                  <c:v>0.25</c:v>
                </c:pt>
                <c:pt idx="6917">
                  <c:v>0.25</c:v>
                </c:pt>
                <c:pt idx="6918">
                  <c:v>0.25</c:v>
                </c:pt>
                <c:pt idx="6919">
                  <c:v>0.25</c:v>
                </c:pt>
                <c:pt idx="6920">
                  <c:v>0.25</c:v>
                </c:pt>
                <c:pt idx="6921">
                  <c:v>0.25</c:v>
                </c:pt>
                <c:pt idx="6922">
                  <c:v>0.25</c:v>
                </c:pt>
                <c:pt idx="6923">
                  <c:v>0.25</c:v>
                </c:pt>
                <c:pt idx="6924">
                  <c:v>0.25</c:v>
                </c:pt>
                <c:pt idx="6925">
                  <c:v>0.25</c:v>
                </c:pt>
                <c:pt idx="6926">
                  <c:v>0.25</c:v>
                </c:pt>
                <c:pt idx="6927">
                  <c:v>0.25</c:v>
                </c:pt>
                <c:pt idx="6928">
                  <c:v>0.25</c:v>
                </c:pt>
                <c:pt idx="6929">
                  <c:v>0.25</c:v>
                </c:pt>
                <c:pt idx="6930">
                  <c:v>0.25</c:v>
                </c:pt>
                <c:pt idx="6931">
                  <c:v>0.25</c:v>
                </c:pt>
                <c:pt idx="6932">
                  <c:v>0.25</c:v>
                </c:pt>
                <c:pt idx="6933">
                  <c:v>0.25</c:v>
                </c:pt>
                <c:pt idx="6934">
                  <c:v>0.25</c:v>
                </c:pt>
                <c:pt idx="6935">
                  <c:v>0.25</c:v>
                </c:pt>
                <c:pt idx="6936">
                  <c:v>0.25</c:v>
                </c:pt>
                <c:pt idx="6937">
                  <c:v>0.25</c:v>
                </c:pt>
                <c:pt idx="6938">
                  <c:v>0.25</c:v>
                </c:pt>
                <c:pt idx="6939">
                  <c:v>0.25</c:v>
                </c:pt>
                <c:pt idx="6940">
                  <c:v>0.25</c:v>
                </c:pt>
                <c:pt idx="6941">
                  <c:v>0.25</c:v>
                </c:pt>
                <c:pt idx="6942">
                  <c:v>0.25</c:v>
                </c:pt>
                <c:pt idx="6943">
                  <c:v>0.25</c:v>
                </c:pt>
                <c:pt idx="6944">
                  <c:v>0.25</c:v>
                </c:pt>
                <c:pt idx="6945">
                  <c:v>0.25</c:v>
                </c:pt>
                <c:pt idx="6946">
                  <c:v>0.25</c:v>
                </c:pt>
                <c:pt idx="6947">
                  <c:v>0.25</c:v>
                </c:pt>
                <c:pt idx="6948">
                  <c:v>0.25</c:v>
                </c:pt>
                <c:pt idx="6949">
                  <c:v>0.25</c:v>
                </c:pt>
                <c:pt idx="6950">
                  <c:v>0.25</c:v>
                </c:pt>
                <c:pt idx="6951">
                  <c:v>0.25</c:v>
                </c:pt>
                <c:pt idx="6952">
                  <c:v>0.25</c:v>
                </c:pt>
                <c:pt idx="6953">
                  <c:v>0.25</c:v>
                </c:pt>
                <c:pt idx="6954">
                  <c:v>0.25</c:v>
                </c:pt>
                <c:pt idx="6955">
                  <c:v>0.25</c:v>
                </c:pt>
                <c:pt idx="6956">
                  <c:v>0.25</c:v>
                </c:pt>
                <c:pt idx="6957">
                  <c:v>0.25</c:v>
                </c:pt>
                <c:pt idx="6958">
                  <c:v>0.25</c:v>
                </c:pt>
                <c:pt idx="6959">
                  <c:v>0.25</c:v>
                </c:pt>
                <c:pt idx="6960">
                  <c:v>0.25</c:v>
                </c:pt>
                <c:pt idx="6961">
                  <c:v>0.25</c:v>
                </c:pt>
                <c:pt idx="6962">
                  <c:v>0.25</c:v>
                </c:pt>
                <c:pt idx="6963">
                  <c:v>0.25</c:v>
                </c:pt>
                <c:pt idx="6964">
                  <c:v>0.25</c:v>
                </c:pt>
                <c:pt idx="6965">
                  <c:v>0.25</c:v>
                </c:pt>
                <c:pt idx="6966">
                  <c:v>0.25</c:v>
                </c:pt>
                <c:pt idx="6967">
                  <c:v>0.25</c:v>
                </c:pt>
                <c:pt idx="6968">
                  <c:v>0.25</c:v>
                </c:pt>
                <c:pt idx="6969">
                  <c:v>0.25</c:v>
                </c:pt>
                <c:pt idx="6970">
                  <c:v>0.25</c:v>
                </c:pt>
                <c:pt idx="6971">
                  <c:v>0.25</c:v>
                </c:pt>
                <c:pt idx="6972">
                  <c:v>0.25</c:v>
                </c:pt>
                <c:pt idx="6973">
                  <c:v>0.25</c:v>
                </c:pt>
                <c:pt idx="6974">
                  <c:v>0.25</c:v>
                </c:pt>
                <c:pt idx="6975">
                  <c:v>0.25</c:v>
                </c:pt>
                <c:pt idx="6976">
                  <c:v>0.25</c:v>
                </c:pt>
                <c:pt idx="6977">
                  <c:v>0.25</c:v>
                </c:pt>
                <c:pt idx="6978">
                  <c:v>0.25</c:v>
                </c:pt>
                <c:pt idx="6979">
                  <c:v>0.25</c:v>
                </c:pt>
                <c:pt idx="6980">
                  <c:v>0.25</c:v>
                </c:pt>
                <c:pt idx="6981">
                  <c:v>0.25</c:v>
                </c:pt>
                <c:pt idx="6982">
                  <c:v>0.25</c:v>
                </c:pt>
                <c:pt idx="6983">
                  <c:v>0.25</c:v>
                </c:pt>
                <c:pt idx="6984">
                  <c:v>0.25</c:v>
                </c:pt>
                <c:pt idx="6985">
                  <c:v>0.25</c:v>
                </c:pt>
                <c:pt idx="6986">
                  <c:v>0.25</c:v>
                </c:pt>
                <c:pt idx="6987">
                  <c:v>0.25</c:v>
                </c:pt>
                <c:pt idx="6988">
                  <c:v>0.25</c:v>
                </c:pt>
                <c:pt idx="6989">
                  <c:v>0.25</c:v>
                </c:pt>
                <c:pt idx="6990">
                  <c:v>0.25</c:v>
                </c:pt>
                <c:pt idx="6991">
                  <c:v>0.25</c:v>
                </c:pt>
                <c:pt idx="6992">
                  <c:v>0.25</c:v>
                </c:pt>
                <c:pt idx="6993">
                  <c:v>0.25</c:v>
                </c:pt>
                <c:pt idx="6994">
                  <c:v>0.25</c:v>
                </c:pt>
                <c:pt idx="6995">
                  <c:v>0.25</c:v>
                </c:pt>
                <c:pt idx="6996">
                  <c:v>0.25</c:v>
                </c:pt>
                <c:pt idx="6997">
                  <c:v>0.25</c:v>
                </c:pt>
                <c:pt idx="6998">
                  <c:v>0.25</c:v>
                </c:pt>
                <c:pt idx="6999">
                  <c:v>0.25</c:v>
                </c:pt>
                <c:pt idx="7000">
                  <c:v>0.25</c:v>
                </c:pt>
                <c:pt idx="7001">
                  <c:v>0.25</c:v>
                </c:pt>
                <c:pt idx="7002">
                  <c:v>0.25</c:v>
                </c:pt>
                <c:pt idx="7003">
                  <c:v>0.25</c:v>
                </c:pt>
                <c:pt idx="7004">
                  <c:v>0.25</c:v>
                </c:pt>
                <c:pt idx="7005">
                  <c:v>0.25</c:v>
                </c:pt>
                <c:pt idx="7006">
                  <c:v>0.25</c:v>
                </c:pt>
                <c:pt idx="7007">
                  <c:v>0.25</c:v>
                </c:pt>
                <c:pt idx="7008">
                  <c:v>0.25</c:v>
                </c:pt>
                <c:pt idx="7009">
                  <c:v>0.25</c:v>
                </c:pt>
                <c:pt idx="7010">
                  <c:v>0.25</c:v>
                </c:pt>
                <c:pt idx="7011">
                  <c:v>0.25</c:v>
                </c:pt>
                <c:pt idx="7012">
                  <c:v>0.25</c:v>
                </c:pt>
                <c:pt idx="7013">
                  <c:v>0.25</c:v>
                </c:pt>
                <c:pt idx="7014">
                  <c:v>0.25</c:v>
                </c:pt>
                <c:pt idx="7015">
                  <c:v>0.25</c:v>
                </c:pt>
                <c:pt idx="7016">
                  <c:v>0.25</c:v>
                </c:pt>
                <c:pt idx="7017">
                  <c:v>0.25</c:v>
                </c:pt>
                <c:pt idx="7018">
                  <c:v>0.25</c:v>
                </c:pt>
                <c:pt idx="7019">
                  <c:v>0.25</c:v>
                </c:pt>
                <c:pt idx="7020">
                  <c:v>0.25</c:v>
                </c:pt>
                <c:pt idx="7021">
                  <c:v>0.25</c:v>
                </c:pt>
                <c:pt idx="7022">
                  <c:v>0.25</c:v>
                </c:pt>
                <c:pt idx="7023">
                  <c:v>0.25</c:v>
                </c:pt>
                <c:pt idx="7024">
                  <c:v>0.25</c:v>
                </c:pt>
                <c:pt idx="7025">
                  <c:v>0.25</c:v>
                </c:pt>
                <c:pt idx="7026">
                  <c:v>0.25</c:v>
                </c:pt>
                <c:pt idx="7027">
                  <c:v>0.25</c:v>
                </c:pt>
                <c:pt idx="7028">
                  <c:v>0.25</c:v>
                </c:pt>
                <c:pt idx="7029">
                  <c:v>0.25</c:v>
                </c:pt>
                <c:pt idx="7030">
                  <c:v>0.25</c:v>
                </c:pt>
                <c:pt idx="7031">
                  <c:v>0.25</c:v>
                </c:pt>
                <c:pt idx="7032">
                  <c:v>0.25</c:v>
                </c:pt>
                <c:pt idx="7033">
                  <c:v>0.25</c:v>
                </c:pt>
                <c:pt idx="7034">
                  <c:v>0.25</c:v>
                </c:pt>
                <c:pt idx="7035">
                  <c:v>0.25</c:v>
                </c:pt>
                <c:pt idx="7036">
                  <c:v>0.25</c:v>
                </c:pt>
                <c:pt idx="7037">
                  <c:v>0.25</c:v>
                </c:pt>
                <c:pt idx="7038">
                  <c:v>0.25</c:v>
                </c:pt>
                <c:pt idx="7039">
                  <c:v>0.25</c:v>
                </c:pt>
                <c:pt idx="7040">
                  <c:v>0.25</c:v>
                </c:pt>
                <c:pt idx="7041">
                  <c:v>0.25</c:v>
                </c:pt>
                <c:pt idx="7042">
                  <c:v>0.25</c:v>
                </c:pt>
                <c:pt idx="7043">
                  <c:v>0.25</c:v>
                </c:pt>
                <c:pt idx="7044">
                  <c:v>0.25</c:v>
                </c:pt>
                <c:pt idx="7045">
                  <c:v>0.25</c:v>
                </c:pt>
                <c:pt idx="7046">
                  <c:v>0.25</c:v>
                </c:pt>
                <c:pt idx="7047">
                  <c:v>0.25</c:v>
                </c:pt>
                <c:pt idx="7048">
                  <c:v>0.25</c:v>
                </c:pt>
                <c:pt idx="7049">
                  <c:v>0.25</c:v>
                </c:pt>
                <c:pt idx="7050">
                  <c:v>0.25</c:v>
                </c:pt>
                <c:pt idx="7051">
                  <c:v>0.25</c:v>
                </c:pt>
                <c:pt idx="7052">
                  <c:v>0.25</c:v>
                </c:pt>
                <c:pt idx="7053">
                  <c:v>0.25</c:v>
                </c:pt>
                <c:pt idx="7054">
                  <c:v>0.25</c:v>
                </c:pt>
                <c:pt idx="7055">
                  <c:v>0.25</c:v>
                </c:pt>
                <c:pt idx="7056">
                  <c:v>0.25</c:v>
                </c:pt>
                <c:pt idx="7057">
                  <c:v>0.25</c:v>
                </c:pt>
                <c:pt idx="7058">
                  <c:v>0.25</c:v>
                </c:pt>
                <c:pt idx="7059">
                  <c:v>0.25</c:v>
                </c:pt>
                <c:pt idx="7060">
                  <c:v>0.25</c:v>
                </c:pt>
                <c:pt idx="7061">
                  <c:v>0.25</c:v>
                </c:pt>
                <c:pt idx="7062">
                  <c:v>0.25</c:v>
                </c:pt>
                <c:pt idx="7063">
                  <c:v>0.25</c:v>
                </c:pt>
                <c:pt idx="7064">
                  <c:v>0.25</c:v>
                </c:pt>
                <c:pt idx="7065">
                  <c:v>0.25</c:v>
                </c:pt>
                <c:pt idx="7066">
                  <c:v>0.25</c:v>
                </c:pt>
                <c:pt idx="7067">
                  <c:v>0.25</c:v>
                </c:pt>
                <c:pt idx="7068">
                  <c:v>0.25</c:v>
                </c:pt>
                <c:pt idx="7069">
                  <c:v>0.25</c:v>
                </c:pt>
                <c:pt idx="7070">
                  <c:v>0.25</c:v>
                </c:pt>
                <c:pt idx="7071">
                  <c:v>0.25</c:v>
                </c:pt>
                <c:pt idx="7072">
                  <c:v>0.25</c:v>
                </c:pt>
                <c:pt idx="7073">
                  <c:v>0.25</c:v>
                </c:pt>
                <c:pt idx="7074">
                  <c:v>0.25</c:v>
                </c:pt>
                <c:pt idx="7075">
                  <c:v>0.25</c:v>
                </c:pt>
                <c:pt idx="7076">
                  <c:v>0.25</c:v>
                </c:pt>
                <c:pt idx="7077">
                  <c:v>0.25</c:v>
                </c:pt>
                <c:pt idx="7078">
                  <c:v>0.25</c:v>
                </c:pt>
                <c:pt idx="7079">
                  <c:v>0.25</c:v>
                </c:pt>
                <c:pt idx="7080">
                  <c:v>0.25</c:v>
                </c:pt>
                <c:pt idx="7081">
                  <c:v>0.25</c:v>
                </c:pt>
                <c:pt idx="7082">
                  <c:v>0.25</c:v>
                </c:pt>
                <c:pt idx="7083">
                  <c:v>0.25</c:v>
                </c:pt>
                <c:pt idx="7084">
                  <c:v>0.25</c:v>
                </c:pt>
                <c:pt idx="7085">
                  <c:v>0.25</c:v>
                </c:pt>
                <c:pt idx="7086">
                  <c:v>0.25</c:v>
                </c:pt>
                <c:pt idx="7087">
                  <c:v>0.25</c:v>
                </c:pt>
                <c:pt idx="7088">
                  <c:v>0.25</c:v>
                </c:pt>
                <c:pt idx="7089">
                  <c:v>0.25</c:v>
                </c:pt>
                <c:pt idx="7090">
                  <c:v>0.25</c:v>
                </c:pt>
                <c:pt idx="7091">
                  <c:v>0.25</c:v>
                </c:pt>
                <c:pt idx="7092">
                  <c:v>0.25</c:v>
                </c:pt>
                <c:pt idx="7093">
                  <c:v>0.25</c:v>
                </c:pt>
                <c:pt idx="7094">
                  <c:v>0.25</c:v>
                </c:pt>
                <c:pt idx="7095">
                  <c:v>0.25</c:v>
                </c:pt>
                <c:pt idx="7096">
                  <c:v>0.25</c:v>
                </c:pt>
                <c:pt idx="7097">
                  <c:v>0.25</c:v>
                </c:pt>
                <c:pt idx="7098">
                  <c:v>0.25</c:v>
                </c:pt>
                <c:pt idx="7099">
                  <c:v>0.25</c:v>
                </c:pt>
                <c:pt idx="7100">
                  <c:v>0.25</c:v>
                </c:pt>
                <c:pt idx="7101">
                  <c:v>0.25</c:v>
                </c:pt>
                <c:pt idx="7102">
                  <c:v>0.25</c:v>
                </c:pt>
                <c:pt idx="7103">
                  <c:v>0.25</c:v>
                </c:pt>
                <c:pt idx="7104">
                  <c:v>0.25</c:v>
                </c:pt>
                <c:pt idx="7105">
                  <c:v>0.25</c:v>
                </c:pt>
                <c:pt idx="7106">
                  <c:v>0.25</c:v>
                </c:pt>
                <c:pt idx="7107">
                  <c:v>0.25</c:v>
                </c:pt>
                <c:pt idx="7108">
                  <c:v>0.25</c:v>
                </c:pt>
                <c:pt idx="7109">
                  <c:v>0.25</c:v>
                </c:pt>
                <c:pt idx="7110">
                  <c:v>0.25</c:v>
                </c:pt>
                <c:pt idx="7111">
                  <c:v>0.25</c:v>
                </c:pt>
                <c:pt idx="7112">
                  <c:v>0.25</c:v>
                </c:pt>
                <c:pt idx="7113">
                  <c:v>0.25</c:v>
                </c:pt>
                <c:pt idx="7114">
                  <c:v>0.25</c:v>
                </c:pt>
                <c:pt idx="7115">
                  <c:v>0.25</c:v>
                </c:pt>
                <c:pt idx="7116">
                  <c:v>0.25</c:v>
                </c:pt>
                <c:pt idx="7117">
                  <c:v>0.25</c:v>
                </c:pt>
                <c:pt idx="7118">
                  <c:v>0.25</c:v>
                </c:pt>
                <c:pt idx="7119">
                  <c:v>0.25</c:v>
                </c:pt>
                <c:pt idx="7120">
                  <c:v>0.25</c:v>
                </c:pt>
                <c:pt idx="7121">
                  <c:v>0.25</c:v>
                </c:pt>
                <c:pt idx="7122">
                  <c:v>0.25</c:v>
                </c:pt>
                <c:pt idx="7123">
                  <c:v>0.25</c:v>
                </c:pt>
                <c:pt idx="7124">
                  <c:v>0.25</c:v>
                </c:pt>
                <c:pt idx="7125">
                  <c:v>0.25</c:v>
                </c:pt>
                <c:pt idx="7126">
                  <c:v>0.25</c:v>
                </c:pt>
                <c:pt idx="7127">
                  <c:v>0.25</c:v>
                </c:pt>
                <c:pt idx="7128">
                  <c:v>0.25</c:v>
                </c:pt>
                <c:pt idx="7129">
                  <c:v>0.25</c:v>
                </c:pt>
                <c:pt idx="7130">
                  <c:v>0.25</c:v>
                </c:pt>
                <c:pt idx="7131">
                  <c:v>0.25</c:v>
                </c:pt>
                <c:pt idx="7132">
                  <c:v>0.25</c:v>
                </c:pt>
                <c:pt idx="7133">
                  <c:v>0.25</c:v>
                </c:pt>
                <c:pt idx="7134">
                  <c:v>0.25</c:v>
                </c:pt>
                <c:pt idx="7135">
                  <c:v>0.25</c:v>
                </c:pt>
                <c:pt idx="7136">
                  <c:v>0.25</c:v>
                </c:pt>
                <c:pt idx="7137">
                  <c:v>0.25</c:v>
                </c:pt>
                <c:pt idx="7138">
                  <c:v>0.25</c:v>
                </c:pt>
                <c:pt idx="7139">
                  <c:v>0.25</c:v>
                </c:pt>
                <c:pt idx="7140">
                  <c:v>0.25</c:v>
                </c:pt>
                <c:pt idx="7141">
                  <c:v>0.25</c:v>
                </c:pt>
                <c:pt idx="7142">
                  <c:v>0.25</c:v>
                </c:pt>
                <c:pt idx="7143">
                  <c:v>0.25</c:v>
                </c:pt>
                <c:pt idx="7144">
                  <c:v>0.25</c:v>
                </c:pt>
                <c:pt idx="7145">
                  <c:v>0.25</c:v>
                </c:pt>
                <c:pt idx="7146">
                  <c:v>0.25</c:v>
                </c:pt>
                <c:pt idx="7147">
                  <c:v>0.25</c:v>
                </c:pt>
                <c:pt idx="7148">
                  <c:v>0.25</c:v>
                </c:pt>
                <c:pt idx="7149">
                  <c:v>0.25</c:v>
                </c:pt>
                <c:pt idx="7150">
                  <c:v>0.25</c:v>
                </c:pt>
                <c:pt idx="7151">
                  <c:v>0.25</c:v>
                </c:pt>
                <c:pt idx="7152">
                  <c:v>0.25</c:v>
                </c:pt>
                <c:pt idx="7153">
                  <c:v>0.25</c:v>
                </c:pt>
                <c:pt idx="7154">
                  <c:v>0.25</c:v>
                </c:pt>
                <c:pt idx="7155">
                  <c:v>0.25</c:v>
                </c:pt>
                <c:pt idx="7156">
                  <c:v>0.25</c:v>
                </c:pt>
                <c:pt idx="7157">
                  <c:v>0.25</c:v>
                </c:pt>
                <c:pt idx="7158">
                  <c:v>0.25</c:v>
                </c:pt>
                <c:pt idx="7159">
                  <c:v>0.25</c:v>
                </c:pt>
                <c:pt idx="7160">
                  <c:v>0.25</c:v>
                </c:pt>
                <c:pt idx="7161">
                  <c:v>0.25</c:v>
                </c:pt>
                <c:pt idx="7162">
                  <c:v>0.25</c:v>
                </c:pt>
                <c:pt idx="7163">
                  <c:v>0.25</c:v>
                </c:pt>
                <c:pt idx="7164">
                  <c:v>0.25</c:v>
                </c:pt>
                <c:pt idx="7165">
                  <c:v>0.25</c:v>
                </c:pt>
                <c:pt idx="7166">
                  <c:v>0.25</c:v>
                </c:pt>
                <c:pt idx="7167">
                  <c:v>0.25</c:v>
                </c:pt>
                <c:pt idx="7168">
                  <c:v>0.25</c:v>
                </c:pt>
                <c:pt idx="7169">
                  <c:v>0.25</c:v>
                </c:pt>
                <c:pt idx="7170">
                  <c:v>0.25</c:v>
                </c:pt>
                <c:pt idx="7171">
                  <c:v>0.25</c:v>
                </c:pt>
                <c:pt idx="7172">
                  <c:v>0.25</c:v>
                </c:pt>
                <c:pt idx="7173">
                  <c:v>0.25</c:v>
                </c:pt>
                <c:pt idx="7174">
                  <c:v>0.25</c:v>
                </c:pt>
                <c:pt idx="7175">
                  <c:v>0.25</c:v>
                </c:pt>
                <c:pt idx="7176">
                  <c:v>0.25</c:v>
                </c:pt>
                <c:pt idx="7177">
                  <c:v>0.25</c:v>
                </c:pt>
                <c:pt idx="7178">
                  <c:v>0.25</c:v>
                </c:pt>
                <c:pt idx="7179">
                  <c:v>0.25</c:v>
                </c:pt>
                <c:pt idx="7180">
                  <c:v>0.25</c:v>
                </c:pt>
                <c:pt idx="7181">
                  <c:v>0.25</c:v>
                </c:pt>
                <c:pt idx="7182">
                  <c:v>0.25</c:v>
                </c:pt>
                <c:pt idx="7183">
                  <c:v>0.25</c:v>
                </c:pt>
                <c:pt idx="7184">
                  <c:v>0.25</c:v>
                </c:pt>
                <c:pt idx="7185">
                  <c:v>0.25</c:v>
                </c:pt>
                <c:pt idx="7186">
                  <c:v>0.25</c:v>
                </c:pt>
                <c:pt idx="7187">
                  <c:v>0.25</c:v>
                </c:pt>
                <c:pt idx="7188">
                  <c:v>0.25</c:v>
                </c:pt>
                <c:pt idx="7189">
                  <c:v>0.25</c:v>
                </c:pt>
                <c:pt idx="7190">
                  <c:v>0.25</c:v>
                </c:pt>
                <c:pt idx="7191">
                  <c:v>0.25</c:v>
                </c:pt>
                <c:pt idx="7192">
                  <c:v>0.25</c:v>
                </c:pt>
                <c:pt idx="7193">
                  <c:v>0.25</c:v>
                </c:pt>
                <c:pt idx="7194">
                  <c:v>0.25</c:v>
                </c:pt>
                <c:pt idx="7195">
                  <c:v>0.25</c:v>
                </c:pt>
                <c:pt idx="7196">
                  <c:v>0.25</c:v>
                </c:pt>
                <c:pt idx="7197">
                  <c:v>0.25</c:v>
                </c:pt>
                <c:pt idx="7198">
                  <c:v>0.25</c:v>
                </c:pt>
                <c:pt idx="7199">
                  <c:v>0.25</c:v>
                </c:pt>
                <c:pt idx="7200">
                  <c:v>0.25</c:v>
                </c:pt>
                <c:pt idx="7201">
                  <c:v>0.25</c:v>
                </c:pt>
                <c:pt idx="7202">
                  <c:v>0.25</c:v>
                </c:pt>
                <c:pt idx="7203">
                  <c:v>0.25</c:v>
                </c:pt>
                <c:pt idx="7204">
                  <c:v>0.25</c:v>
                </c:pt>
                <c:pt idx="7205">
                  <c:v>0.25</c:v>
                </c:pt>
                <c:pt idx="7206">
                  <c:v>0.25</c:v>
                </c:pt>
                <c:pt idx="7207">
                  <c:v>0.25</c:v>
                </c:pt>
                <c:pt idx="7208">
                  <c:v>0.25</c:v>
                </c:pt>
                <c:pt idx="7209">
                  <c:v>0.25</c:v>
                </c:pt>
                <c:pt idx="7210">
                  <c:v>0.25</c:v>
                </c:pt>
                <c:pt idx="7211">
                  <c:v>0.25</c:v>
                </c:pt>
                <c:pt idx="7212">
                  <c:v>0.25</c:v>
                </c:pt>
                <c:pt idx="7213">
                  <c:v>0.25</c:v>
                </c:pt>
                <c:pt idx="7214">
                  <c:v>0.25</c:v>
                </c:pt>
                <c:pt idx="7215">
                  <c:v>0.25</c:v>
                </c:pt>
                <c:pt idx="7216">
                  <c:v>0.25</c:v>
                </c:pt>
                <c:pt idx="7217">
                  <c:v>0.25</c:v>
                </c:pt>
                <c:pt idx="7218">
                  <c:v>0.25</c:v>
                </c:pt>
                <c:pt idx="7219">
                  <c:v>0.25</c:v>
                </c:pt>
                <c:pt idx="7220">
                  <c:v>0.25</c:v>
                </c:pt>
                <c:pt idx="7221">
                  <c:v>0.25</c:v>
                </c:pt>
                <c:pt idx="7222">
                  <c:v>0.25</c:v>
                </c:pt>
                <c:pt idx="7223">
                  <c:v>0.25</c:v>
                </c:pt>
                <c:pt idx="7224">
                  <c:v>0.25</c:v>
                </c:pt>
                <c:pt idx="7225">
                  <c:v>0.25</c:v>
                </c:pt>
                <c:pt idx="7226">
                  <c:v>0.25</c:v>
                </c:pt>
                <c:pt idx="7227">
                  <c:v>0.25</c:v>
                </c:pt>
                <c:pt idx="7228">
                  <c:v>0.25</c:v>
                </c:pt>
                <c:pt idx="7229">
                  <c:v>0.25</c:v>
                </c:pt>
                <c:pt idx="7230">
                  <c:v>0.25</c:v>
                </c:pt>
                <c:pt idx="7231">
                  <c:v>0.25</c:v>
                </c:pt>
                <c:pt idx="7232">
                  <c:v>0.25</c:v>
                </c:pt>
                <c:pt idx="7233">
                  <c:v>0.25</c:v>
                </c:pt>
                <c:pt idx="7234">
                  <c:v>0.25</c:v>
                </c:pt>
                <c:pt idx="7235">
                  <c:v>0.25</c:v>
                </c:pt>
                <c:pt idx="7236">
                  <c:v>0.25</c:v>
                </c:pt>
                <c:pt idx="7237">
                  <c:v>0.25</c:v>
                </c:pt>
                <c:pt idx="7238">
                  <c:v>0.25</c:v>
                </c:pt>
                <c:pt idx="7239">
                  <c:v>0.25</c:v>
                </c:pt>
                <c:pt idx="7240">
                  <c:v>0.25</c:v>
                </c:pt>
                <c:pt idx="7241">
                  <c:v>0.25</c:v>
                </c:pt>
                <c:pt idx="7242">
                  <c:v>0.25</c:v>
                </c:pt>
                <c:pt idx="7243">
                  <c:v>0.25</c:v>
                </c:pt>
                <c:pt idx="7244">
                  <c:v>0.25</c:v>
                </c:pt>
                <c:pt idx="7245">
                  <c:v>0.25</c:v>
                </c:pt>
                <c:pt idx="7246">
                  <c:v>0.25</c:v>
                </c:pt>
                <c:pt idx="7247">
                  <c:v>0.25</c:v>
                </c:pt>
                <c:pt idx="7248">
                  <c:v>0.25</c:v>
                </c:pt>
                <c:pt idx="7249">
                  <c:v>0.25</c:v>
                </c:pt>
                <c:pt idx="7250">
                  <c:v>0.25</c:v>
                </c:pt>
                <c:pt idx="7251">
                  <c:v>0.25</c:v>
                </c:pt>
                <c:pt idx="7252">
                  <c:v>0.25</c:v>
                </c:pt>
                <c:pt idx="7253">
                  <c:v>0.25</c:v>
                </c:pt>
                <c:pt idx="7254">
                  <c:v>0.25</c:v>
                </c:pt>
                <c:pt idx="7255">
                  <c:v>0.25</c:v>
                </c:pt>
                <c:pt idx="7256">
                  <c:v>0.25</c:v>
                </c:pt>
                <c:pt idx="7257">
                  <c:v>0.25</c:v>
                </c:pt>
                <c:pt idx="7258">
                  <c:v>0.25</c:v>
                </c:pt>
                <c:pt idx="7259">
                  <c:v>0.25</c:v>
                </c:pt>
                <c:pt idx="7260">
                  <c:v>0.25</c:v>
                </c:pt>
                <c:pt idx="7261">
                  <c:v>0.25</c:v>
                </c:pt>
                <c:pt idx="7262">
                  <c:v>0.25</c:v>
                </c:pt>
                <c:pt idx="7263">
                  <c:v>0.25</c:v>
                </c:pt>
                <c:pt idx="7264">
                  <c:v>0.25</c:v>
                </c:pt>
                <c:pt idx="7265">
                  <c:v>0.25</c:v>
                </c:pt>
                <c:pt idx="7266">
                  <c:v>0.25</c:v>
                </c:pt>
                <c:pt idx="7267">
                  <c:v>0.25</c:v>
                </c:pt>
                <c:pt idx="7268">
                  <c:v>0.25</c:v>
                </c:pt>
                <c:pt idx="7269">
                  <c:v>0.25</c:v>
                </c:pt>
                <c:pt idx="7270">
                  <c:v>0.25</c:v>
                </c:pt>
                <c:pt idx="7271">
                  <c:v>0.25</c:v>
                </c:pt>
                <c:pt idx="7272">
                  <c:v>0.25</c:v>
                </c:pt>
                <c:pt idx="7273">
                  <c:v>0.25</c:v>
                </c:pt>
                <c:pt idx="7274">
                  <c:v>0.25</c:v>
                </c:pt>
                <c:pt idx="7275">
                  <c:v>0.25</c:v>
                </c:pt>
                <c:pt idx="7276">
                  <c:v>0.25</c:v>
                </c:pt>
                <c:pt idx="7277">
                  <c:v>0.25</c:v>
                </c:pt>
                <c:pt idx="7278">
                  <c:v>0.25</c:v>
                </c:pt>
                <c:pt idx="7279">
                  <c:v>0.25</c:v>
                </c:pt>
                <c:pt idx="7280">
                  <c:v>0.25</c:v>
                </c:pt>
                <c:pt idx="7281">
                  <c:v>0.25</c:v>
                </c:pt>
                <c:pt idx="7282">
                  <c:v>0.25</c:v>
                </c:pt>
                <c:pt idx="7283">
                  <c:v>0.25</c:v>
                </c:pt>
                <c:pt idx="7284">
                  <c:v>0.25</c:v>
                </c:pt>
                <c:pt idx="7285">
                  <c:v>0.25</c:v>
                </c:pt>
                <c:pt idx="7286">
                  <c:v>0.25</c:v>
                </c:pt>
                <c:pt idx="7287">
                  <c:v>0.25</c:v>
                </c:pt>
                <c:pt idx="7288">
                  <c:v>0.25</c:v>
                </c:pt>
                <c:pt idx="7289">
                  <c:v>0.25</c:v>
                </c:pt>
                <c:pt idx="7290">
                  <c:v>0.25</c:v>
                </c:pt>
                <c:pt idx="7291">
                  <c:v>0.25</c:v>
                </c:pt>
                <c:pt idx="7292">
                  <c:v>0.25</c:v>
                </c:pt>
                <c:pt idx="7293">
                  <c:v>0.25</c:v>
                </c:pt>
                <c:pt idx="7294">
                  <c:v>0.25</c:v>
                </c:pt>
                <c:pt idx="7295">
                  <c:v>0.25</c:v>
                </c:pt>
                <c:pt idx="7296">
                  <c:v>0.25</c:v>
                </c:pt>
                <c:pt idx="7297">
                  <c:v>0.25</c:v>
                </c:pt>
                <c:pt idx="7298">
                  <c:v>0.25</c:v>
                </c:pt>
                <c:pt idx="7299">
                  <c:v>0.25</c:v>
                </c:pt>
                <c:pt idx="7300">
                  <c:v>0.25</c:v>
                </c:pt>
                <c:pt idx="7301">
                  <c:v>0.25</c:v>
                </c:pt>
                <c:pt idx="7302">
                  <c:v>0.25</c:v>
                </c:pt>
                <c:pt idx="7303">
                  <c:v>0.25</c:v>
                </c:pt>
                <c:pt idx="7304">
                  <c:v>0.25</c:v>
                </c:pt>
                <c:pt idx="7305">
                  <c:v>0.25</c:v>
                </c:pt>
                <c:pt idx="7306">
                  <c:v>0.25</c:v>
                </c:pt>
                <c:pt idx="7307">
                  <c:v>0.25</c:v>
                </c:pt>
                <c:pt idx="7308">
                  <c:v>0.25</c:v>
                </c:pt>
                <c:pt idx="7309">
                  <c:v>0.25</c:v>
                </c:pt>
                <c:pt idx="7310">
                  <c:v>0.25</c:v>
                </c:pt>
                <c:pt idx="7311">
                  <c:v>0.25</c:v>
                </c:pt>
                <c:pt idx="7312">
                  <c:v>0.25</c:v>
                </c:pt>
                <c:pt idx="7313">
                  <c:v>0.25</c:v>
                </c:pt>
                <c:pt idx="7314">
                  <c:v>0.25</c:v>
                </c:pt>
                <c:pt idx="7315">
                  <c:v>0.25</c:v>
                </c:pt>
                <c:pt idx="7316">
                  <c:v>0.25</c:v>
                </c:pt>
                <c:pt idx="7317">
                  <c:v>0.25</c:v>
                </c:pt>
                <c:pt idx="7318">
                  <c:v>0.25</c:v>
                </c:pt>
                <c:pt idx="7319">
                  <c:v>0.25</c:v>
                </c:pt>
                <c:pt idx="7320">
                  <c:v>0.25</c:v>
                </c:pt>
                <c:pt idx="7321">
                  <c:v>0.25</c:v>
                </c:pt>
                <c:pt idx="7322">
                  <c:v>0.25</c:v>
                </c:pt>
                <c:pt idx="7323">
                  <c:v>0.25</c:v>
                </c:pt>
                <c:pt idx="7324">
                  <c:v>0.25</c:v>
                </c:pt>
                <c:pt idx="7325">
                  <c:v>0.25</c:v>
                </c:pt>
                <c:pt idx="7326">
                  <c:v>0.25</c:v>
                </c:pt>
                <c:pt idx="7327">
                  <c:v>0.25</c:v>
                </c:pt>
                <c:pt idx="7328">
                  <c:v>0.25</c:v>
                </c:pt>
                <c:pt idx="7329">
                  <c:v>0.25</c:v>
                </c:pt>
                <c:pt idx="7330">
                  <c:v>0.25</c:v>
                </c:pt>
                <c:pt idx="7331">
                  <c:v>0.25</c:v>
                </c:pt>
                <c:pt idx="7332">
                  <c:v>0.25</c:v>
                </c:pt>
                <c:pt idx="7333">
                  <c:v>0.25</c:v>
                </c:pt>
                <c:pt idx="7334">
                  <c:v>0.25</c:v>
                </c:pt>
                <c:pt idx="7335">
                  <c:v>0.25</c:v>
                </c:pt>
                <c:pt idx="7336">
                  <c:v>0.25</c:v>
                </c:pt>
                <c:pt idx="7337">
                  <c:v>0.25</c:v>
                </c:pt>
                <c:pt idx="7338">
                  <c:v>0.25</c:v>
                </c:pt>
                <c:pt idx="7339">
                  <c:v>0.25</c:v>
                </c:pt>
                <c:pt idx="7340">
                  <c:v>0.25</c:v>
                </c:pt>
                <c:pt idx="7341">
                  <c:v>0.25</c:v>
                </c:pt>
                <c:pt idx="7342">
                  <c:v>0.25</c:v>
                </c:pt>
                <c:pt idx="7343">
                  <c:v>0.25</c:v>
                </c:pt>
                <c:pt idx="7344">
                  <c:v>0.25</c:v>
                </c:pt>
                <c:pt idx="7345">
                  <c:v>0.25</c:v>
                </c:pt>
                <c:pt idx="7346">
                  <c:v>0.25</c:v>
                </c:pt>
                <c:pt idx="7347">
                  <c:v>0.25</c:v>
                </c:pt>
                <c:pt idx="7348">
                  <c:v>0.25</c:v>
                </c:pt>
                <c:pt idx="7349">
                  <c:v>0.25</c:v>
                </c:pt>
                <c:pt idx="7350">
                  <c:v>0.25</c:v>
                </c:pt>
                <c:pt idx="7351">
                  <c:v>0.25</c:v>
                </c:pt>
                <c:pt idx="7352">
                  <c:v>0.25</c:v>
                </c:pt>
                <c:pt idx="7353">
                  <c:v>0.25</c:v>
                </c:pt>
                <c:pt idx="7354">
                  <c:v>0.25</c:v>
                </c:pt>
                <c:pt idx="7355">
                  <c:v>0.25</c:v>
                </c:pt>
                <c:pt idx="7356">
                  <c:v>0.25</c:v>
                </c:pt>
                <c:pt idx="7357">
                  <c:v>0.25</c:v>
                </c:pt>
                <c:pt idx="7358">
                  <c:v>0.5</c:v>
                </c:pt>
                <c:pt idx="7359">
                  <c:v>0.5</c:v>
                </c:pt>
                <c:pt idx="7360">
                  <c:v>0.5</c:v>
                </c:pt>
                <c:pt idx="7361">
                  <c:v>0.5</c:v>
                </c:pt>
                <c:pt idx="7362">
                  <c:v>0.5</c:v>
                </c:pt>
                <c:pt idx="7363">
                  <c:v>0.5</c:v>
                </c:pt>
                <c:pt idx="7364">
                  <c:v>0.5</c:v>
                </c:pt>
                <c:pt idx="7365">
                  <c:v>0.5</c:v>
                </c:pt>
                <c:pt idx="7366">
                  <c:v>0.5</c:v>
                </c:pt>
                <c:pt idx="7367">
                  <c:v>0.5</c:v>
                </c:pt>
                <c:pt idx="7368">
                  <c:v>0.5</c:v>
                </c:pt>
                <c:pt idx="7369">
                  <c:v>0.5</c:v>
                </c:pt>
                <c:pt idx="7370">
                  <c:v>0.5</c:v>
                </c:pt>
                <c:pt idx="7371">
                  <c:v>0.5</c:v>
                </c:pt>
                <c:pt idx="7372">
                  <c:v>0.5</c:v>
                </c:pt>
                <c:pt idx="7373">
                  <c:v>0.5</c:v>
                </c:pt>
                <c:pt idx="7374">
                  <c:v>0.5</c:v>
                </c:pt>
                <c:pt idx="7375">
                  <c:v>0.5</c:v>
                </c:pt>
                <c:pt idx="7376">
                  <c:v>0.5</c:v>
                </c:pt>
                <c:pt idx="7377">
                  <c:v>0.5</c:v>
                </c:pt>
                <c:pt idx="7378">
                  <c:v>0.5</c:v>
                </c:pt>
                <c:pt idx="7379">
                  <c:v>0.5</c:v>
                </c:pt>
                <c:pt idx="7380">
                  <c:v>0.5</c:v>
                </c:pt>
                <c:pt idx="7381">
                  <c:v>0.5</c:v>
                </c:pt>
                <c:pt idx="7382">
                  <c:v>0.5</c:v>
                </c:pt>
                <c:pt idx="7383">
                  <c:v>0.5</c:v>
                </c:pt>
                <c:pt idx="7384">
                  <c:v>0.5</c:v>
                </c:pt>
                <c:pt idx="7385">
                  <c:v>0.5</c:v>
                </c:pt>
                <c:pt idx="7386">
                  <c:v>0.5</c:v>
                </c:pt>
                <c:pt idx="7387">
                  <c:v>0.5</c:v>
                </c:pt>
                <c:pt idx="7388">
                  <c:v>0.5</c:v>
                </c:pt>
                <c:pt idx="7389">
                  <c:v>0.5</c:v>
                </c:pt>
                <c:pt idx="7390">
                  <c:v>0.5</c:v>
                </c:pt>
                <c:pt idx="7391">
                  <c:v>0.5</c:v>
                </c:pt>
                <c:pt idx="7392">
                  <c:v>0.5</c:v>
                </c:pt>
                <c:pt idx="7393">
                  <c:v>1</c:v>
                </c:pt>
                <c:pt idx="7394">
                  <c:v>1</c:v>
                </c:pt>
                <c:pt idx="7395">
                  <c:v>1</c:v>
                </c:pt>
                <c:pt idx="7396">
                  <c:v>1</c:v>
                </c:pt>
                <c:pt idx="7397">
                  <c:v>1</c:v>
                </c:pt>
                <c:pt idx="7398">
                  <c:v>1</c:v>
                </c:pt>
                <c:pt idx="7399">
                  <c:v>1</c:v>
                </c:pt>
                <c:pt idx="7400">
                  <c:v>1</c:v>
                </c:pt>
                <c:pt idx="7401">
                  <c:v>1</c:v>
                </c:pt>
                <c:pt idx="7402">
                  <c:v>1</c:v>
                </c:pt>
                <c:pt idx="7403">
                  <c:v>1</c:v>
                </c:pt>
                <c:pt idx="7404">
                  <c:v>1</c:v>
                </c:pt>
                <c:pt idx="7405">
                  <c:v>1</c:v>
                </c:pt>
                <c:pt idx="7406">
                  <c:v>1</c:v>
                </c:pt>
                <c:pt idx="7407">
                  <c:v>1</c:v>
                </c:pt>
                <c:pt idx="7408">
                  <c:v>1</c:v>
                </c:pt>
                <c:pt idx="7409">
                  <c:v>1</c:v>
                </c:pt>
                <c:pt idx="7410">
                  <c:v>1</c:v>
                </c:pt>
                <c:pt idx="7411">
                  <c:v>1</c:v>
                </c:pt>
                <c:pt idx="7412">
                  <c:v>1</c:v>
                </c:pt>
                <c:pt idx="7413">
                  <c:v>1</c:v>
                </c:pt>
                <c:pt idx="7414">
                  <c:v>1</c:v>
                </c:pt>
                <c:pt idx="7415">
                  <c:v>1</c:v>
                </c:pt>
                <c:pt idx="7416">
                  <c:v>1</c:v>
                </c:pt>
                <c:pt idx="7417">
                  <c:v>1</c:v>
                </c:pt>
                <c:pt idx="7418">
                  <c:v>1</c:v>
                </c:pt>
                <c:pt idx="7419">
                  <c:v>1</c:v>
                </c:pt>
                <c:pt idx="7420">
                  <c:v>1</c:v>
                </c:pt>
                <c:pt idx="7421">
                  <c:v>1</c:v>
                </c:pt>
                <c:pt idx="7422">
                  <c:v>1</c:v>
                </c:pt>
                <c:pt idx="7423">
                  <c:v>1.75</c:v>
                </c:pt>
                <c:pt idx="7424">
                  <c:v>1.75</c:v>
                </c:pt>
                <c:pt idx="7425">
                  <c:v>1.75</c:v>
                </c:pt>
                <c:pt idx="7426">
                  <c:v>1.75</c:v>
                </c:pt>
                <c:pt idx="7427">
                  <c:v>1.75</c:v>
                </c:pt>
                <c:pt idx="7428">
                  <c:v>1.75</c:v>
                </c:pt>
                <c:pt idx="7429">
                  <c:v>1.75</c:v>
                </c:pt>
                <c:pt idx="7430">
                  <c:v>1.75</c:v>
                </c:pt>
                <c:pt idx="7431">
                  <c:v>1.75</c:v>
                </c:pt>
                <c:pt idx="7432">
                  <c:v>1.75</c:v>
                </c:pt>
                <c:pt idx="7433">
                  <c:v>1.75</c:v>
                </c:pt>
                <c:pt idx="7434">
                  <c:v>1.75</c:v>
                </c:pt>
                <c:pt idx="7435">
                  <c:v>1.75</c:v>
                </c:pt>
                <c:pt idx="7436">
                  <c:v>1.75</c:v>
                </c:pt>
                <c:pt idx="7437">
                  <c:v>1.75</c:v>
                </c:pt>
                <c:pt idx="7438">
                  <c:v>1.75</c:v>
                </c:pt>
                <c:pt idx="7439">
                  <c:v>1.75</c:v>
                </c:pt>
                <c:pt idx="7440">
                  <c:v>1.75</c:v>
                </c:pt>
                <c:pt idx="7441">
                  <c:v>1.75</c:v>
                </c:pt>
                <c:pt idx="7442">
                  <c:v>1.75</c:v>
                </c:pt>
                <c:pt idx="7443">
                  <c:v>1.75</c:v>
                </c:pt>
                <c:pt idx="7444">
                  <c:v>1.75</c:v>
                </c:pt>
                <c:pt idx="7445">
                  <c:v>1.75</c:v>
                </c:pt>
                <c:pt idx="7446">
                  <c:v>1.75</c:v>
                </c:pt>
                <c:pt idx="7447">
                  <c:v>1.75</c:v>
                </c:pt>
                <c:pt idx="7448">
                  <c:v>1.75</c:v>
                </c:pt>
                <c:pt idx="7449">
                  <c:v>1.75</c:v>
                </c:pt>
                <c:pt idx="7450">
                  <c:v>1.75</c:v>
                </c:pt>
                <c:pt idx="7451">
                  <c:v>1.75</c:v>
                </c:pt>
                <c:pt idx="7452">
                  <c:v>1.75</c:v>
                </c:pt>
                <c:pt idx="7453">
                  <c:v>2.5</c:v>
                </c:pt>
                <c:pt idx="7454">
                  <c:v>2.5</c:v>
                </c:pt>
                <c:pt idx="7455">
                  <c:v>2.5</c:v>
                </c:pt>
                <c:pt idx="7456">
                  <c:v>2.5</c:v>
                </c:pt>
                <c:pt idx="7457">
                  <c:v>2.5</c:v>
                </c:pt>
                <c:pt idx="7458">
                  <c:v>2.5</c:v>
                </c:pt>
                <c:pt idx="7459">
                  <c:v>2.5</c:v>
                </c:pt>
                <c:pt idx="7460">
                  <c:v>2.5</c:v>
                </c:pt>
                <c:pt idx="7461">
                  <c:v>2.5</c:v>
                </c:pt>
                <c:pt idx="7462">
                  <c:v>2.5</c:v>
                </c:pt>
                <c:pt idx="7463">
                  <c:v>2.5</c:v>
                </c:pt>
                <c:pt idx="7464">
                  <c:v>2.5</c:v>
                </c:pt>
                <c:pt idx="7465">
                  <c:v>2.5</c:v>
                </c:pt>
                <c:pt idx="7466">
                  <c:v>2.5</c:v>
                </c:pt>
                <c:pt idx="7467">
                  <c:v>2.5</c:v>
                </c:pt>
                <c:pt idx="7468">
                  <c:v>2.5</c:v>
                </c:pt>
                <c:pt idx="7469">
                  <c:v>2.5</c:v>
                </c:pt>
                <c:pt idx="7470">
                  <c:v>2.5</c:v>
                </c:pt>
                <c:pt idx="7471">
                  <c:v>2.5</c:v>
                </c:pt>
                <c:pt idx="7472">
                  <c:v>2.5</c:v>
                </c:pt>
                <c:pt idx="7473">
                  <c:v>2.5</c:v>
                </c:pt>
                <c:pt idx="7474">
                  <c:v>2.5</c:v>
                </c:pt>
                <c:pt idx="7475">
                  <c:v>2.5</c:v>
                </c:pt>
                <c:pt idx="7476">
                  <c:v>2.5</c:v>
                </c:pt>
                <c:pt idx="7477">
                  <c:v>2.5</c:v>
                </c:pt>
                <c:pt idx="7478">
                  <c:v>2.5</c:v>
                </c:pt>
                <c:pt idx="7479">
                  <c:v>2.5</c:v>
                </c:pt>
                <c:pt idx="7480">
                  <c:v>2.5</c:v>
                </c:pt>
                <c:pt idx="7481">
                  <c:v>2.5</c:v>
                </c:pt>
                <c:pt idx="7482">
                  <c:v>2.5</c:v>
                </c:pt>
                <c:pt idx="7483">
                  <c:v>2.5</c:v>
                </c:pt>
                <c:pt idx="7484">
                  <c:v>2.5</c:v>
                </c:pt>
                <c:pt idx="7485">
                  <c:v>2.5</c:v>
                </c:pt>
                <c:pt idx="7486">
                  <c:v>2.5</c:v>
                </c:pt>
                <c:pt idx="7487">
                  <c:v>2.5</c:v>
                </c:pt>
                <c:pt idx="7488">
                  <c:v>2.5</c:v>
                </c:pt>
                <c:pt idx="7489">
                  <c:v>2.5</c:v>
                </c:pt>
                <c:pt idx="7490">
                  <c:v>2.5</c:v>
                </c:pt>
                <c:pt idx="7491">
                  <c:v>2.5</c:v>
                </c:pt>
                <c:pt idx="7492">
                  <c:v>2.5</c:v>
                </c:pt>
                <c:pt idx="7493">
                  <c:v>3.25</c:v>
                </c:pt>
                <c:pt idx="7494">
                  <c:v>3.25</c:v>
                </c:pt>
                <c:pt idx="7495">
                  <c:v>3.25</c:v>
                </c:pt>
                <c:pt idx="7496">
                  <c:v>3.25</c:v>
                </c:pt>
                <c:pt idx="7497">
                  <c:v>3.25</c:v>
                </c:pt>
                <c:pt idx="7498">
                  <c:v>3.25</c:v>
                </c:pt>
                <c:pt idx="7499">
                  <c:v>3.25</c:v>
                </c:pt>
                <c:pt idx="7500">
                  <c:v>3.25</c:v>
                </c:pt>
                <c:pt idx="7501">
                  <c:v>3.25</c:v>
                </c:pt>
                <c:pt idx="7502">
                  <c:v>3.25</c:v>
                </c:pt>
                <c:pt idx="7503">
                  <c:v>3.25</c:v>
                </c:pt>
                <c:pt idx="7504">
                  <c:v>3.25</c:v>
                </c:pt>
                <c:pt idx="7505">
                  <c:v>3.25</c:v>
                </c:pt>
                <c:pt idx="7506">
                  <c:v>3.25</c:v>
                </c:pt>
                <c:pt idx="7507">
                  <c:v>3.25</c:v>
                </c:pt>
                <c:pt idx="7508">
                  <c:v>3.25</c:v>
                </c:pt>
                <c:pt idx="7509">
                  <c:v>3.25</c:v>
                </c:pt>
                <c:pt idx="7510">
                  <c:v>3.25</c:v>
                </c:pt>
                <c:pt idx="7511">
                  <c:v>3.25</c:v>
                </c:pt>
                <c:pt idx="7512">
                  <c:v>3.25</c:v>
                </c:pt>
                <c:pt idx="7513">
                  <c:v>3.25</c:v>
                </c:pt>
                <c:pt idx="7514">
                  <c:v>3.25</c:v>
                </c:pt>
                <c:pt idx="7515">
                  <c:v>3.25</c:v>
                </c:pt>
                <c:pt idx="7516">
                  <c:v>3.25</c:v>
                </c:pt>
                <c:pt idx="7517">
                  <c:v>3.25</c:v>
                </c:pt>
                <c:pt idx="7518">
                  <c:v>3.25</c:v>
                </c:pt>
                <c:pt idx="7519">
                  <c:v>3.25</c:v>
                </c:pt>
                <c:pt idx="7520">
                  <c:v>3.25</c:v>
                </c:pt>
                <c:pt idx="7521">
                  <c:v>3.25</c:v>
                </c:pt>
                <c:pt idx="7522">
                  <c:v>3.25</c:v>
                </c:pt>
                <c:pt idx="7523">
                  <c:v>4</c:v>
                </c:pt>
                <c:pt idx="7524">
                  <c:v>4</c:v>
                </c:pt>
                <c:pt idx="7525">
                  <c:v>4</c:v>
                </c:pt>
                <c:pt idx="7526">
                  <c:v>4</c:v>
                </c:pt>
                <c:pt idx="7527">
                  <c:v>4</c:v>
                </c:pt>
                <c:pt idx="7528">
                  <c:v>4</c:v>
                </c:pt>
                <c:pt idx="7529">
                  <c:v>4</c:v>
                </c:pt>
                <c:pt idx="7530">
                  <c:v>4</c:v>
                </c:pt>
                <c:pt idx="7531">
                  <c:v>4</c:v>
                </c:pt>
                <c:pt idx="7532">
                  <c:v>4</c:v>
                </c:pt>
                <c:pt idx="7533">
                  <c:v>4</c:v>
                </c:pt>
                <c:pt idx="7534">
                  <c:v>4</c:v>
                </c:pt>
                <c:pt idx="7535">
                  <c:v>4</c:v>
                </c:pt>
                <c:pt idx="7536">
                  <c:v>4</c:v>
                </c:pt>
                <c:pt idx="7537">
                  <c:v>4</c:v>
                </c:pt>
                <c:pt idx="7538">
                  <c:v>4</c:v>
                </c:pt>
                <c:pt idx="7539">
                  <c:v>4</c:v>
                </c:pt>
                <c:pt idx="7540">
                  <c:v>4</c:v>
                </c:pt>
                <c:pt idx="7541">
                  <c:v>4</c:v>
                </c:pt>
                <c:pt idx="7542">
                  <c:v>4</c:v>
                </c:pt>
                <c:pt idx="7543">
                  <c:v>4</c:v>
                </c:pt>
                <c:pt idx="7544">
                  <c:v>4</c:v>
                </c:pt>
                <c:pt idx="7545">
                  <c:v>4</c:v>
                </c:pt>
                <c:pt idx="7546">
                  <c:v>4</c:v>
                </c:pt>
                <c:pt idx="7547">
                  <c:v>4</c:v>
                </c:pt>
                <c:pt idx="7548">
                  <c:v>4</c:v>
                </c:pt>
                <c:pt idx="7549">
                  <c:v>4</c:v>
                </c:pt>
                <c:pt idx="7550">
                  <c:v>4</c:v>
                </c:pt>
                <c:pt idx="7551">
                  <c:v>4</c:v>
                </c:pt>
                <c:pt idx="7552">
                  <c:v>4</c:v>
                </c:pt>
                <c:pt idx="7553">
                  <c:v>4.5</c:v>
                </c:pt>
                <c:pt idx="7554">
                  <c:v>4.5</c:v>
                </c:pt>
                <c:pt idx="7555">
                  <c:v>4.5</c:v>
                </c:pt>
                <c:pt idx="7556">
                  <c:v>4.5</c:v>
                </c:pt>
                <c:pt idx="7557">
                  <c:v>4.5</c:v>
                </c:pt>
                <c:pt idx="7558">
                  <c:v>4.5</c:v>
                </c:pt>
                <c:pt idx="7559">
                  <c:v>4.5</c:v>
                </c:pt>
                <c:pt idx="7560">
                  <c:v>4.5</c:v>
                </c:pt>
                <c:pt idx="7561">
                  <c:v>4.5</c:v>
                </c:pt>
                <c:pt idx="7562">
                  <c:v>4.5</c:v>
                </c:pt>
                <c:pt idx="7563">
                  <c:v>4.5</c:v>
                </c:pt>
                <c:pt idx="7564">
                  <c:v>4.5</c:v>
                </c:pt>
                <c:pt idx="7565">
                  <c:v>4.5</c:v>
                </c:pt>
                <c:pt idx="7566">
                  <c:v>4.5</c:v>
                </c:pt>
                <c:pt idx="7567">
                  <c:v>4.5</c:v>
                </c:pt>
                <c:pt idx="7568">
                  <c:v>4.5</c:v>
                </c:pt>
                <c:pt idx="7569">
                  <c:v>4.5</c:v>
                </c:pt>
                <c:pt idx="7570">
                  <c:v>4.5</c:v>
                </c:pt>
                <c:pt idx="7571">
                  <c:v>4.5</c:v>
                </c:pt>
                <c:pt idx="7572">
                  <c:v>4.5</c:v>
                </c:pt>
                <c:pt idx="7573">
                  <c:v>4.5</c:v>
                </c:pt>
                <c:pt idx="7574">
                  <c:v>4.5</c:v>
                </c:pt>
                <c:pt idx="7575">
                  <c:v>4.5</c:v>
                </c:pt>
                <c:pt idx="7576">
                  <c:v>4.5</c:v>
                </c:pt>
                <c:pt idx="7577">
                  <c:v>4.5</c:v>
                </c:pt>
                <c:pt idx="7578">
                  <c:v>4.5</c:v>
                </c:pt>
                <c:pt idx="7579">
                  <c:v>4.5</c:v>
                </c:pt>
                <c:pt idx="7580">
                  <c:v>4.5</c:v>
                </c:pt>
                <c:pt idx="7581">
                  <c:v>4.5</c:v>
                </c:pt>
                <c:pt idx="7582">
                  <c:v>4.5</c:v>
                </c:pt>
                <c:pt idx="7583">
                  <c:v>4.5</c:v>
                </c:pt>
                <c:pt idx="7584">
                  <c:v>4.5</c:v>
                </c:pt>
                <c:pt idx="7585">
                  <c:v>4.5</c:v>
                </c:pt>
                <c:pt idx="7586">
                  <c:v>4.5</c:v>
                </c:pt>
                <c:pt idx="7587">
                  <c:v>4.5</c:v>
                </c:pt>
                <c:pt idx="7588">
                  <c:v>4.75</c:v>
                </c:pt>
                <c:pt idx="7589">
                  <c:v>4.75</c:v>
                </c:pt>
                <c:pt idx="7590">
                  <c:v>4.75</c:v>
                </c:pt>
                <c:pt idx="7591">
                  <c:v>4.75</c:v>
                </c:pt>
                <c:pt idx="7592">
                  <c:v>4.75</c:v>
                </c:pt>
                <c:pt idx="7593">
                  <c:v>4.75</c:v>
                </c:pt>
                <c:pt idx="7594">
                  <c:v>4.75</c:v>
                </c:pt>
                <c:pt idx="7595">
                  <c:v>4.75</c:v>
                </c:pt>
                <c:pt idx="7596">
                  <c:v>4.75</c:v>
                </c:pt>
                <c:pt idx="7597">
                  <c:v>4.75</c:v>
                </c:pt>
                <c:pt idx="7598">
                  <c:v>4.75</c:v>
                </c:pt>
                <c:pt idx="7599">
                  <c:v>4.75</c:v>
                </c:pt>
                <c:pt idx="7600">
                  <c:v>4.75</c:v>
                </c:pt>
                <c:pt idx="7601">
                  <c:v>4.75</c:v>
                </c:pt>
                <c:pt idx="7602">
                  <c:v>4.75</c:v>
                </c:pt>
                <c:pt idx="7603">
                  <c:v>4.75</c:v>
                </c:pt>
                <c:pt idx="7604">
                  <c:v>4.75</c:v>
                </c:pt>
                <c:pt idx="7605">
                  <c:v>4.75</c:v>
                </c:pt>
                <c:pt idx="7606">
                  <c:v>4.75</c:v>
                </c:pt>
                <c:pt idx="7607">
                  <c:v>4.75</c:v>
                </c:pt>
                <c:pt idx="7608">
                  <c:v>4.75</c:v>
                </c:pt>
                <c:pt idx="7609">
                  <c:v>4.75</c:v>
                </c:pt>
                <c:pt idx="7610">
                  <c:v>4.75</c:v>
                </c:pt>
                <c:pt idx="7611">
                  <c:v>4.75</c:v>
                </c:pt>
                <c:pt idx="7612">
                  <c:v>4.75</c:v>
                </c:pt>
                <c:pt idx="7613">
                  <c:v>4.75</c:v>
                </c:pt>
                <c:pt idx="7614">
                  <c:v>4.75</c:v>
                </c:pt>
                <c:pt idx="7615">
                  <c:v>4.75</c:v>
                </c:pt>
                <c:pt idx="7616">
                  <c:v>4.75</c:v>
                </c:pt>
                <c:pt idx="7617">
                  <c:v>4.75</c:v>
                </c:pt>
                <c:pt idx="7618">
                  <c:v>4.75</c:v>
                </c:pt>
                <c:pt idx="7619">
                  <c:v>4.75</c:v>
                </c:pt>
                <c:pt idx="7620">
                  <c:v>4.75</c:v>
                </c:pt>
                <c:pt idx="7621">
                  <c:v>4.75</c:v>
                </c:pt>
                <c:pt idx="7622">
                  <c:v>4.75</c:v>
                </c:pt>
                <c:pt idx="7623">
                  <c:v>5</c:v>
                </c:pt>
                <c:pt idx="7624">
                  <c:v>5</c:v>
                </c:pt>
                <c:pt idx="7625">
                  <c:v>5</c:v>
                </c:pt>
                <c:pt idx="7626">
                  <c:v>5</c:v>
                </c:pt>
                <c:pt idx="7627">
                  <c:v>5</c:v>
                </c:pt>
                <c:pt idx="7628">
                  <c:v>5</c:v>
                </c:pt>
                <c:pt idx="7629">
                  <c:v>5</c:v>
                </c:pt>
                <c:pt idx="7630">
                  <c:v>5</c:v>
                </c:pt>
                <c:pt idx="7631">
                  <c:v>5</c:v>
                </c:pt>
                <c:pt idx="7632">
                  <c:v>5</c:v>
                </c:pt>
                <c:pt idx="7633">
                  <c:v>5</c:v>
                </c:pt>
                <c:pt idx="7634">
                  <c:v>5</c:v>
                </c:pt>
                <c:pt idx="7635">
                  <c:v>5</c:v>
                </c:pt>
                <c:pt idx="7636">
                  <c:v>5</c:v>
                </c:pt>
                <c:pt idx="7637">
                  <c:v>5</c:v>
                </c:pt>
                <c:pt idx="7638">
                  <c:v>5</c:v>
                </c:pt>
                <c:pt idx="7639">
                  <c:v>5</c:v>
                </c:pt>
                <c:pt idx="7640">
                  <c:v>5</c:v>
                </c:pt>
                <c:pt idx="7641">
                  <c:v>5</c:v>
                </c:pt>
                <c:pt idx="7642">
                  <c:v>5</c:v>
                </c:pt>
                <c:pt idx="7643">
                  <c:v>5</c:v>
                </c:pt>
                <c:pt idx="7644">
                  <c:v>5</c:v>
                </c:pt>
                <c:pt idx="7645">
                  <c:v>5</c:v>
                </c:pt>
                <c:pt idx="7646">
                  <c:v>5</c:v>
                </c:pt>
                <c:pt idx="7647">
                  <c:v>5</c:v>
                </c:pt>
                <c:pt idx="7648">
                  <c:v>5</c:v>
                </c:pt>
                <c:pt idx="7649">
                  <c:v>5</c:v>
                </c:pt>
                <c:pt idx="7650">
                  <c:v>5</c:v>
                </c:pt>
                <c:pt idx="7651">
                  <c:v>5</c:v>
                </c:pt>
                <c:pt idx="7652">
                  <c:v>5</c:v>
                </c:pt>
                <c:pt idx="7653">
                  <c:v>5.25</c:v>
                </c:pt>
                <c:pt idx="7654">
                  <c:v>5.25</c:v>
                </c:pt>
                <c:pt idx="7655">
                  <c:v>5.25</c:v>
                </c:pt>
                <c:pt idx="7656">
                  <c:v>5.25</c:v>
                </c:pt>
                <c:pt idx="7657">
                  <c:v>5.25</c:v>
                </c:pt>
                <c:pt idx="7658">
                  <c:v>5.25</c:v>
                </c:pt>
                <c:pt idx="7659">
                  <c:v>5.25</c:v>
                </c:pt>
                <c:pt idx="7660">
                  <c:v>5.25</c:v>
                </c:pt>
                <c:pt idx="7661">
                  <c:v>5.25</c:v>
                </c:pt>
                <c:pt idx="7662">
                  <c:v>5.25</c:v>
                </c:pt>
                <c:pt idx="7663">
                  <c:v>5.25</c:v>
                </c:pt>
                <c:pt idx="7664">
                  <c:v>5.25</c:v>
                </c:pt>
                <c:pt idx="7665">
                  <c:v>5.25</c:v>
                </c:pt>
                <c:pt idx="7666">
                  <c:v>5.25</c:v>
                </c:pt>
                <c:pt idx="7667">
                  <c:v>5.25</c:v>
                </c:pt>
                <c:pt idx="7668">
                  <c:v>5.25</c:v>
                </c:pt>
                <c:pt idx="7669">
                  <c:v>5.25</c:v>
                </c:pt>
                <c:pt idx="7670">
                  <c:v>5.25</c:v>
                </c:pt>
                <c:pt idx="7671">
                  <c:v>5.25</c:v>
                </c:pt>
                <c:pt idx="7672">
                  <c:v>5.25</c:v>
                </c:pt>
                <c:pt idx="7673">
                  <c:v>5.25</c:v>
                </c:pt>
                <c:pt idx="7674">
                  <c:v>5.25</c:v>
                </c:pt>
                <c:pt idx="7675">
                  <c:v>5.25</c:v>
                </c:pt>
                <c:pt idx="7676">
                  <c:v>5.25</c:v>
                </c:pt>
                <c:pt idx="7677">
                  <c:v>5.25</c:v>
                </c:pt>
                <c:pt idx="7678">
                  <c:v>5.25</c:v>
                </c:pt>
                <c:pt idx="7679">
                  <c:v>5.25</c:v>
                </c:pt>
                <c:pt idx="7680">
                  <c:v>5.25</c:v>
                </c:pt>
                <c:pt idx="7681">
                  <c:v>5.25</c:v>
                </c:pt>
                <c:pt idx="7682">
                  <c:v>5.25</c:v>
                </c:pt>
                <c:pt idx="7683">
                  <c:v>5.25</c:v>
                </c:pt>
                <c:pt idx="7684">
                  <c:v>5.25</c:v>
                </c:pt>
                <c:pt idx="7685">
                  <c:v>5.25</c:v>
                </c:pt>
                <c:pt idx="7686">
                  <c:v>5.25</c:v>
                </c:pt>
                <c:pt idx="7687">
                  <c:v>5.25</c:v>
                </c:pt>
                <c:pt idx="7688">
                  <c:v>5.25</c:v>
                </c:pt>
                <c:pt idx="7689">
                  <c:v>5.25</c:v>
                </c:pt>
                <c:pt idx="7690">
                  <c:v>5.25</c:v>
                </c:pt>
                <c:pt idx="7691">
                  <c:v>5.25</c:v>
                </c:pt>
                <c:pt idx="7692">
                  <c:v>5.25</c:v>
                </c:pt>
                <c:pt idx="7693">
                  <c:v>5.25</c:v>
                </c:pt>
                <c:pt idx="7694">
                  <c:v>5.25</c:v>
                </c:pt>
                <c:pt idx="7695">
                  <c:v>5.25</c:v>
                </c:pt>
                <c:pt idx="7696">
                  <c:v>5.25</c:v>
                </c:pt>
                <c:pt idx="7697">
                  <c:v>5.25</c:v>
                </c:pt>
                <c:pt idx="7698">
                  <c:v>5.25</c:v>
                </c:pt>
                <c:pt idx="7699">
                  <c:v>5.25</c:v>
                </c:pt>
                <c:pt idx="7700">
                  <c:v>5.25</c:v>
                </c:pt>
                <c:pt idx="7701">
                  <c:v>5.25</c:v>
                </c:pt>
                <c:pt idx="7702">
                  <c:v>5.25</c:v>
                </c:pt>
                <c:pt idx="7703">
                  <c:v>5.25</c:v>
                </c:pt>
                <c:pt idx="7704">
                  <c:v>5.25</c:v>
                </c:pt>
                <c:pt idx="7705">
                  <c:v>5.25</c:v>
                </c:pt>
                <c:pt idx="7706">
                  <c:v>5.25</c:v>
                </c:pt>
                <c:pt idx="7707">
                  <c:v>5.25</c:v>
                </c:pt>
                <c:pt idx="7708">
                  <c:v>5.25</c:v>
                </c:pt>
                <c:pt idx="7709">
                  <c:v>5.25</c:v>
                </c:pt>
                <c:pt idx="7710">
                  <c:v>5.25</c:v>
                </c:pt>
                <c:pt idx="7711">
                  <c:v>5.25</c:v>
                </c:pt>
                <c:pt idx="7712">
                  <c:v>5.25</c:v>
                </c:pt>
                <c:pt idx="7713">
                  <c:v>5.5</c:v>
                </c:pt>
                <c:pt idx="7714">
                  <c:v>5.5</c:v>
                </c:pt>
                <c:pt idx="7715">
                  <c:v>5.5</c:v>
                </c:pt>
                <c:pt idx="7716">
                  <c:v>5.5</c:v>
                </c:pt>
                <c:pt idx="7717">
                  <c:v>5.5</c:v>
                </c:pt>
                <c:pt idx="7718">
                  <c:v>5.5</c:v>
                </c:pt>
                <c:pt idx="7719">
                  <c:v>5.5</c:v>
                </c:pt>
                <c:pt idx="7720">
                  <c:v>5.5</c:v>
                </c:pt>
                <c:pt idx="7721">
                  <c:v>5.5</c:v>
                </c:pt>
                <c:pt idx="7722">
                  <c:v>5.5</c:v>
                </c:pt>
                <c:pt idx="7723">
                  <c:v>5.5</c:v>
                </c:pt>
                <c:pt idx="7724">
                  <c:v>5.5</c:v>
                </c:pt>
                <c:pt idx="7725">
                  <c:v>5.5</c:v>
                </c:pt>
                <c:pt idx="7726">
                  <c:v>5.5</c:v>
                </c:pt>
                <c:pt idx="7727">
                  <c:v>5.5</c:v>
                </c:pt>
                <c:pt idx="7728">
                  <c:v>5.5</c:v>
                </c:pt>
                <c:pt idx="7729">
                  <c:v>5.5</c:v>
                </c:pt>
                <c:pt idx="7730">
                  <c:v>5.5</c:v>
                </c:pt>
                <c:pt idx="7731">
                  <c:v>5.5</c:v>
                </c:pt>
                <c:pt idx="7732">
                  <c:v>5.5</c:v>
                </c:pt>
                <c:pt idx="7733">
                  <c:v>5.5</c:v>
                </c:pt>
                <c:pt idx="7734">
                  <c:v>5.5</c:v>
                </c:pt>
                <c:pt idx="7735">
                  <c:v>5.5</c:v>
                </c:pt>
                <c:pt idx="7736">
                  <c:v>5.5</c:v>
                </c:pt>
                <c:pt idx="7737">
                  <c:v>5.5</c:v>
                </c:pt>
                <c:pt idx="7738">
                  <c:v>5.5</c:v>
                </c:pt>
                <c:pt idx="7739">
                  <c:v>5.5</c:v>
                </c:pt>
                <c:pt idx="7740">
                  <c:v>5.5</c:v>
                </c:pt>
                <c:pt idx="7741">
                  <c:v>5.5</c:v>
                </c:pt>
                <c:pt idx="7742">
                  <c:v>5.5</c:v>
                </c:pt>
                <c:pt idx="7743">
                  <c:v>5.5</c:v>
                </c:pt>
                <c:pt idx="7744">
                  <c:v>5.5</c:v>
                </c:pt>
                <c:pt idx="7745">
                  <c:v>5.5</c:v>
                </c:pt>
                <c:pt idx="7746">
                  <c:v>5.5</c:v>
                </c:pt>
                <c:pt idx="7747">
                  <c:v>5.5</c:v>
                </c:pt>
                <c:pt idx="7748">
                  <c:v>5.5</c:v>
                </c:pt>
                <c:pt idx="7749">
                  <c:v>5.5</c:v>
                </c:pt>
                <c:pt idx="7750">
                  <c:v>5.5</c:v>
                </c:pt>
                <c:pt idx="7751">
                  <c:v>5.5</c:v>
                </c:pt>
                <c:pt idx="7752">
                  <c:v>5.5</c:v>
                </c:pt>
                <c:pt idx="7753">
                  <c:v>5.5</c:v>
                </c:pt>
                <c:pt idx="7754">
                  <c:v>5.5</c:v>
                </c:pt>
                <c:pt idx="7755">
                  <c:v>5.5</c:v>
                </c:pt>
                <c:pt idx="7756">
                  <c:v>5.5</c:v>
                </c:pt>
                <c:pt idx="7757">
                  <c:v>5.5</c:v>
                </c:pt>
                <c:pt idx="7758">
                  <c:v>5.5</c:v>
                </c:pt>
                <c:pt idx="7759">
                  <c:v>5.5</c:v>
                </c:pt>
                <c:pt idx="7760">
                  <c:v>5.5</c:v>
                </c:pt>
                <c:pt idx="7761">
                  <c:v>5.5</c:v>
                </c:pt>
                <c:pt idx="7762">
                  <c:v>5.5</c:v>
                </c:pt>
                <c:pt idx="7763">
                  <c:v>5.5</c:v>
                </c:pt>
                <c:pt idx="7764">
                  <c:v>5.5</c:v>
                </c:pt>
                <c:pt idx="7765">
                  <c:v>5.5</c:v>
                </c:pt>
                <c:pt idx="7766">
                  <c:v>5.5</c:v>
                </c:pt>
                <c:pt idx="7767">
                  <c:v>5.5</c:v>
                </c:pt>
                <c:pt idx="7768">
                  <c:v>5.5</c:v>
                </c:pt>
                <c:pt idx="7769">
                  <c:v>5.5</c:v>
                </c:pt>
                <c:pt idx="7770">
                  <c:v>5.5</c:v>
                </c:pt>
                <c:pt idx="7771">
                  <c:v>5.5</c:v>
                </c:pt>
                <c:pt idx="7772">
                  <c:v>5.5</c:v>
                </c:pt>
                <c:pt idx="7773">
                  <c:v>5.5</c:v>
                </c:pt>
                <c:pt idx="7774">
                  <c:v>5.5</c:v>
                </c:pt>
                <c:pt idx="7775">
                  <c:v>5.5</c:v>
                </c:pt>
                <c:pt idx="7776">
                  <c:v>5.5</c:v>
                </c:pt>
                <c:pt idx="7777">
                  <c:v>5.5</c:v>
                </c:pt>
                <c:pt idx="7778">
                  <c:v>5.5</c:v>
                </c:pt>
                <c:pt idx="7779">
                  <c:v>5.5</c:v>
                </c:pt>
                <c:pt idx="7780">
                  <c:v>5.5</c:v>
                </c:pt>
                <c:pt idx="7781">
                  <c:v>5.5</c:v>
                </c:pt>
                <c:pt idx="7782">
                  <c:v>5.5</c:v>
                </c:pt>
                <c:pt idx="7783">
                  <c:v>5.5</c:v>
                </c:pt>
                <c:pt idx="7784">
                  <c:v>5.5</c:v>
                </c:pt>
                <c:pt idx="7785">
                  <c:v>5.5</c:v>
                </c:pt>
                <c:pt idx="7786">
                  <c:v>5.5</c:v>
                </c:pt>
                <c:pt idx="7787">
                  <c:v>5.5</c:v>
                </c:pt>
                <c:pt idx="7788">
                  <c:v>5.5</c:v>
                </c:pt>
                <c:pt idx="7789">
                  <c:v>5.5</c:v>
                </c:pt>
                <c:pt idx="7790">
                  <c:v>5.5</c:v>
                </c:pt>
                <c:pt idx="7791">
                  <c:v>5.5</c:v>
                </c:pt>
                <c:pt idx="7792">
                  <c:v>5.5</c:v>
                </c:pt>
                <c:pt idx="7793">
                  <c:v>5.5</c:v>
                </c:pt>
                <c:pt idx="7794">
                  <c:v>5.5</c:v>
                </c:pt>
                <c:pt idx="7795">
                  <c:v>5.5</c:v>
                </c:pt>
                <c:pt idx="7796">
                  <c:v>5.5</c:v>
                </c:pt>
                <c:pt idx="7797">
                  <c:v>5.5</c:v>
                </c:pt>
                <c:pt idx="7798">
                  <c:v>5.5</c:v>
                </c:pt>
                <c:pt idx="7799">
                  <c:v>5.5</c:v>
                </c:pt>
                <c:pt idx="7800">
                  <c:v>5.5</c:v>
                </c:pt>
                <c:pt idx="7801">
                  <c:v>5.5</c:v>
                </c:pt>
                <c:pt idx="7802">
                  <c:v>5.5</c:v>
                </c:pt>
                <c:pt idx="7803">
                  <c:v>5.5</c:v>
                </c:pt>
                <c:pt idx="7804">
                  <c:v>5.5</c:v>
                </c:pt>
                <c:pt idx="7805">
                  <c:v>5.5</c:v>
                </c:pt>
                <c:pt idx="7806">
                  <c:v>5.5</c:v>
                </c:pt>
                <c:pt idx="7807">
                  <c:v>5.5</c:v>
                </c:pt>
                <c:pt idx="7808">
                  <c:v>5.5</c:v>
                </c:pt>
                <c:pt idx="7809">
                  <c:v>5.5</c:v>
                </c:pt>
                <c:pt idx="7810">
                  <c:v>5.5</c:v>
                </c:pt>
                <c:pt idx="7811">
                  <c:v>5.5</c:v>
                </c:pt>
                <c:pt idx="7812">
                  <c:v>5.5</c:v>
                </c:pt>
                <c:pt idx="7813">
                  <c:v>5.5</c:v>
                </c:pt>
                <c:pt idx="7814">
                  <c:v>5.5</c:v>
                </c:pt>
                <c:pt idx="7815">
                  <c:v>5.5</c:v>
                </c:pt>
                <c:pt idx="7816">
                  <c:v>5.5</c:v>
                </c:pt>
                <c:pt idx="7817">
                  <c:v>5.5</c:v>
                </c:pt>
                <c:pt idx="7818">
                  <c:v>5.5</c:v>
                </c:pt>
                <c:pt idx="7819">
                  <c:v>5.5</c:v>
                </c:pt>
                <c:pt idx="7820">
                  <c:v>5.5</c:v>
                </c:pt>
                <c:pt idx="7821">
                  <c:v>5.5</c:v>
                </c:pt>
                <c:pt idx="7822">
                  <c:v>5.5</c:v>
                </c:pt>
                <c:pt idx="7823">
                  <c:v>5.5</c:v>
                </c:pt>
                <c:pt idx="7824">
                  <c:v>5.5</c:v>
                </c:pt>
                <c:pt idx="7825">
                  <c:v>5.5</c:v>
                </c:pt>
                <c:pt idx="7826">
                  <c:v>5.5</c:v>
                </c:pt>
                <c:pt idx="7827">
                  <c:v>5.5</c:v>
                </c:pt>
                <c:pt idx="7828">
                  <c:v>5.5</c:v>
                </c:pt>
                <c:pt idx="7829">
                  <c:v>5.5</c:v>
                </c:pt>
                <c:pt idx="7830">
                  <c:v>5.5</c:v>
                </c:pt>
                <c:pt idx="7831">
                  <c:v>5.5</c:v>
                </c:pt>
                <c:pt idx="7832">
                  <c:v>5.5</c:v>
                </c:pt>
                <c:pt idx="7833">
                  <c:v>5.5</c:v>
                </c:pt>
                <c:pt idx="7834">
                  <c:v>5.5</c:v>
                </c:pt>
                <c:pt idx="7835">
                  <c:v>5.5</c:v>
                </c:pt>
                <c:pt idx="7836">
                  <c:v>5.5</c:v>
                </c:pt>
                <c:pt idx="7837">
                  <c:v>5.5</c:v>
                </c:pt>
                <c:pt idx="7838">
                  <c:v>5.5</c:v>
                </c:pt>
                <c:pt idx="7839">
                  <c:v>5.5</c:v>
                </c:pt>
                <c:pt idx="7840">
                  <c:v>5.5</c:v>
                </c:pt>
                <c:pt idx="7841">
                  <c:v>5.5</c:v>
                </c:pt>
                <c:pt idx="7842">
                  <c:v>5.5</c:v>
                </c:pt>
                <c:pt idx="7843">
                  <c:v>5.5</c:v>
                </c:pt>
                <c:pt idx="7844">
                  <c:v>5.5</c:v>
                </c:pt>
                <c:pt idx="7845">
                  <c:v>5.5</c:v>
                </c:pt>
                <c:pt idx="7846">
                  <c:v>5.5</c:v>
                </c:pt>
                <c:pt idx="7847">
                  <c:v>5.5</c:v>
                </c:pt>
                <c:pt idx="7848">
                  <c:v>5.5</c:v>
                </c:pt>
                <c:pt idx="7849">
                  <c:v>5.5</c:v>
                </c:pt>
                <c:pt idx="7850">
                  <c:v>5.5</c:v>
                </c:pt>
                <c:pt idx="7851">
                  <c:v>5.5</c:v>
                </c:pt>
                <c:pt idx="7852">
                  <c:v>5.5</c:v>
                </c:pt>
                <c:pt idx="7853">
                  <c:v>5.5</c:v>
                </c:pt>
                <c:pt idx="7854">
                  <c:v>5.5</c:v>
                </c:pt>
                <c:pt idx="7855">
                  <c:v>5.5</c:v>
                </c:pt>
                <c:pt idx="7856">
                  <c:v>5.5</c:v>
                </c:pt>
                <c:pt idx="7857">
                  <c:v>5.5</c:v>
                </c:pt>
                <c:pt idx="7858">
                  <c:v>5.5</c:v>
                </c:pt>
                <c:pt idx="7859">
                  <c:v>5.5</c:v>
                </c:pt>
                <c:pt idx="7860">
                  <c:v>5.5</c:v>
                </c:pt>
                <c:pt idx="7861">
                  <c:v>5.5</c:v>
                </c:pt>
                <c:pt idx="7862">
                  <c:v>5.5</c:v>
                </c:pt>
                <c:pt idx="7863">
                  <c:v>5.5</c:v>
                </c:pt>
                <c:pt idx="7864">
                  <c:v>5.5</c:v>
                </c:pt>
                <c:pt idx="7865">
                  <c:v>5.5</c:v>
                </c:pt>
                <c:pt idx="7866">
                  <c:v>5.5</c:v>
                </c:pt>
                <c:pt idx="7867">
                  <c:v>5.5</c:v>
                </c:pt>
                <c:pt idx="7868">
                  <c:v>5.5</c:v>
                </c:pt>
                <c:pt idx="7869">
                  <c:v>5.5</c:v>
                </c:pt>
                <c:pt idx="7870">
                  <c:v>5.5</c:v>
                </c:pt>
                <c:pt idx="7871">
                  <c:v>5.5</c:v>
                </c:pt>
                <c:pt idx="7872">
                  <c:v>5.5</c:v>
                </c:pt>
                <c:pt idx="7873">
                  <c:v>5.5</c:v>
                </c:pt>
                <c:pt idx="7874">
                  <c:v>5.5</c:v>
                </c:pt>
                <c:pt idx="7875">
                  <c:v>5.5</c:v>
                </c:pt>
                <c:pt idx="7876">
                  <c:v>5.5</c:v>
                </c:pt>
                <c:pt idx="7877">
                  <c:v>5.5</c:v>
                </c:pt>
                <c:pt idx="7878">
                  <c:v>5.5</c:v>
                </c:pt>
                <c:pt idx="7879">
                  <c:v>5.5</c:v>
                </c:pt>
                <c:pt idx="7880">
                  <c:v>5.5</c:v>
                </c:pt>
                <c:pt idx="7881">
                  <c:v>5.5</c:v>
                </c:pt>
                <c:pt idx="7882">
                  <c:v>5.5</c:v>
                </c:pt>
                <c:pt idx="7883">
                  <c:v>5.5</c:v>
                </c:pt>
                <c:pt idx="7884">
                  <c:v>5.5</c:v>
                </c:pt>
                <c:pt idx="7885">
                  <c:v>5.5</c:v>
                </c:pt>
                <c:pt idx="7886">
                  <c:v>5.5</c:v>
                </c:pt>
                <c:pt idx="7887">
                  <c:v>5.5</c:v>
                </c:pt>
                <c:pt idx="7888">
                  <c:v>5.5</c:v>
                </c:pt>
                <c:pt idx="7889">
                  <c:v>5.5</c:v>
                </c:pt>
                <c:pt idx="7890">
                  <c:v>5.5</c:v>
                </c:pt>
                <c:pt idx="7891">
                  <c:v>5.5</c:v>
                </c:pt>
                <c:pt idx="7892">
                  <c:v>5.5</c:v>
                </c:pt>
                <c:pt idx="7893">
                  <c:v>5.5</c:v>
                </c:pt>
                <c:pt idx="7894">
                  <c:v>5.5</c:v>
                </c:pt>
                <c:pt idx="7895">
                  <c:v>5.5</c:v>
                </c:pt>
                <c:pt idx="7896">
                  <c:v>5.5</c:v>
                </c:pt>
                <c:pt idx="7897">
                  <c:v>5.5</c:v>
                </c:pt>
                <c:pt idx="7898">
                  <c:v>5.5</c:v>
                </c:pt>
                <c:pt idx="7899">
                  <c:v>5.5</c:v>
                </c:pt>
                <c:pt idx="7900">
                  <c:v>5.5</c:v>
                </c:pt>
                <c:pt idx="7901">
                  <c:v>5.5</c:v>
                </c:pt>
                <c:pt idx="7902">
                  <c:v>5.5</c:v>
                </c:pt>
                <c:pt idx="7903">
                  <c:v>5.5</c:v>
                </c:pt>
                <c:pt idx="7904">
                  <c:v>5.5</c:v>
                </c:pt>
                <c:pt idx="7905">
                  <c:v>5.5</c:v>
                </c:pt>
                <c:pt idx="7906">
                  <c:v>5.5</c:v>
                </c:pt>
                <c:pt idx="7907">
                  <c:v>5.5</c:v>
                </c:pt>
                <c:pt idx="7908">
                  <c:v>5.5</c:v>
                </c:pt>
                <c:pt idx="7909">
                  <c:v>5.5</c:v>
                </c:pt>
                <c:pt idx="7910">
                  <c:v>5.5</c:v>
                </c:pt>
                <c:pt idx="7911">
                  <c:v>5.5</c:v>
                </c:pt>
                <c:pt idx="7912">
                  <c:v>5.5</c:v>
                </c:pt>
                <c:pt idx="7913">
                  <c:v>5.5</c:v>
                </c:pt>
                <c:pt idx="7914">
                  <c:v>5.5</c:v>
                </c:pt>
                <c:pt idx="7915">
                  <c:v>5.5</c:v>
                </c:pt>
                <c:pt idx="7916">
                  <c:v>5.5</c:v>
                </c:pt>
                <c:pt idx="7917">
                  <c:v>5.5</c:v>
                </c:pt>
                <c:pt idx="7918">
                  <c:v>5.5</c:v>
                </c:pt>
                <c:pt idx="7919">
                  <c:v>5.5</c:v>
                </c:pt>
                <c:pt idx="7920">
                  <c:v>5.5</c:v>
                </c:pt>
                <c:pt idx="7921">
                  <c:v>5.5</c:v>
                </c:pt>
                <c:pt idx="7922">
                  <c:v>5.5</c:v>
                </c:pt>
                <c:pt idx="7923">
                  <c:v>5.5</c:v>
                </c:pt>
                <c:pt idx="7924">
                  <c:v>5.5</c:v>
                </c:pt>
              </c:numCache>
            </c:numRef>
          </c:val>
          <c:smooth val="0"/>
          <c:extLst>
            <c:ext xmlns:c16="http://schemas.microsoft.com/office/drawing/2014/chart" uri="{C3380CC4-5D6E-409C-BE32-E72D297353CC}">
              <c16:uniqueId val="{00000001-EE46-4F9F-8F6A-300996D698EA}"/>
            </c:ext>
          </c:extLst>
        </c:ser>
        <c:dLbls>
          <c:showLegendKey val="0"/>
          <c:showVal val="0"/>
          <c:showCatName val="0"/>
          <c:showSerName val="0"/>
          <c:showPercent val="0"/>
          <c:showBubbleSize val="0"/>
        </c:dLbls>
        <c:marker val="1"/>
        <c:smooth val="0"/>
        <c:axId val="1799803327"/>
        <c:axId val="2063633311"/>
      </c:lineChart>
      <c:dateAx>
        <c:axId val="1799803327"/>
        <c:scaling>
          <c:orientation val="minMax"/>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2063633311"/>
        <c:crosses val="autoZero"/>
        <c:auto val="1"/>
        <c:lblOffset val="100"/>
        <c:baseTimeUnit val="days"/>
        <c:majorUnit val="2"/>
        <c:majorTimeUnit val="years"/>
      </c:dateAx>
      <c:valAx>
        <c:axId val="2063633311"/>
        <c:scaling>
          <c:orientation val="minMax"/>
          <c:max val="7"/>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1799803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Sheet3!$C$1</c:f>
              <c:strCache>
                <c:ptCount val="1"/>
                <c:pt idx="0">
                  <c:v>Recession</c:v>
                </c:pt>
              </c:strCache>
            </c:strRef>
          </c:tx>
          <c:spPr>
            <a:solidFill>
              <a:schemeClr val="bg2"/>
            </a:solidFill>
            <a:ln>
              <a:noFill/>
            </a:ln>
            <a:effectLst/>
          </c:spPr>
          <c:cat>
            <c:numRef>
              <c:f>Sheet3!$A$2:$A$120</c:f>
              <c:numCache>
                <c:formatCode>m/d/yyyy</c:formatCode>
                <c:ptCount val="119"/>
                <c:pt idx="0">
                  <c:v>34544</c:v>
                </c:pt>
                <c:pt idx="1">
                  <c:v>34638</c:v>
                </c:pt>
                <c:pt idx="2">
                  <c:v>34730</c:v>
                </c:pt>
                <c:pt idx="3">
                  <c:v>34817</c:v>
                </c:pt>
                <c:pt idx="4">
                  <c:v>34911</c:v>
                </c:pt>
                <c:pt idx="5">
                  <c:v>35003</c:v>
                </c:pt>
                <c:pt idx="6">
                  <c:v>35095</c:v>
                </c:pt>
                <c:pt idx="7">
                  <c:v>35185</c:v>
                </c:pt>
                <c:pt idx="8">
                  <c:v>35277</c:v>
                </c:pt>
                <c:pt idx="9">
                  <c:v>35369</c:v>
                </c:pt>
                <c:pt idx="10">
                  <c:v>35461</c:v>
                </c:pt>
                <c:pt idx="11">
                  <c:v>35550</c:v>
                </c:pt>
                <c:pt idx="12">
                  <c:v>35642</c:v>
                </c:pt>
                <c:pt idx="13">
                  <c:v>35734</c:v>
                </c:pt>
                <c:pt idx="14">
                  <c:v>35825</c:v>
                </c:pt>
                <c:pt idx="15">
                  <c:v>35915</c:v>
                </c:pt>
                <c:pt idx="16">
                  <c:v>36007</c:v>
                </c:pt>
                <c:pt idx="17">
                  <c:v>36098</c:v>
                </c:pt>
                <c:pt idx="18">
                  <c:v>36189</c:v>
                </c:pt>
                <c:pt idx="19">
                  <c:v>36280</c:v>
                </c:pt>
                <c:pt idx="20">
                  <c:v>36371</c:v>
                </c:pt>
                <c:pt idx="21">
                  <c:v>36462</c:v>
                </c:pt>
                <c:pt idx="22">
                  <c:v>36556</c:v>
                </c:pt>
                <c:pt idx="23">
                  <c:v>36644</c:v>
                </c:pt>
                <c:pt idx="24">
                  <c:v>36738</c:v>
                </c:pt>
                <c:pt idx="25">
                  <c:v>36830</c:v>
                </c:pt>
                <c:pt idx="26">
                  <c:v>36922</c:v>
                </c:pt>
                <c:pt idx="27">
                  <c:v>37011</c:v>
                </c:pt>
                <c:pt idx="28">
                  <c:v>37103</c:v>
                </c:pt>
                <c:pt idx="29">
                  <c:v>37195</c:v>
                </c:pt>
                <c:pt idx="30">
                  <c:v>37287</c:v>
                </c:pt>
                <c:pt idx="31">
                  <c:v>37376</c:v>
                </c:pt>
                <c:pt idx="32">
                  <c:v>37468</c:v>
                </c:pt>
                <c:pt idx="33">
                  <c:v>37560</c:v>
                </c:pt>
                <c:pt idx="34">
                  <c:v>37652</c:v>
                </c:pt>
                <c:pt idx="35">
                  <c:v>37741</c:v>
                </c:pt>
                <c:pt idx="36">
                  <c:v>37833</c:v>
                </c:pt>
                <c:pt idx="37">
                  <c:v>37925</c:v>
                </c:pt>
                <c:pt idx="38">
                  <c:v>38016</c:v>
                </c:pt>
                <c:pt idx="39">
                  <c:v>38107</c:v>
                </c:pt>
                <c:pt idx="40">
                  <c:v>38198</c:v>
                </c:pt>
                <c:pt idx="41">
                  <c:v>38289</c:v>
                </c:pt>
                <c:pt idx="42">
                  <c:v>38383</c:v>
                </c:pt>
                <c:pt idx="43">
                  <c:v>38471</c:v>
                </c:pt>
                <c:pt idx="44">
                  <c:v>38562</c:v>
                </c:pt>
                <c:pt idx="45">
                  <c:v>38656</c:v>
                </c:pt>
                <c:pt idx="46">
                  <c:v>38748</c:v>
                </c:pt>
                <c:pt idx="47">
                  <c:v>38835</c:v>
                </c:pt>
                <c:pt idx="48">
                  <c:v>38929</c:v>
                </c:pt>
                <c:pt idx="49">
                  <c:v>39021</c:v>
                </c:pt>
                <c:pt idx="50">
                  <c:v>39113</c:v>
                </c:pt>
                <c:pt idx="51">
                  <c:v>39202</c:v>
                </c:pt>
                <c:pt idx="52">
                  <c:v>39294</c:v>
                </c:pt>
                <c:pt idx="53">
                  <c:v>39386</c:v>
                </c:pt>
                <c:pt idx="54">
                  <c:v>39478</c:v>
                </c:pt>
                <c:pt idx="55">
                  <c:v>39568</c:v>
                </c:pt>
                <c:pt idx="56">
                  <c:v>39660</c:v>
                </c:pt>
                <c:pt idx="57">
                  <c:v>39752</c:v>
                </c:pt>
                <c:pt idx="58">
                  <c:v>39843</c:v>
                </c:pt>
                <c:pt idx="59">
                  <c:v>39933</c:v>
                </c:pt>
                <c:pt idx="60">
                  <c:v>40025</c:v>
                </c:pt>
                <c:pt idx="61">
                  <c:v>40116</c:v>
                </c:pt>
                <c:pt idx="62">
                  <c:v>40207</c:v>
                </c:pt>
                <c:pt idx="63">
                  <c:v>40298</c:v>
                </c:pt>
                <c:pt idx="64">
                  <c:v>40389</c:v>
                </c:pt>
                <c:pt idx="65">
                  <c:v>40480</c:v>
                </c:pt>
                <c:pt idx="66">
                  <c:v>40574</c:v>
                </c:pt>
                <c:pt idx="67">
                  <c:v>40662</c:v>
                </c:pt>
                <c:pt idx="68">
                  <c:v>40753</c:v>
                </c:pt>
                <c:pt idx="69">
                  <c:v>40847</c:v>
                </c:pt>
                <c:pt idx="70">
                  <c:v>40939</c:v>
                </c:pt>
                <c:pt idx="71">
                  <c:v>41029</c:v>
                </c:pt>
                <c:pt idx="72">
                  <c:v>41121</c:v>
                </c:pt>
                <c:pt idx="73">
                  <c:v>41213</c:v>
                </c:pt>
                <c:pt idx="74">
                  <c:v>41305</c:v>
                </c:pt>
                <c:pt idx="75">
                  <c:v>41394</c:v>
                </c:pt>
                <c:pt idx="76">
                  <c:v>41486</c:v>
                </c:pt>
                <c:pt idx="77">
                  <c:v>41578</c:v>
                </c:pt>
                <c:pt idx="78">
                  <c:v>41670</c:v>
                </c:pt>
                <c:pt idx="79">
                  <c:v>41759</c:v>
                </c:pt>
                <c:pt idx="80">
                  <c:v>41851</c:v>
                </c:pt>
                <c:pt idx="81">
                  <c:v>41943</c:v>
                </c:pt>
                <c:pt idx="82">
                  <c:v>42034</c:v>
                </c:pt>
                <c:pt idx="83">
                  <c:v>42124</c:v>
                </c:pt>
                <c:pt idx="84">
                  <c:v>42216</c:v>
                </c:pt>
                <c:pt idx="85">
                  <c:v>42307</c:v>
                </c:pt>
                <c:pt idx="86">
                  <c:v>42398</c:v>
                </c:pt>
                <c:pt idx="87">
                  <c:v>42489</c:v>
                </c:pt>
                <c:pt idx="88">
                  <c:v>42580</c:v>
                </c:pt>
                <c:pt idx="89">
                  <c:v>42674</c:v>
                </c:pt>
                <c:pt idx="90">
                  <c:v>42766</c:v>
                </c:pt>
                <c:pt idx="91">
                  <c:v>42853</c:v>
                </c:pt>
                <c:pt idx="92">
                  <c:v>42947</c:v>
                </c:pt>
                <c:pt idx="93">
                  <c:v>43039</c:v>
                </c:pt>
                <c:pt idx="94">
                  <c:v>43131</c:v>
                </c:pt>
                <c:pt idx="95">
                  <c:v>43220</c:v>
                </c:pt>
                <c:pt idx="96">
                  <c:v>43312</c:v>
                </c:pt>
                <c:pt idx="97">
                  <c:v>43404</c:v>
                </c:pt>
                <c:pt idx="98">
                  <c:v>43496</c:v>
                </c:pt>
                <c:pt idx="99">
                  <c:v>43585</c:v>
                </c:pt>
                <c:pt idx="100">
                  <c:v>43677</c:v>
                </c:pt>
                <c:pt idx="101">
                  <c:v>43769</c:v>
                </c:pt>
                <c:pt idx="102">
                  <c:v>43861</c:v>
                </c:pt>
                <c:pt idx="103">
                  <c:v>43951</c:v>
                </c:pt>
                <c:pt idx="104">
                  <c:v>44043</c:v>
                </c:pt>
                <c:pt idx="105">
                  <c:v>44134</c:v>
                </c:pt>
                <c:pt idx="106">
                  <c:v>44225</c:v>
                </c:pt>
                <c:pt idx="107">
                  <c:v>44316</c:v>
                </c:pt>
                <c:pt idx="108">
                  <c:v>44407</c:v>
                </c:pt>
                <c:pt idx="109">
                  <c:v>44498</c:v>
                </c:pt>
                <c:pt idx="110">
                  <c:v>44592</c:v>
                </c:pt>
                <c:pt idx="111">
                  <c:v>44680</c:v>
                </c:pt>
                <c:pt idx="112">
                  <c:v>44771</c:v>
                </c:pt>
                <c:pt idx="113">
                  <c:v>44865</c:v>
                </c:pt>
                <c:pt idx="114">
                  <c:v>44957</c:v>
                </c:pt>
                <c:pt idx="115">
                  <c:v>45044</c:v>
                </c:pt>
                <c:pt idx="116">
                  <c:v>45138</c:v>
                </c:pt>
                <c:pt idx="117">
                  <c:v>45230</c:v>
                </c:pt>
                <c:pt idx="118">
                  <c:v>45322</c:v>
                </c:pt>
              </c:numCache>
            </c:numRef>
          </c:cat>
          <c:val>
            <c:numRef>
              <c:f>Sheet3!$C$2:$C$120</c:f>
              <c:numCache>
                <c:formatCode>General</c:formatCode>
                <c:ptCount val="119"/>
                <c:pt idx="27">
                  <c:v>1000000</c:v>
                </c:pt>
                <c:pt idx="28">
                  <c:v>1000000</c:v>
                </c:pt>
                <c:pt idx="29">
                  <c:v>1000000</c:v>
                </c:pt>
                <c:pt idx="53">
                  <c:v>100000</c:v>
                </c:pt>
                <c:pt idx="54">
                  <c:v>100000</c:v>
                </c:pt>
                <c:pt idx="55">
                  <c:v>100000</c:v>
                </c:pt>
                <c:pt idx="56">
                  <c:v>100000</c:v>
                </c:pt>
                <c:pt idx="57">
                  <c:v>100000</c:v>
                </c:pt>
                <c:pt idx="58">
                  <c:v>100000</c:v>
                </c:pt>
                <c:pt idx="59">
                  <c:v>100000</c:v>
                </c:pt>
                <c:pt idx="60">
                  <c:v>100000</c:v>
                </c:pt>
                <c:pt idx="103">
                  <c:v>1000000</c:v>
                </c:pt>
                <c:pt idx="104">
                  <c:v>1000000</c:v>
                </c:pt>
              </c:numCache>
            </c:numRef>
          </c:val>
          <c:extLst>
            <c:ext xmlns:c16="http://schemas.microsoft.com/office/drawing/2014/chart" uri="{C3380CC4-5D6E-409C-BE32-E72D297353CC}">
              <c16:uniqueId val="{00000000-67D9-4F60-B06E-CE0476ADFB7F}"/>
            </c:ext>
          </c:extLst>
        </c:ser>
        <c:dLbls>
          <c:showLegendKey val="0"/>
          <c:showVal val="0"/>
          <c:showCatName val="0"/>
          <c:showSerName val="0"/>
          <c:showPercent val="0"/>
          <c:showBubbleSize val="0"/>
        </c:dLbls>
        <c:axId val="191258175"/>
        <c:axId val="181971215"/>
      </c:areaChart>
      <c:lineChart>
        <c:grouping val="standard"/>
        <c:varyColors val="0"/>
        <c:ser>
          <c:idx val="0"/>
          <c:order val="0"/>
          <c:tx>
            <c:strRef>
              <c:f>Sheet3!$B$1</c:f>
              <c:strCache>
                <c:ptCount val="1"/>
                <c:pt idx="0">
                  <c:v>Household Net Worth % of Disposable Income</c:v>
                </c:pt>
              </c:strCache>
            </c:strRef>
          </c:tx>
          <c:spPr>
            <a:ln w="28575" cap="rnd">
              <a:solidFill>
                <a:schemeClr val="accent1"/>
              </a:solidFill>
              <a:round/>
            </a:ln>
            <a:effectLst/>
          </c:spPr>
          <c:marker>
            <c:symbol val="none"/>
          </c:marker>
          <c:cat>
            <c:numRef>
              <c:f>Sheet3!$A$2:$A$120</c:f>
              <c:numCache>
                <c:formatCode>m/d/yyyy</c:formatCode>
                <c:ptCount val="119"/>
                <c:pt idx="0">
                  <c:v>34544</c:v>
                </c:pt>
                <c:pt idx="1">
                  <c:v>34638</c:v>
                </c:pt>
                <c:pt idx="2">
                  <c:v>34730</c:v>
                </c:pt>
                <c:pt idx="3">
                  <c:v>34817</c:v>
                </c:pt>
                <c:pt idx="4">
                  <c:v>34911</c:v>
                </c:pt>
                <c:pt idx="5">
                  <c:v>35003</c:v>
                </c:pt>
                <c:pt idx="6">
                  <c:v>35095</c:v>
                </c:pt>
                <c:pt idx="7">
                  <c:v>35185</c:v>
                </c:pt>
                <c:pt idx="8">
                  <c:v>35277</c:v>
                </c:pt>
                <c:pt idx="9">
                  <c:v>35369</c:v>
                </c:pt>
                <c:pt idx="10">
                  <c:v>35461</c:v>
                </c:pt>
                <c:pt idx="11">
                  <c:v>35550</c:v>
                </c:pt>
                <c:pt idx="12">
                  <c:v>35642</c:v>
                </c:pt>
                <c:pt idx="13">
                  <c:v>35734</c:v>
                </c:pt>
                <c:pt idx="14">
                  <c:v>35825</c:v>
                </c:pt>
                <c:pt idx="15">
                  <c:v>35915</c:v>
                </c:pt>
                <c:pt idx="16">
                  <c:v>36007</c:v>
                </c:pt>
                <c:pt idx="17">
                  <c:v>36098</c:v>
                </c:pt>
                <c:pt idx="18">
                  <c:v>36189</c:v>
                </c:pt>
                <c:pt idx="19">
                  <c:v>36280</c:v>
                </c:pt>
                <c:pt idx="20">
                  <c:v>36371</c:v>
                </c:pt>
                <c:pt idx="21">
                  <c:v>36462</c:v>
                </c:pt>
                <c:pt idx="22">
                  <c:v>36556</c:v>
                </c:pt>
                <c:pt idx="23">
                  <c:v>36644</c:v>
                </c:pt>
                <c:pt idx="24">
                  <c:v>36738</c:v>
                </c:pt>
                <c:pt idx="25">
                  <c:v>36830</c:v>
                </c:pt>
                <c:pt idx="26">
                  <c:v>36922</c:v>
                </c:pt>
                <c:pt idx="27">
                  <c:v>37011</c:v>
                </c:pt>
                <c:pt idx="28">
                  <c:v>37103</c:v>
                </c:pt>
                <c:pt idx="29">
                  <c:v>37195</c:v>
                </c:pt>
                <c:pt idx="30">
                  <c:v>37287</c:v>
                </c:pt>
                <c:pt idx="31">
                  <c:v>37376</c:v>
                </c:pt>
                <c:pt idx="32">
                  <c:v>37468</c:v>
                </c:pt>
                <c:pt idx="33">
                  <c:v>37560</c:v>
                </c:pt>
                <c:pt idx="34">
                  <c:v>37652</c:v>
                </c:pt>
                <c:pt idx="35">
                  <c:v>37741</c:v>
                </c:pt>
                <c:pt idx="36">
                  <c:v>37833</c:v>
                </c:pt>
                <c:pt idx="37">
                  <c:v>37925</c:v>
                </c:pt>
                <c:pt idx="38">
                  <c:v>38016</c:v>
                </c:pt>
                <c:pt idx="39">
                  <c:v>38107</c:v>
                </c:pt>
                <c:pt idx="40">
                  <c:v>38198</c:v>
                </c:pt>
                <c:pt idx="41">
                  <c:v>38289</c:v>
                </c:pt>
                <c:pt idx="42">
                  <c:v>38383</c:v>
                </c:pt>
                <c:pt idx="43">
                  <c:v>38471</c:v>
                </c:pt>
                <c:pt idx="44">
                  <c:v>38562</c:v>
                </c:pt>
                <c:pt idx="45">
                  <c:v>38656</c:v>
                </c:pt>
                <c:pt idx="46">
                  <c:v>38748</c:v>
                </c:pt>
                <c:pt idx="47">
                  <c:v>38835</c:v>
                </c:pt>
                <c:pt idx="48">
                  <c:v>38929</c:v>
                </c:pt>
                <c:pt idx="49">
                  <c:v>39021</c:v>
                </c:pt>
                <c:pt idx="50">
                  <c:v>39113</c:v>
                </c:pt>
                <c:pt idx="51">
                  <c:v>39202</c:v>
                </c:pt>
                <c:pt idx="52">
                  <c:v>39294</c:v>
                </c:pt>
                <c:pt idx="53">
                  <c:v>39386</c:v>
                </c:pt>
                <c:pt idx="54">
                  <c:v>39478</c:v>
                </c:pt>
                <c:pt idx="55">
                  <c:v>39568</c:v>
                </c:pt>
                <c:pt idx="56">
                  <c:v>39660</c:v>
                </c:pt>
                <c:pt idx="57">
                  <c:v>39752</c:v>
                </c:pt>
                <c:pt idx="58">
                  <c:v>39843</c:v>
                </c:pt>
                <c:pt idx="59">
                  <c:v>39933</c:v>
                </c:pt>
                <c:pt idx="60">
                  <c:v>40025</c:v>
                </c:pt>
                <c:pt idx="61">
                  <c:v>40116</c:v>
                </c:pt>
                <c:pt idx="62">
                  <c:v>40207</c:v>
                </c:pt>
                <c:pt idx="63">
                  <c:v>40298</c:v>
                </c:pt>
                <c:pt idx="64">
                  <c:v>40389</c:v>
                </c:pt>
                <c:pt idx="65">
                  <c:v>40480</c:v>
                </c:pt>
                <c:pt idx="66">
                  <c:v>40574</c:v>
                </c:pt>
                <c:pt idx="67">
                  <c:v>40662</c:v>
                </c:pt>
                <c:pt idx="68">
                  <c:v>40753</c:v>
                </c:pt>
                <c:pt idx="69">
                  <c:v>40847</c:v>
                </c:pt>
                <c:pt idx="70">
                  <c:v>40939</c:v>
                </c:pt>
                <c:pt idx="71">
                  <c:v>41029</c:v>
                </c:pt>
                <c:pt idx="72">
                  <c:v>41121</c:v>
                </c:pt>
                <c:pt idx="73">
                  <c:v>41213</c:v>
                </c:pt>
                <c:pt idx="74">
                  <c:v>41305</c:v>
                </c:pt>
                <c:pt idx="75">
                  <c:v>41394</c:v>
                </c:pt>
                <c:pt idx="76">
                  <c:v>41486</c:v>
                </c:pt>
                <c:pt idx="77">
                  <c:v>41578</c:v>
                </c:pt>
                <c:pt idx="78">
                  <c:v>41670</c:v>
                </c:pt>
                <c:pt idx="79">
                  <c:v>41759</c:v>
                </c:pt>
                <c:pt idx="80">
                  <c:v>41851</c:v>
                </c:pt>
                <c:pt idx="81">
                  <c:v>41943</c:v>
                </c:pt>
                <c:pt idx="82">
                  <c:v>42034</c:v>
                </c:pt>
                <c:pt idx="83">
                  <c:v>42124</c:v>
                </c:pt>
                <c:pt idx="84">
                  <c:v>42216</c:v>
                </c:pt>
                <c:pt idx="85">
                  <c:v>42307</c:v>
                </c:pt>
                <c:pt idx="86">
                  <c:v>42398</c:v>
                </c:pt>
                <c:pt idx="87">
                  <c:v>42489</c:v>
                </c:pt>
                <c:pt idx="88">
                  <c:v>42580</c:v>
                </c:pt>
                <c:pt idx="89">
                  <c:v>42674</c:v>
                </c:pt>
                <c:pt idx="90">
                  <c:v>42766</c:v>
                </c:pt>
                <c:pt idx="91">
                  <c:v>42853</c:v>
                </c:pt>
                <c:pt idx="92">
                  <c:v>42947</c:v>
                </c:pt>
                <c:pt idx="93">
                  <c:v>43039</c:v>
                </c:pt>
                <c:pt idx="94">
                  <c:v>43131</c:v>
                </c:pt>
                <c:pt idx="95">
                  <c:v>43220</c:v>
                </c:pt>
                <c:pt idx="96">
                  <c:v>43312</c:v>
                </c:pt>
                <c:pt idx="97">
                  <c:v>43404</c:v>
                </c:pt>
                <c:pt idx="98">
                  <c:v>43496</c:v>
                </c:pt>
                <c:pt idx="99">
                  <c:v>43585</c:v>
                </c:pt>
                <c:pt idx="100">
                  <c:v>43677</c:v>
                </c:pt>
                <c:pt idx="101">
                  <c:v>43769</c:v>
                </c:pt>
                <c:pt idx="102">
                  <c:v>43861</c:v>
                </c:pt>
                <c:pt idx="103">
                  <c:v>43951</c:v>
                </c:pt>
                <c:pt idx="104">
                  <c:v>44043</c:v>
                </c:pt>
                <c:pt idx="105">
                  <c:v>44134</c:v>
                </c:pt>
                <c:pt idx="106">
                  <c:v>44225</c:v>
                </c:pt>
                <c:pt idx="107">
                  <c:v>44316</c:v>
                </c:pt>
                <c:pt idx="108">
                  <c:v>44407</c:v>
                </c:pt>
                <c:pt idx="109">
                  <c:v>44498</c:v>
                </c:pt>
                <c:pt idx="110">
                  <c:v>44592</c:v>
                </c:pt>
                <c:pt idx="111">
                  <c:v>44680</c:v>
                </c:pt>
                <c:pt idx="112">
                  <c:v>44771</c:v>
                </c:pt>
                <c:pt idx="113">
                  <c:v>44865</c:v>
                </c:pt>
                <c:pt idx="114">
                  <c:v>44957</c:v>
                </c:pt>
                <c:pt idx="115">
                  <c:v>45044</c:v>
                </c:pt>
                <c:pt idx="116">
                  <c:v>45138</c:v>
                </c:pt>
                <c:pt idx="117">
                  <c:v>45230</c:v>
                </c:pt>
                <c:pt idx="118">
                  <c:v>45322</c:v>
                </c:pt>
              </c:numCache>
            </c:numRef>
          </c:cat>
          <c:val>
            <c:numRef>
              <c:f>Sheet3!$B$2:$B$120</c:f>
              <c:numCache>
                <c:formatCode>General</c:formatCode>
                <c:ptCount val="119"/>
                <c:pt idx="0">
                  <c:v>521.33041870896898</c:v>
                </c:pt>
                <c:pt idx="1">
                  <c:v>522.18038272998695</c:v>
                </c:pt>
                <c:pt idx="2">
                  <c:v>516.50596240438404</c:v>
                </c:pt>
                <c:pt idx="3">
                  <c:v>520.01420315814403</c:v>
                </c:pt>
                <c:pt idx="4">
                  <c:v>526.38706685826401</c:v>
                </c:pt>
                <c:pt idx="5">
                  <c:v>527.87396963471099</c:v>
                </c:pt>
                <c:pt idx="6">
                  <c:v>535.35529975921497</c:v>
                </c:pt>
                <c:pt idx="7">
                  <c:v>519.19939925659696</c:v>
                </c:pt>
                <c:pt idx="8">
                  <c:v>520.50474660539703</c:v>
                </c:pt>
                <c:pt idx="9">
                  <c:v>520.34849924036303</c:v>
                </c:pt>
                <c:pt idx="10">
                  <c:v>542.79377152378004</c:v>
                </c:pt>
                <c:pt idx="11">
                  <c:v>540.31553082695496</c:v>
                </c:pt>
                <c:pt idx="12">
                  <c:v>557.11490381082695</c:v>
                </c:pt>
                <c:pt idx="13">
                  <c:v>566.21365463433904</c:v>
                </c:pt>
                <c:pt idx="14">
                  <c:v>566.20173125143106</c:v>
                </c:pt>
                <c:pt idx="15">
                  <c:v>579.74965121381297</c:v>
                </c:pt>
                <c:pt idx="16">
                  <c:v>581.58216151975398</c:v>
                </c:pt>
                <c:pt idx="17">
                  <c:v>564.24091593108506</c:v>
                </c:pt>
                <c:pt idx="18">
                  <c:v>589.18368489199497</c:v>
                </c:pt>
                <c:pt idx="19">
                  <c:v>586.25267569487096</c:v>
                </c:pt>
                <c:pt idx="20">
                  <c:v>599.10891766463396</c:v>
                </c:pt>
                <c:pt idx="21">
                  <c:v>591.759601004518</c:v>
                </c:pt>
                <c:pt idx="22">
                  <c:v>616.97012782446097</c:v>
                </c:pt>
                <c:pt idx="23">
                  <c:v>616.54311284191499</c:v>
                </c:pt>
                <c:pt idx="24">
                  <c:v>607.38297149873404</c:v>
                </c:pt>
                <c:pt idx="25">
                  <c:v>604.49939358773997</c:v>
                </c:pt>
                <c:pt idx="26">
                  <c:v>589.89187738545399</c:v>
                </c:pt>
                <c:pt idx="27">
                  <c:v>578.63913128787101</c:v>
                </c:pt>
                <c:pt idx="28">
                  <c:v>592.96529666371396</c:v>
                </c:pt>
                <c:pt idx="29">
                  <c:v>566.09449603178996</c:v>
                </c:pt>
                <c:pt idx="30">
                  <c:v>595.13174206402198</c:v>
                </c:pt>
                <c:pt idx="31">
                  <c:v>588.55500333362602</c:v>
                </c:pt>
                <c:pt idx="32">
                  <c:v>572.06428218003805</c:v>
                </c:pt>
                <c:pt idx="33">
                  <c:v>555.00297624699795</c:v>
                </c:pt>
                <c:pt idx="34">
                  <c:v>560.39550724638696</c:v>
                </c:pt>
                <c:pt idx="35">
                  <c:v>558.85292963073903</c:v>
                </c:pt>
                <c:pt idx="36">
                  <c:v>575.07316487772005</c:v>
                </c:pt>
                <c:pt idx="37">
                  <c:v>572.28057707270602</c:v>
                </c:pt>
                <c:pt idx="38">
                  <c:v>590.13556187220195</c:v>
                </c:pt>
                <c:pt idx="39">
                  <c:v>611.52161795688403</c:v>
                </c:pt>
                <c:pt idx="40">
                  <c:v>611.17828698724099</c:v>
                </c:pt>
                <c:pt idx="41">
                  <c:v>618.78945680896697</c:v>
                </c:pt>
                <c:pt idx="42">
                  <c:v>630.21863535326395</c:v>
                </c:pt>
                <c:pt idx="43">
                  <c:v>645.01549075480204</c:v>
                </c:pt>
                <c:pt idx="44">
                  <c:v>651.92011732191202</c:v>
                </c:pt>
                <c:pt idx="45">
                  <c:v>661.023839938523</c:v>
                </c:pt>
                <c:pt idx="46">
                  <c:v>664.67667981869295</c:v>
                </c:pt>
                <c:pt idx="47">
                  <c:v>669.12033579183503</c:v>
                </c:pt>
                <c:pt idx="48">
                  <c:v>663.67067109993695</c:v>
                </c:pt>
                <c:pt idx="49">
                  <c:v>669.663802193577</c:v>
                </c:pt>
                <c:pt idx="50">
                  <c:v>676.74054093182701</c:v>
                </c:pt>
                <c:pt idx="51">
                  <c:v>675.30979034981704</c:v>
                </c:pt>
                <c:pt idx="52">
                  <c:v>673.09617113888896</c:v>
                </c:pt>
                <c:pt idx="53">
                  <c:v>676.39040387700004</c:v>
                </c:pt>
                <c:pt idx="54">
                  <c:v>660.78034534114602</c:v>
                </c:pt>
                <c:pt idx="55">
                  <c:v>632.66169932330399</c:v>
                </c:pt>
                <c:pt idx="56">
                  <c:v>603.71889978260697</c:v>
                </c:pt>
                <c:pt idx="57">
                  <c:v>586.83299093131495</c:v>
                </c:pt>
                <c:pt idx="58">
                  <c:v>560.85539146809595</c:v>
                </c:pt>
                <c:pt idx="59">
                  <c:v>547.66162190209297</c:v>
                </c:pt>
                <c:pt idx="60">
                  <c:v>545.42075731803402</c:v>
                </c:pt>
                <c:pt idx="61">
                  <c:v>564.93079590563502</c:v>
                </c:pt>
                <c:pt idx="62">
                  <c:v>560.772955232973</c:v>
                </c:pt>
                <c:pt idx="63">
                  <c:v>566.59019439690599</c:v>
                </c:pt>
                <c:pt idx="64">
                  <c:v>551.73930844156098</c:v>
                </c:pt>
                <c:pt idx="65">
                  <c:v>566.02691667731597</c:v>
                </c:pt>
                <c:pt idx="66">
                  <c:v>574.497909550999</c:v>
                </c:pt>
                <c:pt idx="67">
                  <c:v>573.47692071290396</c:v>
                </c:pt>
                <c:pt idx="68">
                  <c:v>572.45541307243502</c:v>
                </c:pt>
                <c:pt idx="69">
                  <c:v>551.07065431139699</c:v>
                </c:pt>
                <c:pt idx="70">
                  <c:v>559.62094132906202</c:v>
                </c:pt>
                <c:pt idx="71">
                  <c:v>563.53909519892397</c:v>
                </c:pt>
                <c:pt idx="72">
                  <c:v>559.38311236145898</c:v>
                </c:pt>
                <c:pt idx="73">
                  <c:v>577.99327538825298</c:v>
                </c:pt>
                <c:pt idx="74">
                  <c:v>566.67650892254301</c:v>
                </c:pt>
                <c:pt idx="75">
                  <c:v>611.21762296780605</c:v>
                </c:pt>
                <c:pt idx="76">
                  <c:v>616.18812190686594</c:v>
                </c:pt>
                <c:pt idx="77">
                  <c:v>632.03358316470405</c:v>
                </c:pt>
                <c:pt idx="78">
                  <c:v>645.64592313870799</c:v>
                </c:pt>
                <c:pt idx="79">
                  <c:v>649.05395566270795</c:v>
                </c:pt>
                <c:pt idx="80">
                  <c:v>655.02216057897499</c:v>
                </c:pt>
                <c:pt idx="81">
                  <c:v>652.26925477709096</c:v>
                </c:pt>
                <c:pt idx="82">
                  <c:v>655.69988149805795</c:v>
                </c:pt>
                <c:pt idx="83">
                  <c:v>662.30297847352006</c:v>
                </c:pt>
                <c:pt idx="84">
                  <c:v>662.81008258465897</c:v>
                </c:pt>
                <c:pt idx="85">
                  <c:v>650.18815644267704</c:v>
                </c:pt>
                <c:pt idx="86">
                  <c:v>657.90300380248402</c:v>
                </c:pt>
                <c:pt idx="87">
                  <c:v>660.69348417487004</c:v>
                </c:pt>
                <c:pt idx="88">
                  <c:v>670.36725480299299</c:v>
                </c:pt>
                <c:pt idx="89">
                  <c:v>676.28121734303295</c:v>
                </c:pt>
                <c:pt idx="90">
                  <c:v>672.73789931314798</c:v>
                </c:pt>
                <c:pt idx="91">
                  <c:v>678.48537338530798</c:v>
                </c:pt>
                <c:pt idx="92">
                  <c:v>684.69192785744804</c:v>
                </c:pt>
                <c:pt idx="93">
                  <c:v>689.16219545906301</c:v>
                </c:pt>
                <c:pt idx="94">
                  <c:v>697.69130885247898</c:v>
                </c:pt>
                <c:pt idx="95">
                  <c:v>692.49601617026406</c:v>
                </c:pt>
                <c:pt idx="96">
                  <c:v>691.29421629771605</c:v>
                </c:pt>
                <c:pt idx="97">
                  <c:v>694.92339477597295</c:v>
                </c:pt>
                <c:pt idx="98">
                  <c:v>661.49612469250496</c:v>
                </c:pt>
                <c:pt idx="99">
                  <c:v>691.38143913494105</c:v>
                </c:pt>
                <c:pt idx="100">
                  <c:v>702.20707890002802</c:v>
                </c:pt>
                <c:pt idx="101">
                  <c:v>700.05581876618305</c:v>
                </c:pt>
                <c:pt idx="102">
                  <c:v>714.16315843911104</c:v>
                </c:pt>
                <c:pt idx="103">
                  <c:v>670.49895355739397</c:v>
                </c:pt>
                <c:pt idx="104">
                  <c:v>656.36514433473701</c:v>
                </c:pt>
                <c:pt idx="105">
                  <c:v>700.36553350294196</c:v>
                </c:pt>
                <c:pt idx="106">
                  <c:v>758.65250980049404</c:v>
                </c:pt>
                <c:pt idx="107">
                  <c:v>696.81926309553603</c:v>
                </c:pt>
                <c:pt idx="108">
                  <c:v>779.88581315694501</c:v>
                </c:pt>
                <c:pt idx="109">
                  <c:v>798.03543918300602</c:v>
                </c:pt>
                <c:pt idx="110">
                  <c:v>817.26324054791201</c:v>
                </c:pt>
                <c:pt idx="111">
                  <c:v>834.79595999893797</c:v>
                </c:pt>
                <c:pt idx="112">
                  <c:v>793.34841543114305</c:v>
                </c:pt>
                <c:pt idx="113">
                  <c:v>760.07771238823204</c:v>
                </c:pt>
                <c:pt idx="114">
                  <c:v>754.11690984094901</c:v>
                </c:pt>
                <c:pt idx="115">
                  <c:v>742.04960372282699</c:v>
                </c:pt>
                <c:pt idx="116">
                  <c:v>757.68150065555903</c:v>
                </c:pt>
                <c:pt idx="117">
                  <c:v>744.94536961703898</c:v>
                </c:pt>
                <c:pt idx="118">
                  <c:v>761.17097180400003</c:v>
                </c:pt>
              </c:numCache>
            </c:numRef>
          </c:val>
          <c:smooth val="0"/>
          <c:extLst>
            <c:ext xmlns:c16="http://schemas.microsoft.com/office/drawing/2014/chart" uri="{C3380CC4-5D6E-409C-BE32-E72D297353CC}">
              <c16:uniqueId val="{00000001-67D9-4F60-B06E-CE0476ADFB7F}"/>
            </c:ext>
          </c:extLst>
        </c:ser>
        <c:dLbls>
          <c:showLegendKey val="0"/>
          <c:showVal val="0"/>
          <c:showCatName val="0"/>
          <c:showSerName val="0"/>
          <c:showPercent val="0"/>
          <c:showBubbleSize val="0"/>
        </c:dLbls>
        <c:marker val="1"/>
        <c:smooth val="0"/>
        <c:axId val="191258175"/>
        <c:axId val="181971215"/>
      </c:lineChart>
      <c:dateAx>
        <c:axId val="191258175"/>
        <c:scaling>
          <c:orientation val="minMax"/>
          <c:max val="45627"/>
          <c:min val="34700"/>
        </c:scaling>
        <c:delete val="0"/>
        <c:axPos val="b"/>
        <c:numFmt formatCode="yyyy" sourceLinked="0"/>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181971215"/>
        <c:crosses val="autoZero"/>
        <c:auto val="1"/>
        <c:lblOffset val="100"/>
        <c:baseTimeUnit val="months"/>
        <c:majorUnit val="12"/>
        <c:majorTimeUnit val="months"/>
      </c:dateAx>
      <c:valAx>
        <c:axId val="181971215"/>
        <c:scaling>
          <c:orientation val="minMax"/>
          <c:max val="850"/>
          <c:min val="500"/>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191258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SAP Portfolio Balance</a:t>
            </a:r>
          </a:p>
        </c:rich>
      </c:tx>
      <c:layout>
        <c:manualLayout>
          <c:xMode val="edge"/>
          <c:yMode val="edge"/>
          <c:x val="0.35083131557707831"/>
          <c:y val="4.4843049327354258E-2"/>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Sheet1!$E$1</c:f>
              <c:strCache>
                <c:ptCount val="1"/>
                <c:pt idx="0">
                  <c:v>SAP</c:v>
                </c:pt>
              </c:strCache>
            </c:strRef>
          </c:tx>
          <c:spPr>
            <a:ln w="31750" cap="rnd">
              <a:solidFill>
                <a:schemeClr val="accent1"/>
              </a:solidFill>
              <a:round/>
            </a:ln>
            <a:effectLst/>
          </c:spPr>
          <c:marker>
            <c:symbol val="none"/>
          </c:marker>
          <c:cat>
            <c:numRef>
              <c:f>Sheet1!$A$2:$A$42</c:f>
              <c:numCache>
                <c:formatCode>m/d/yy</c:formatCode>
                <c:ptCount val="41"/>
                <c:pt idx="0">
                  <c:v>45425</c:v>
                </c:pt>
                <c:pt idx="1">
                  <c:v>45426</c:v>
                </c:pt>
                <c:pt idx="2">
                  <c:v>45427</c:v>
                </c:pt>
                <c:pt idx="3">
                  <c:v>45428</c:v>
                </c:pt>
                <c:pt idx="4">
                  <c:v>45429</c:v>
                </c:pt>
                <c:pt idx="5">
                  <c:v>45430</c:v>
                </c:pt>
                <c:pt idx="6">
                  <c:v>45431</c:v>
                </c:pt>
                <c:pt idx="7">
                  <c:v>45432</c:v>
                </c:pt>
                <c:pt idx="8">
                  <c:v>45433</c:v>
                </c:pt>
                <c:pt idx="9">
                  <c:v>45434</c:v>
                </c:pt>
                <c:pt idx="10">
                  <c:v>45435</c:v>
                </c:pt>
                <c:pt idx="11">
                  <c:v>45436</c:v>
                </c:pt>
                <c:pt idx="12">
                  <c:v>45437</c:v>
                </c:pt>
                <c:pt idx="13">
                  <c:v>45438</c:v>
                </c:pt>
                <c:pt idx="14">
                  <c:v>45439</c:v>
                </c:pt>
                <c:pt idx="15">
                  <c:v>45440</c:v>
                </c:pt>
                <c:pt idx="16">
                  <c:v>45441</c:v>
                </c:pt>
                <c:pt idx="17">
                  <c:v>45442</c:v>
                </c:pt>
                <c:pt idx="18">
                  <c:v>45443</c:v>
                </c:pt>
                <c:pt idx="19">
                  <c:v>45444</c:v>
                </c:pt>
                <c:pt idx="20">
                  <c:v>45445</c:v>
                </c:pt>
                <c:pt idx="21">
                  <c:v>45446</c:v>
                </c:pt>
                <c:pt idx="22">
                  <c:v>45447</c:v>
                </c:pt>
                <c:pt idx="23">
                  <c:v>45448</c:v>
                </c:pt>
                <c:pt idx="24">
                  <c:v>45449</c:v>
                </c:pt>
                <c:pt idx="25">
                  <c:v>45450</c:v>
                </c:pt>
                <c:pt idx="26">
                  <c:v>45451</c:v>
                </c:pt>
                <c:pt idx="27">
                  <c:v>45452</c:v>
                </c:pt>
                <c:pt idx="28">
                  <c:v>45453</c:v>
                </c:pt>
                <c:pt idx="29">
                  <c:v>45454</c:v>
                </c:pt>
                <c:pt idx="30">
                  <c:v>45455</c:v>
                </c:pt>
                <c:pt idx="31">
                  <c:v>45456</c:v>
                </c:pt>
                <c:pt idx="32">
                  <c:v>45457</c:v>
                </c:pt>
                <c:pt idx="33">
                  <c:v>45458</c:v>
                </c:pt>
                <c:pt idx="34">
                  <c:v>45459</c:v>
                </c:pt>
                <c:pt idx="35">
                  <c:v>45460</c:v>
                </c:pt>
                <c:pt idx="36">
                  <c:v>45461</c:v>
                </c:pt>
                <c:pt idx="37">
                  <c:v>45462</c:v>
                </c:pt>
                <c:pt idx="38">
                  <c:v>45463</c:v>
                </c:pt>
                <c:pt idx="39">
                  <c:v>45464</c:v>
                </c:pt>
                <c:pt idx="40">
                  <c:v>45465</c:v>
                </c:pt>
              </c:numCache>
            </c:numRef>
          </c:cat>
          <c:val>
            <c:numRef>
              <c:f>Sheet1!$E$2:$E$42</c:f>
              <c:numCache>
                <c:formatCode>"$"#,##0.00_);[Red]\("$"#,##0.00\)</c:formatCode>
                <c:ptCount val="41"/>
                <c:pt idx="0">
                  <c:v>630797.95000000007</c:v>
                </c:pt>
                <c:pt idx="1">
                  <c:v>634925.76</c:v>
                </c:pt>
                <c:pt idx="2">
                  <c:v>645983.27</c:v>
                </c:pt>
                <c:pt idx="3">
                  <c:v>644570.43000000005</c:v>
                </c:pt>
                <c:pt idx="4">
                  <c:v>644849.56999999995</c:v>
                </c:pt>
                <c:pt idx="5">
                  <c:v>644849.56999999995</c:v>
                </c:pt>
                <c:pt idx="6">
                  <c:v>644849.56999999995</c:v>
                </c:pt>
                <c:pt idx="7">
                  <c:v>645631.14</c:v>
                </c:pt>
                <c:pt idx="8">
                  <c:v>646357.37</c:v>
                </c:pt>
                <c:pt idx="9">
                  <c:v>643559.82999999996</c:v>
                </c:pt>
                <c:pt idx="10">
                  <c:v>643930.15999999992</c:v>
                </c:pt>
                <c:pt idx="11">
                  <c:v>652489.94000000006</c:v>
                </c:pt>
                <c:pt idx="12">
                  <c:v>652489.94000000006</c:v>
                </c:pt>
                <c:pt idx="13">
                  <c:v>652489.94000000006</c:v>
                </c:pt>
                <c:pt idx="14">
                  <c:v>652489.94000000006</c:v>
                </c:pt>
                <c:pt idx="15">
                  <c:v>654433.77</c:v>
                </c:pt>
                <c:pt idx="16">
                  <c:v>649308.03</c:v>
                </c:pt>
                <c:pt idx="17">
                  <c:v>644857.59999999998</c:v>
                </c:pt>
                <c:pt idx="18">
                  <c:v>648833.97000000009</c:v>
                </c:pt>
                <c:pt idx="19">
                  <c:v>648833.97000000009</c:v>
                </c:pt>
                <c:pt idx="20">
                  <c:v>648833.97000000009</c:v>
                </c:pt>
                <c:pt idx="21">
                  <c:v>651224.74</c:v>
                </c:pt>
                <c:pt idx="22">
                  <c:v>651434.46000000008</c:v>
                </c:pt>
                <c:pt idx="23">
                  <c:v>663033.16</c:v>
                </c:pt>
                <c:pt idx="24">
                  <c:v>661594.17000000004</c:v>
                </c:pt>
                <c:pt idx="25">
                  <c:v>661253.15</c:v>
                </c:pt>
                <c:pt idx="26">
                  <c:v>661253.15</c:v>
                </c:pt>
                <c:pt idx="27">
                  <c:v>661253.15</c:v>
                </c:pt>
                <c:pt idx="28">
                  <c:v>665782.78</c:v>
                </c:pt>
                <c:pt idx="29">
                  <c:v>663941.91</c:v>
                </c:pt>
                <c:pt idx="30">
                  <c:v>671813.69</c:v>
                </c:pt>
                <c:pt idx="31">
                  <c:v>674911.06</c:v>
                </c:pt>
                <c:pt idx="32">
                  <c:v>674725.06</c:v>
                </c:pt>
                <c:pt idx="33">
                  <c:v>674725.06</c:v>
                </c:pt>
                <c:pt idx="34">
                  <c:v>674725.06</c:v>
                </c:pt>
                <c:pt idx="35">
                  <c:v>680191.69</c:v>
                </c:pt>
                <c:pt idx="36">
                  <c:v>681776.38</c:v>
                </c:pt>
                <c:pt idx="37">
                  <c:v>681776.38</c:v>
                </c:pt>
                <c:pt idx="38">
                  <c:v>676237.33</c:v>
                </c:pt>
                <c:pt idx="39">
                  <c:v>673851.23</c:v>
                </c:pt>
                <c:pt idx="40">
                  <c:v>673851.23</c:v>
                </c:pt>
              </c:numCache>
            </c:numRef>
          </c:val>
          <c:smooth val="0"/>
          <c:extLst>
            <c:ext xmlns:c16="http://schemas.microsoft.com/office/drawing/2014/chart" uri="{C3380CC4-5D6E-409C-BE32-E72D297353CC}">
              <c16:uniqueId val="{00000000-E51E-4D6F-9BF3-0CD3F78586BD}"/>
            </c:ext>
          </c:extLst>
        </c:ser>
        <c:dLbls>
          <c:showLegendKey val="0"/>
          <c:showVal val="0"/>
          <c:showCatName val="0"/>
          <c:showSerName val="0"/>
          <c:showPercent val="0"/>
          <c:showBubbleSize val="0"/>
        </c:dLbls>
        <c:smooth val="0"/>
        <c:axId val="1547189248"/>
        <c:axId val="1391582896"/>
      </c:lineChart>
      <c:dateAx>
        <c:axId val="1547189248"/>
        <c:scaling>
          <c:orientation val="minMax"/>
        </c:scaling>
        <c:delete val="0"/>
        <c:axPos val="b"/>
        <c:numFmt formatCode="m/d/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91582896"/>
        <c:crosses val="autoZero"/>
        <c:auto val="1"/>
        <c:lblOffset val="100"/>
        <c:baseTimeUnit val="days"/>
      </c:dateAx>
      <c:valAx>
        <c:axId val="1391582896"/>
        <c:scaling>
          <c:orientation val="minMax"/>
        </c:scaling>
        <c:delete val="0"/>
        <c:axPos val="l"/>
        <c:majorGridlines>
          <c:spPr>
            <a:ln w="9525" cap="flat" cmpd="sng" algn="ctr">
              <a:solidFill>
                <a:schemeClr val="tx2">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547189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S&amp;P 500 Daily Close</a:t>
            </a:r>
          </a:p>
        </c:rich>
      </c:tx>
      <c:layout>
        <c:manualLayout>
          <c:xMode val="edge"/>
          <c:yMode val="edge"/>
          <c:x val="0.40891980360065466"/>
          <c:y val="5.1612903225806452E-2"/>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0"/>
          <c:order val="0"/>
          <c:tx>
            <c:strRef>
              <c:f>Sheet1!$F$1</c:f>
              <c:strCache>
                <c:ptCount val="1"/>
                <c:pt idx="0">
                  <c:v>S&amp;P 500</c:v>
                </c:pt>
              </c:strCache>
            </c:strRef>
          </c:tx>
          <c:spPr>
            <a:ln w="31750" cap="rnd">
              <a:solidFill>
                <a:schemeClr val="accent1"/>
              </a:solidFill>
              <a:round/>
            </a:ln>
            <a:effectLst/>
          </c:spPr>
          <c:marker>
            <c:symbol val="none"/>
          </c:marker>
          <c:cat>
            <c:numRef>
              <c:f>Sheet1!$A$2:$A$42</c:f>
              <c:numCache>
                <c:formatCode>m/d/yy</c:formatCode>
                <c:ptCount val="41"/>
                <c:pt idx="0">
                  <c:v>45425</c:v>
                </c:pt>
                <c:pt idx="1">
                  <c:v>45426</c:v>
                </c:pt>
                <c:pt idx="2">
                  <c:v>45427</c:v>
                </c:pt>
                <c:pt idx="3">
                  <c:v>45428</c:v>
                </c:pt>
                <c:pt idx="4">
                  <c:v>45429</c:v>
                </c:pt>
                <c:pt idx="5">
                  <c:v>45430</c:v>
                </c:pt>
                <c:pt idx="6">
                  <c:v>45431</c:v>
                </c:pt>
                <c:pt idx="7">
                  <c:v>45432</c:v>
                </c:pt>
                <c:pt idx="8">
                  <c:v>45433</c:v>
                </c:pt>
                <c:pt idx="9">
                  <c:v>45434</c:v>
                </c:pt>
                <c:pt idx="10">
                  <c:v>45435</c:v>
                </c:pt>
                <c:pt idx="11">
                  <c:v>45436</c:v>
                </c:pt>
                <c:pt idx="12">
                  <c:v>45437</c:v>
                </c:pt>
                <c:pt idx="13">
                  <c:v>45438</c:v>
                </c:pt>
                <c:pt idx="14">
                  <c:v>45439</c:v>
                </c:pt>
                <c:pt idx="15">
                  <c:v>45440</c:v>
                </c:pt>
                <c:pt idx="16">
                  <c:v>45441</c:v>
                </c:pt>
                <c:pt idx="17">
                  <c:v>45442</c:v>
                </c:pt>
                <c:pt idx="18">
                  <c:v>45443</c:v>
                </c:pt>
                <c:pt idx="19">
                  <c:v>45444</c:v>
                </c:pt>
                <c:pt idx="20">
                  <c:v>45445</c:v>
                </c:pt>
                <c:pt idx="21">
                  <c:v>45446</c:v>
                </c:pt>
                <c:pt idx="22">
                  <c:v>45447</c:v>
                </c:pt>
                <c:pt idx="23">
                  <c:v>45448</c:v>
                </c:pt>
                <c:pt idx="24">
                  <c:v>45449</c:v>
                </c:pt>
                <c:pt idx="25">
                  <c:v>45450</c:v>
                </c:pt>
                <c:pt idx="26">
                  <c:v>45451</c:v>
                </c:pt>
                <c:pt idx="27">
                  <c:v>45452</c:v>
                </c:pt>
                <c:pt idx="28">
                  <c:v>45453</c:v>
                </c:pt>
                <c:pt idx="29">
                  <c:v>45454</c:v>
                </c:pt>
                <c:pt idx="30">
                  <c:v>45455</c:v>
                </c:pt>
                <c:pt idx="31">
                  <c:v>45456</c:v>
                </c:pt>
                <c:pt idx="32">
                  <c:v>45457</c:v>
                </c:pt>
                <c:pt idx="33">
                  <c:v>45458</c:v>
                </c:pt>
                <c:pt idx="34">
                  <c:v>45459</c:v>
                </c:pt>
                <c:pt idx="35">
                  <c:v>45460</c:v>
                </c:pt>
                <c:pt idx="36">
                  <c:v>45461</c:v>
                </c:pt>
                <c:pt idx="37">
                  <c:v>45462</c:v>
                </c:pt>
                <c:pt idx="38">
                  <c:v>45463</c:v>
                </c:pt>
                <c:pt idx="39">
                  <c:v>45464</c:v>
                </c:pt>
                <c:pt idx="40">
                  <c:v>45465</c:v>
                </c:pt>
              </c:numCache>
            </c:numRef>
          </c:cat>
          <c:val>
            <c:numRef>
              <c:f>Sheet1!$F$2:$F$42</c:f>
              <c:numCache>
                <c:formatCode>"$"#,##0.00_);[Red]\("$"#,##0.00\)</c:formatCode>
                <c:ptCount val="41"/>
                <c:pt idx="0">
                  <c:v>5221.42</c:v>
                </c:pt>
                <c:pt idx="1">
                  <c:v>5246.68</c:v>
                </c:pt>
                <c:pt idx="2">
                  <c:v>5308.15</c:v>
                </c:pt>
                <c:pt idx="3">
                  <c:v>5297.1</c:v>
                </c:pt>
                <c:pt idx="4">
                  <c:v>5303.27</c:v>
                </c:pt>
                <c:pt idx="5">
                  <c:v>5303.27</c:v>
                </c:pt>
                <c:pt idx="6">
                  <c:v>5303.27</c:v>
                </c:pt>
                <c:pt idx="7">
                  <c:v>5308.13</c:v>
                </c:pt>
                <c:pt idx="8">
                  <c:v>5321.41</c:v>
                </c:pt>
                <c:pt idx="9">
                  <c:v>5307.01</c:v>
                </c:pt>
                <c:pt idx="10">
                  <c:v>5267.84</c:v>
                </c:pt>
                <c:pt idx="11">
                  <c:v>5304.72</c:v>
                </c:pt>
                <c:pt idx="12">
                  <c:v>5304.72</c:v>
                </c:pt>
                <c:pt idx="13">
                  <c:v>5304.72</c:v>
                </c:pt>
                <c:pt idx="14">
                  <c:v>5304.72</c:v>
                </c:pt>
                <c:pt idx="15">
                  <c:v>5306.04</c:v>
                </c:pt>
                <c:pt idx="16">
                  <c:v>5266.95</c:v>
                </c:pt>
                <c:pt idx="17">
                  <c:v>5235.4799999999996</c:v>
                </c:pt>
                <c:pt idx="18">
                  <c:v>5277.51</c:v>
                </c:pt>
                <c:pt idx="19">
                  <c:v>5277.51</c:v>
                </c:pt>
                <c:pt idx="20">
                  <c:v>5277.51</c:v>
                </c:pt>
                <c:pt idx="21">
                  <c:v>5283.4</c:v>
                </c:pt>
                <c:pt idx="22">
                  <c:v>5291.34</c:v>
                </c:pt>
                <c:pt idx="23">
                  <c:v>5354.03</c:v>
                </c:pt>
                <c:pt idx="24">
                  <c:v>5352.96</c:v>
                </c:pt>
                <c:pt idx="25">
                  <c:v>5346.99</c:v>
                </c:pt>
                <c:pt idx="26">
                  <c:v>5346.99</c:v>
                </c:pt>
                <c:pt idx="27">
                  <c:v>5346.99</c:v>
                </c:pt>
                <c:pt idx="28">
                  <c:v>5360.79</c:v>
                </c:pt>
                <c:pt idx="29">
                  <c:v>5375.32</c:v>
                </c:pt>
                <c:pt idx="30">
                  <c:v>5421.03</c:v>
                </c:pt>
                <c:pt idx="31">
                  <c:v>5433.74</c:v>
                </c:pt>
                <c:pt idx="32">
                  <c:v>5431.6</c:v>
                </c:pt>
                <c:pt idx="33">
                  <c:v>5431.6</c:v>
                </c:pt>
                <c:pt idx="34">
                  <c:v>5431.6</c:v>
                </c:pt>
                <c:pt idx="35">
                  <c:v>5473.23</c:v>
                </c:pt>
                <c:pt idx="36">
                  <c:v>5487.03</c:v>
                </c:pt>
                <c:pt idx="37">
                  <c:v>5487.03</c:v>
                </c:pt>
                <c:pt idx="38">
                  <c:v>5473.17</c:v>
                </c:pt>
                <c:pt idx="39">
                  <c:v>5464.62</c:v>
                </c:pt>
                <c:pt idx="40">
                  <c:v>5469.3</c:v>
                </c:pt>
              </c:numCache>
            </c:numRef>
          </c:val>
          <c:smooth val="0"/>
          <c:extLst>
            <c:ext xmlns:c16="http://schemas.microsoft.com/office/drawing/2014/chart" uri="{C3380CC4-5D6E-409C-BE32-E72D297353CC}">
              <c16:uniqueId val="{00000000-E7EA-4997-A090-F25520B342BD}"/>
            </c:ext>
          </c:extLst>
        </c:ser>
        <c:dLbls>
          <c:showLegendKey val="0"/>
          <c:showVal val="0"/>
          <c:showCatName val="0"/>
          <c:showSerName val="0"/>
          <c:showPercent val="0"/>
          <c:showBubbleSize val="0"/>
        </c:dLbls>
        <c:smooth val="0"/>
        <c:axId val="1547032736"/>
        <c:axId val="1391904128"/>
      </c:lineChart>
      <c:dateAx>
        <c:axId val="1547032736"/>
        <c:scaling>
          <c:orientation val="minMax"/>
        </c:scaling>
        <c:delete val="0"/>
        <c:axPos val="b"/>
        <c:numFmt formatCode="m/d/yy"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391904128"/>
        <c:crosses val="autoZero"/>
        <c:auto val="1"/>
        <c:lblOffset val="100"/>
        <c:baseTimeUnit val="days"/>
      </c:dateAx>
      <c:valAx>
        <c:axId val="1391904128"/>
        <c:scaling>
          <c:orientation val="minMax"/>
        </c:scaling>
        <c:delete val="0"/>
        <c:axPos val="l"/>
        <c:majorGridlines>
          <c:spPr>
            <a:ln w="9525" cap="flat" cmpd="sng" algn="ctr">
              <a:solidFill>
                <a:schemeClr val="tx2">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547032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Sheet3!$B$1</c:f>
              <c:strCache>
                <c:ptCount val="1"/>
                <c:pt idx="0">
                  <c:v>CPI Y/Y % Change</c:v>
                </c:pt>
              </c:strCache>
            </c:strRef>
          </c:tx>
          <c:spPr>
            <a:ln w="28575" cap="rnd">
              <a:solidFill>
                <a:schemeClr val="accent1"/>
              </a:solidFill>
              <a:round/>
            </a:ln>
            <a:effectLst/>
          </c:spPr>
          <c:marker>
            <c:symbol val="none"/>
          </c:marker>
          <c:cat>
            <c:numRef>
              <c:f>Sheet3!$A$2:$A$121</c:f>
              <c:numCache>
                <c:formatCode>m/d/yyyy</c:formatCode>
                <c:ptCount val="120"/>
                <c:pt idx="0">
                  <c:v>41820</c:v>
                </c:pt>
                <c:pt idx="1">
                  <c:v>41851</c:v>
                </c:pt>
                <c:pt idx="2">
                  <c:v>41880</c:v>
                </c:pt>
                <c:pt idx="3">
                  <c:v>41912</c:v>
                </c:pt>
                <c:pt idx="4">
                  <c:v>41943</c:v>
                </c:pt>
                <c:pt idx="5">
                  <c:v>41971</c:v>
                </c:pt>
                <c:pt idx="6">
                  <c:v>42004</c:v>
                </c:pt>
                <c:pt idx="7">
                  <c:v>42034</c:v>
                </c:pt>
                <c:pt idx="8">
                  <c:v>42062</c:v>
                </c:pt>
                <c:pt idx="9">
                  <c:v>42094</c:v>
                </c:pt>
                <c:pt idx="10">
                  <c:v>42124</c:v>
                </c:pt>
                <c:pt idx="11">
                  <c:v>42153</c:v>
                </c:pt>
                <c:pt idx="12">
                  <c:v>42185</c:v>
                </c:pt>
                <c:pt idx="13">
                  <c:v>42216</c:v>
                </c:pt>
                <c:pt idx="14">
                  <c:v>42247</c:v>
                </c:pt>
                <c:pt idx="15">
                  <c:v>42277</c:v>
                </c:pt>
                <c:pt idx="16">
                  <c:v>42307</c:v>
                </c:pt>
                <c:pt idx="17">
                  <c:v>42338</c:v>
                </c:pt>
                <c:pt idx="18">
                  <c:v>42369</c:v>
                </c:pt>
                <c:pt idx="19">
                  <c:v>42398</c:v>
                </c:pt>
                <c:pt idx="20">
                  <c:v>42429</c:v>
                </c:pt>
                <c:pt idx="21">
                  <c:v>42460</c:v>
                </c:pt>
                <c:pt idx="22">
                  <c:v>42489</c:v>
                </c:pt>
                <c:pt idx="23">
                  <c:v>42521</c:v>
                </c:pt>
                <c:pt idx="24">
                  <c:v>42551</c:v>
                </c:pt>
                <c:pt idx="25">
                  <c:v>42580</c:v>
                </c:pt>
                <c:pt idx="26">
                  <c:v>42613</c:v>
                </c:pt>
                <c:pt idx="27">
                  <c:v>42643</c:v>
                </c:pt>
                <c:pt idx="28">
                  <c:v>42674</c:v>
                </c:pt>
                <c:pt idx="29">
                  <c:v>42704</c:v>
                </c:pt>
                <c:pt idx="30">
                  <c:v>42734</c:v>
                </c:pt>
                <c:pt idx="31">
                  <c:v>42766</c:v>
                </c:pt>
                <c:pt idx="32">
                  <c:v>42794</c:v>
                </c:pt>
                <c:pt idx="33">
                  <c:v>42825</c:v>
                </c:pt>
                <c:pt idx="34">
                  <c:v>42853</c:v>
                </c:pt>
                <c:pt idx="35">
                  <c:v>42886</c:v>
                </c:pt>
                <c:pt idx="36">
                  <c:v>42916</c:v>
                </c:pt>
                <c:pt idx="37">
                  <c:v>42947</c:v>
                </c:pt>
                <c:pt idx="38">
                  <c:v>42978</c:v>
                </c:pt>
                <c:pt idx="39">
                  <c:v>43007</c:v>
                </c:pt>
                <c:pt idx="40">
                  <c:v>43039</c:v>
                </c:pt>
                <c:pt idx="41">
                  <c:v>43069</c:v>
                </c:pt>
                <c:pt idx="42">
                  <c:v>43098</c:v>
                </c:pt>
                <c:pt idx="43">
                  <c:v>43131</c:v>
                </c:pt>
                <c:pt idx="44">
                  <c:v>43159</c:v>
                </c:pt>
                <c:pt idx="45">
                  <c:v>43189</c:v>
                </c:pt>
                <c:pt idx="46">
                  <c:v>43220</c:v>
                </c:pt>
                <c:pt idx="47">
                  <c:v>43251</c:v>
                </c:pt>
                <c:pt idx="48">
                  <c:v>43280</c:v>
                </c:pt>
                <c:pt idx="49">
                  <c:v>43312</c:v>
                </c:pt>
                <c:pt idx="50">
                  <c:v>43343</c:v>
                </c:pt>
                <c:pt idx="51">
                  <c:v>43371</c:v>
                </c:pt>
                <c:pt idx="52">
                  <c:v>43404</c:v>
                </c:pt>
                <c:pt idx="53">
                  <c:v>43434</c:v>
                </c:pt>
                <c:pt idx="54">
                  <c:v>43465</c:v>
                </c:pt>
                <c:pt idx="55">
                  <c:v>43496</c:v>
                </c:pt>
                <c:pt idx="56">
                  <c:v>43524</c:v>
                </c:pt>
                <c:pt idx="57">
                  <c:v>43553</c:v>
                </c:pt>
                <c:pt idx="58">
                  <c:v>43585</c:v>
                </c:pt>
                <c:pt idx="59">
                  <c:v>43616</c:v>
                </c:pt>
                <c:pt idx="60">
                  <c:v>43644</c:v>
                </c:pt>
                <c:pt idx="61">
                  <c:v>43677</c:v>
                </c:pt>
                <c:pt idx="62">
                  <c:v>43707</c:v>
                </c:pt>
                <c:pt idx="63">
                  <c:v>43738</c:v>
                </c:pt>
                <c:pt idx="64">
                  <c:v>43769</c:v>
                </c:pt>
                <c:pt idx="65">
                  <c:v>43798</c:v>
                </c:pt>
                <c:pt idx="66">
                  <c:v>43830</c:v>
                </c:pt>
                <c:pt idx="67">
                  <c:v>43861</c:v>
                </c:pt>
                <c:pt idx="68">
                  <c:v>43889</c:v>
                </c:pt>
                <c:pt idx="69">
                  <c:v>43921</c:v>
                </c:pt>
                <c:pt idx="70">
                  <c:v>43951</c:v>
                </c:pt>
                <c:pt idx="71">
                  <c:v>43980</c:v>
                </c:pt>
                <c:pt idx="72">
                  <c:v>44012</c:v>
                </c:pt>
                <c:pt idx="73">
                  <c:v>44043</c:v>
                </c:pt>
                <c:pt idx="74">
                  <c:v>44074</c:v>
                </c:pt>
                <c:pt idx="75">
                  <c:v>44104</c:v>
                </c:pt>
                <c:pt idx="76">
                  <c:v>44134</c:v>
                </c:pt>
                <c:pt idx="77">
                  <c:v>44165</c:v>
                </c:pt>
                <c:pt idx="78">
                  <c:v>44196</c:v>
                </c:pt>
                <c:pt idx="79">
                  <c:v>44225</c:v>
                </c:pt>
                <c:pt idx="80">
                  <c:v>44253</c:v>
                </c:pt>
                <c:pt idx="81">
                  <c:v>44286</c:v>
                </c:pt>
                <c:pt idx="82">
                  <c:v>44316</c:v>
                </c:pt>
                <c:pt idx="83">
                  <c:v>44347</c:v>
                </c:pt>
                <c:pt idx="84">
                  <c:v>44377</c:v>
                </c:pt>
                <c:pt idx="85">
                  <c:v>44407</c:v>
                </c:pt>
                <c:pt idx="86">
                  <c:v>44439</c:v>
                </c:pt>
                <c:pt idx="87">
                  <c:v>44469</c:v>
                </c:pt>
                <c:pt idx="88">
                  <c:v>44498</c:v>
                </c:pt>
                <c:pt idx="89">
                  <c:v>44530</c:v>
                </c:pt>
                <c:pt idx="90">
                  <c:v>44561</c:v>
                </c:pt>
                <c:pt idx="91">
                  <c:v>44592</c:v>
                </c:pt>
                <c:pt idx="92">
                  <c:v>44620</c:v>
                </c:pt>
                <c:pt idx="93">
                  <c:v>44651</c:v>
                </c:pt>
                <c:pt idx="94">
                  <c:v>44680</c:v>
                </c:pt>
                <c:pt idx="95">
                  <c:v>44712</c:v>
                </c:pt>
                <c:pt idx="96">
                  <c:v>44742</c:v>
                </c:pt>
                <c:pt idx="97">
                  <c:v>44771</c:v>
                </c:pt>
                <c:pt idx="98">
                  <c:v>44804</c:v>
                </c:pt>
                <c:pt idx="99">
                  <c:v>44834</c:v>
                </c:pt>
                <c:pt idx="100">
                  <c:v>44865</c:v>
                </c:pt>
                <c:pt idx="101">
                  <c:v>44895</c:v>
                </c:pt>
                <c:pt idx="102">
                  <c:v>44925</c:v>
                </c:pt>
                <c:pt idx="103">
                  <c:v>44957</c:v>
                </c:pt>
                <c:pt idx="104">
                  <c:v>44985</c:v>
                </c:pt>
                <c:pt idx="105">
                  <c:v>45016</c:v>
                </c:pt>
                <c:pt idx="106">
                  <c:v>45044</c:v>
                </c:pt>
                <c:pt idx="107">
                  <c:v>45077</c:v>
                </c:pt>
                <c:pt idx="108">
                  <c:v>45107</c:v>
                </c:pt>
                <c:pt idx="109">
                  <c:v>45138</c:v>
                </c:pt>
                <c:pt idx="110">
                  <c:v>45169</c:v>
                </c:pt>
                <c:pt idx="111">
                  <c:v>45198</c:v>
                </c:pt>
                <c:pt idx="112">
                  <c:v>45230</c:v>
                </c:pt>
                <c:pt idx="113">
                  <c:v>45260</c:v>
                </c:pt>
                <c:pt idx="114">
                  <c:v>45289</c:v>
                </c:pt>
                <c:pt idx="115">
                  <c:v>45322</c:v>
                </c:pt>
                <c:pt idx="116">
                  <c:v>45351</c:v>
                </c:pt>
                <c:pt idx="117">
                  <c:v>45380</c:v>
                </c:pt>
                <c:pt idx="118">
                  <c:v>45412</c:v>
                </c:pt>
                <c:pt idx="119">
                  <c:v>45443</c:v>
                </c:pt>
              </c:numCache>
            </c:numRef>
          </c:cat>
          <c:val>
            <c:numRef>
              <c:f>Sheet3!$B$2:$B$121</c:f>
              <c:numCache>
                <c:formatCode>General</c:formatCode>
                <c:ptCount val="120"/>
                <c:pt idx="0">
                  <c:v>2.0589816945944199</c:v>
                </c:pt>
                <c:pt idx="1">
                  <c:v>1.9742378703306001</c:v>
                </c:pt>
                <c:pt idx="2">
                  <c:v>1.71509834829691</c:v>
                </c:pt>
                <c:pt idx="3">
                  <c:v>1.6840509711232099</c:v>
                </c:pt>
                <c:pt idx="4">
                  <c:v>1.6095417021513301</c:v>
                </c:pt>
                <c:pt idx="5">
                  <c:v>1.2315249893208</c:v>
                </c:pt>
                <c:pt idx="6">
                  <c:v>0.653121391962319</c:v>
                </c:pt>
                <c:pt idx="7">
                  <c:v>-0.22993097820542799</c:v>
                </c:pt>
                <c:pt idx="8">
                  <c:v>-8.7031462935205403E-2</c:v>
                </c:pt>
                <c:pt idx="9">
                  <c:v>-2.20312844238735E-2</c:v>
                </c:pt>
                <c:pt idx="10">
                  <c:v>-0.10403098939391101</c:v>
                </c:pt>
                <c:pt idx="11">
                  <c:v>3.5033218244295797E-2</c:v>
                </c:pt>
                <c:pt idx="12">
                  <c:v>0.17957180975505199</c:v>
                </c:pt>
                <c:pt idx="13">
                  <c:v>0.22568611104094599</c:v>
                </c:pt>
                <c:pt idx="14">
                  <c:v>0.241303798534487</c:v>
                </c:pt>
                <c:pt idx="15">
                  <c:v>8.8429616341700896E-3</c:v>
                </c:pt>
                <c:pt idx="16">
                  <c:v>0.127616560670507</c:v>
                </c:pt>
                <c:pt idx="17">
                  <c:v>0.43631821691851902</c:v>
                </c:pt>
                <c:pt idx="18">
                  <c:v>0.63872475153647901</c:v>
                </c:pt>
                <c:pt idx="19">
                  <c:v>1.23750250269439</c:v>
                </c:pt>
                <c:pt idx="20">
                  <c:v>0.84727757901266199</c:v>
                </c:pt>
                <c:pt idx="21">
                  <c:v>0.89161609655219498</c:v>
                </c:pt>
                <c:pt idx="22">
                  <c:v>1.17262575035348</c:v>
                </c:pt>
                <c:pt idx="23">
                  <c:v>1.0784764621246199</c:v>
                </c:pt>
                <c:pt idx="24">
                  <c:v>1.0792865347959399</c:v>
                </c:pt>
                <c:pt idx="25">
                  <c:v>0.86836334305182605</c:v>
                </c:pt>
                <c:pt idx="26">
                  <c:v>1.05531585956569</c:v>
                </c:pt>
                <c:pt idx="27">
                  <c:v>1.54864462016522</c:v>
                </c:pt>
                <c:pt idx="28">
                  <c:v>1.68592496624365</c:v>
                </c:pt>
                <c:pt idx="29">
                  <c:v>1.6843334719788901</c:v>
                </c:pt>
                <c:pt idx="30">
                  <c:v>2.0507989115119898</c:v>
                </c:pt>
                <c:pt idx="31">
                  <c:v>2.5103933482571099</c:v>
                </c:pt>
                <c:pt idx="32">
                  <c:v>2.8103616813294199</c:v>
                </c:pt>
                <c:pt idx="33">
                  <c:v>2.44119623655914</c:v>
                </c:pt>
                <c:pt idx="34">
                  <c:v>2.1762234719153999</c:v>
                </c:pt>
                <c:pt idx="35">
                  <c:v>1.8563431667619801</c:v>
                </c:pt>
                <c:pt idx="36">
                  <c:v>1.64056580995913</c:v>
                </c:pt>
                <c:pt idx="37">
                  <c:v>1.7251073506566099</c:v>
                </c:pt>
                <c:pt idx="38">
                  <c:v>1.9281215572969801</c:v>
                </c:pt>
                <c:pt idx="39">
                  <c:v>2.18056523037118</c:v>
                </c:pt>
                <c:pt idx="40">
                  <c:v>2.0207577531324801</c:v>
                </c:pt>
                <c:pt idx="41">
                  <c:v>2.17249386429557</c:v>
                </c:pt>
                <c:pt idx="42">
                  <c:v>2.1299307195522501</c:v>
                </c:pt>
                <c:pt idx="43">
                  <c:v>2.1513188680639499</c:v>
                </c:pt>
                <c:pt idx="44">
                  <c:v>2.2634689310918601</c:v>
                </c:pt>
                <c:pt idx="45">
                  <c:v>2.3309497646499402</c:v>
                </c:pt>
                <c:pt idx="46">
                  <c:v>2.4709963021052999</c:v>
                </c:pt>
                <c:pt idx="47">
                  <c:v>2.7819216078425</c:v>
                </c:pt>
                <c:pt idx="48">
                  <c:v>2.80755069359402</c:v>
                </c:pt>
                <c:pt idx="49">
                  <c:v>2.8541247855619298</c:v>
                </c:pt>
                <c:pt idx="50">
                  <c:v>2.6429238568742601</c:v>
                </c:pt>
                <c:pt idx="51">
                  <c:v>2.3320551058088301</c:v>
                </c:pt>
                <c:pt idx="52">
                  <c:v>2.4920324702180499</c:v>
                </c:pt>
                <c:pt idx="53">
                  <c:v>2.14732857766777</c:v>
                </c:pt>
                <c:pt idx="54">
                  <c:v>2.00238090434011</c:v>
                </c:pt>
                <c:pt idx="55">
                  <c:v>1.4875893578291299</c:v>
                </c:pt>
                <c:pt idx="56">
                  <c:v>1.5188615351321899</c:v>
                </c:pt>
                <c:pt idx="57">
                  <c:v>1.8831863513064</c:v>
                </c:pt>
                <c:pt idx="58">
                  <c:v>2.0005834702090599</c:v>
                </c:pt>
                <c:pt idx="59">
                  <c:v>1.7959105553606101</c:v>
                </c:pt>
                <c:pt idx="60">
                  <c:v>1.6711948943900501</c:v>
                </c:pt>
                <c:pt idx="61">
                  <c:v>1.82633133503707</c:v>
                </c:pt>
                <c:pt idx="62">
                  <c:v>1.7376412106666399</c:v>
                </c:pt>
                <c:pt idx="63">
                  <c:v>1.68449770403916</c:v>
                </c:pt>
                <c:pt idx="64">
                  <c:v>1.7339736996186299</c:v>
                </c:pt>
                <c:pt idx="65">
                  <c:v>2.0922903948629199</c:v>
                </c:pt>
                <c:pt idx="66">
                  <c:v>2.3195274699624502</c:v>
                </c:pt>
                <c:pt idx="67">
                  <c:v>2.5122643638566502</c:v>
                </c:pt>
                <c:pt idx="68">
                  <c:v>2.3397376430508401</c:v>
                </c:pt>
                <c:pt idx="69">
                  <c:v>1.5231420852063</c:v>
                </c:pt>
                <c:pt idx="70">
                  <c:v>0.34987638745771499</c:v>
                </c:pt>
                <c:pt idx="71">
                  <c:v>0.216219603910761</c:v>
                </c:pt>
                <c:pt idx="72">
                  <c:v>0.701766759530287</c:v>
                </c:pt>
                <c:pt idx="73">
                  <c:v>1.01875669463101</c:v>
                </c:pt>
                <c:pt idx="74">
                  <c:v>1.3005983533565599</c:v>
                </c:pt>
                <c:pt idx="75">
                  <c:v>1.3730842725110199</c:v>
                </c:pt>
                <c:pt idx="76">
                  <c:v>1.2031654060780801</c:v>
                </c:pt>
                <c:pt idx="77">
                  <c:v>1.1695407536092399</c:v>
                </c:pt>
                <c:pt idx="78">
                  <c:v>1.30495302169122</c:v>
                </c:pt>
                <c:pt idx="79">
                  <c:v>1.39510092465991</c:v>
                </c:pt>
                <c:pt idx="80">
                  <c:v>1.67292841548183</c:v>
                </c:pt>
                <c:pt idx="81">
                  <c:v>2.61863257795858</c:v>
                </c:pt>
                <c:pt idx="82">
                  <c:v>4.1487392923795596</c:v>
                </c:pt>
                <c:pt idx="83">
                  <c:v>4.9263625277508503</c:v>
                </c:pt>
                <c:pt idx="84">
                  <c:v>5.31509237210315</c:v>
                </c:pt>
                <c:pt idx="85">
                  <c:v>5.2575771647936698</c:v>
                </c:pt>
                <c:pt idx="86">
                  <c:v>5.1753121072152899</c:v>
                </c:pt>
                <c:pt idx="87">
                  <c:v>5.3610103442571804</c:v>
                </c:pt>
                <c:pt idx="88">
                  <c:v>6.2190440693336004</c:v>
                </c:pt>
                <c:pt idx="89">
                  <c:v>6.8625309032369399</c:v>
                </c:pt>
                <c:pt idx="90">
                  <c:v>7.1765805996068899</c:v>
                </c:pt>
                <c:pt idx="91">
                  <c:v>7.5697666445729404</c:v>
                </c:pt>
                <c:pt idx="92">
                  <c:v>7.9489193157373599</c:v>
                </c:pt>
                <c:pt idx="93">
                  <c:v>8.5474312030500794</c:v>
                </c:pt>
                <c:pt idx="94">
                  <c:v>8.2518594049903999</c:v>
                </c:pt>
                <c:pt idx="95">
                  <c:v>8.5329965878443694</c:v>
                </c:pt>
                <c:pt idx="96">
                  <c:v>8.9897437413176498</c:v>
                </c:pt>
                <c:pt idx="97">
                  <c:v>8.4498187460017196</c:v>
                </c:pt>
                <c:pt idx="98">
                  <c:v>8.2188064768007507</c:v>
                </c:pt>
                <c:pt idx="99">
                  <c:v>8.1982715499457903</c:v>
                </c:pt>
                <c:pt idx="100">
                  <c:v>7.7519407887596898</c:v>
                </c:pt>
                <c:pt idx="101">
                  <c:v>7.1194659952152</c:v>
                </c:pt>
                <c:pt idx="102">
                  <c:v>6.4114982479131601</c:v>
                </c:pt>
                <c:pt idx="103">
                  <c:v>6.3621233046496002</c:v>
                </c:pt>
                <c:pt idx="104">
                  <c:v>5.9655226949233002</c:v>
                </c:pt>
                <c:pt idx="105">
                  <c:v>4.9350902268451504</c:v>
                </c:pt>
                <c:pt idx="106">
                  <c:v>4.9410591347951902</c:v>
                </c:pt>
                <c:pt idx="107">
                  <c:v>4.1206895959966996</c:v>
                </c:pt>
                <c:pt idx="108">
                  <c:v>3.0532617391422199</c:v>
                </c:pt>
                <c:pt idx="109">
                  <c:v>3.27178051170092</c:v>
                </c:pt>
                <c:pt idx="110">
                  <c:v>3.7187213126971002</c:v>
                </c:pt>
                <c:pt idx="111">
                  <c:v>3.6940551594278199</c:v>
                </c:pt>
                <c:pt idx="112">
                  <c:v>3.2457874929078301</c:v>
                </c:pt>
                <c:pt idx="113">
                  <c:v>3.1394819319064502</c:v>
                </c:pt>
                <c:pt idx="114">
                  <c:v>3.3231597124613499</c:v>
                </c:pt>
                <c:pt idx="115">
                  <c:v>3.1059809026621901</c:v>
                </c:pt>
                <c:pt idx="116">
                  <c:v>3.1657429794798699</c:v>
                </c:pt>
                <c:pt idx="117">
                  <c:v>3.4751312370751202</c:v>
                </c:pt>
                <c:pt idx="118">
                  <c:v>3.3577311967052998</c:v>
                </c:pt>
                <c:pt idx="119">
                  <c:v>3.2502101428971701</c:v>
                </c:pt>
              </c:numCache>
            </c:numRef>
          </c:val>
          <c:smooth val="0"/>
          <c:extLst>
            <c:ext xmlns:c16="http://schemas.microsoft.com/office/drawing/2014/chart" uri="{C3380CC4-5D6E-409C-BE32-E72D297353CC}">
              <c16:uniqueId val="{00000000-4D34-433C-96BD-920220E9593A}"/>
            </c:ext>
          </c:extLst>
        </c:ser>
        <c:dLbls>
          <c:showLegendKey val="0"/>
          <c:showVal val="0"/>
          <c:showCatName val="0"/>
          <c:showSerName val="0"/>
          <c:showPercent val="0"/>
          <c:showBubbleSize val="0"/>
        </c:dLbls>
        <c:smooth val="0"/>
        <c:axId val="500866527"/>
        <c:axId val="537657775"/>
      </c:lineChart>
      <c:dateAx>
        <c:axId val="500866527"/>
        <c:scaling>
          <c:orientation val="minMax"/>
        </c:scaling>
        <c:delete val="0"/>
        <c:axPos val="b"/>
        <c:numFmt formatCode="mmm\-yy" sourceLinked="0"/>
        <c:majorTickMark val="out"/>
        <c:minorTickMark val="none"/>
        <c:tickLblPos val="low"/>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537657775"/>
        <c:crosses val="autoZero"/>
        <c:auto val="1"/>
        <c:lblOffset val="100"/>
        <c:baseTimeUnit val="months"/>
        <c:majorUnit val="12"/>
        <c:majorTimeUnit val="months"/>
      </c:dateAx>
      <c:valAx>
        <c:axId val="537657775"/>
        <c:scaling>
          <c:orientation val="minMax"/>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5008665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Sheet3!$B$1</c:f>
              <c:strCache>
                <c:ptCount val="1"/>
                <c:pt idx="0">
                  <c:v>Unemployment Rate - United States</c:v>
                </c:pt>
              </c:strCache>
            </c:strRef>
          </c:tx>
          <c:spPr>
            <a:ln w="28575" cap="rnd">
              <a:solidFill>
                <a:schemeClr val="accent1"/>
              </a:solidFill>
              <a:round/>
            </a:ln>
            <a:effectLst/>
          </c:spPr>
          <c:marker>
            <c:symbol val="none"/>
          </c:marker>
          <c:cat>
            <c:numRef>
              <c:f>Sheet3!$A$2:$A$121</c:f>
              <c:numCache>
                <c:formatCode>m/d/yyyy</c:formatCode>
                <c:ptCount val="120"/>
                <c:pt idx="0">
                  <c:v>41820</c:v>
                </c:pt>
                <c:pt idx="1">
                  <c:v>41851</c:v>
                </c:pt>
                <c:pt idx="2">
                  <c:v>41880</c:v>
                </c:pt>
                <c:pt idx="3">
                  <c:v>41912</c:v>
                </c:pt>
                <c:pt idx="4">
                  <c:v>41943</c:v>
                </c:pt>
                <c:pt idx="5">
                  <c:v>41971</c:v>
                </c:pt>
                <c:pt idx="6">
                  <c:v>42004</c:v>
                </c:pt>
                <c:pt idx="7">
                  <c:v>42034</c:v>
                </c:pt>
                <c:pt idx="8">
                  <c:v>42062</c:v>
                </c:pt>
                <c:pt idx="9">
                  <c:v>42094</c:v>
                </c:pt>
                <c:pt idx="10">
                  <c:v>42124</c:v>
                </c:pt>
                <c:pt idx="11">
                  <c:v>42153</c:v>
                </c:pt>
                <c:pt idx="12">
                  <c:v>42185</c:v>
                </c:pt>
                <c:pt idx="13">
                  <c:v>42216</c:v>
                </c:pt>
                <c:pt idx="14">
                  <c:v>42247</c:v>
                </c:pt>
                <c:pt idx="15">
                  <c:v>42277</c:v>
                </c:pt>
                <c:pt idx="16">
                  <c:v>42307</c:v>
                </c:pt>
                <c:pt idx="17">
                  <c:v>42338</c:v>
                </c:pt>
                <c:pt idx="18">
                  <c:v>42369</c:v>
                </c:pt>
                <c:pt idx="19">
                  <c:v>42398</c:v>
                </c:pt>
                <c:pt idx="20">
                  <c:v>42429</c:v>
                </c:pt>
                <c:pt idx="21">
                  <c:v>42460</c:v>
                </c:pt>
                <c:pt idx="22">
                  <c:v>42489</c:v>
                </c:pt>
                <c:pt idx="23">
                  <c:v>42521</c:v>
                </c:pt>
                <c:pt idx="24">
                  <c:v>42551</c:v>
                </c:pt>
                <c:pt idx="25">
                  <c:v>42580</c:v>
                </c:pt>
                <c:pt idx="26">
                  <c:v>42613</c:v>
                </c:pt>
                <c:pt idx="27">
                  <c:v>42643</c:v>
                </c:pt>
                <c:pt idx="28">
                  <c:v>42674</c:v>
                </c:pt>
                <c:pt idx="29">
                  <c:v>42704</c:v>
                </c:pt>
                <c:pt idx="30">
                  <c:v>42734</c:v>
                </c:pt>
                <c:pt idx="31">
                  <c:v>42766</c:v>
                </c:pt>
                <c:pt idx="32">
                  <c:v>42794</c:v>
                </c:pt>
                <c:pt idx="33">
                  <c:v>42825</c:v>
                </c:pt>
                <c:pt idx="34">
                  <c:v>42853</c:v>
                </c:pt>
                <c:pt idx="35">
                  <c:v>42886</c:v>
                </c:pt>
                <c:pt idx="36">
                  <c:v>42916</c:v>
                </c:pt>
                <c:pt idx="37">
                  <c:v>42947</c:v>
                </c:pt>
                <c:pt idx="38">
                  <c:v>42978</c:v>
                </c:pt>
                <c:pt idx="39">
                  <c:v>43007</c:v>
                </c:pt>
                <c:pt idx="40">
                  <c:v>43039</c:v>
                </c:pt>
                <c:pt idx="41">
                  <c:v>43069</c:v>
                </c:pt>
                <c:pt idx="42">
                  <c:v>43098</c:v>
                </c:pt>
                <c:pt idx="43">
                  <c:v>43131</c:v>
                </c:pt>
                <c:pt idx="44">
                  <c:v>43159</c:v>
                </c:pt>
                <c:pt idx="45">
                  <c:v>43189</c:v>
                </c:pt>
                <c:pt idx="46">
                  <c:v>43220</c:v>
                </c:pt>
                <c:pt idx="47">
                  <c:v>43251</c:v>
                </c:pt>
                <c:pt idx="48">
                  <c:v>43280</c:v>
                </c:pt>
                <c:pt idx="49">
                  <c:v>43312</c:v>
                </c:pt>
                <c:pt idx="50">
                  <c:v>43343</c:v>
                </c:pt>
                <c:pt idx="51">
                  <c:v>43371</c:v>
                </c:pt>
                <c:pt idx="52">
                  <c:v>43404</c:v>
                </c:pt>
                <c:pt idx="53">
                  <c:v>43434</c:v>
                </c:pt>
                <c:pt idx="54">
                  <c:v>43465</c:v>
                </c:pt>
                <c:pt idx="55">
                  <c:v>43496</c:v>
                </c:pt>
                <c:pt idx="56">
                  <c:v>43524</c:v>
                </c:pt>
                <c:pt idx="57">
                  <c:v>43553</c:v>
                </c:pt>
                <c:pt idx="58">
                  <c:v>43585</c:v>
                </c:pt>
                <c:pt idx="59">
                  <c:v>43616</c:v>
                </c:pt>
                <c:pt idx="60">
                  <c:v>43644</c:v>
                </c:pt>
                <c:pt idx="61">
                  <c:v>43677</c:v>
                </c:pt>
                <c:pt idx="62">
                  <c:v>43707</c:v>
                </c:pt>
                <c:pt idx="63">
                  <c:v>43738</c:v>
                </c:pt>
                <c:pt idx="64">
                  <c:v>43769</c:v>
                </c:pt>
                <c:pt idx="65">
                  <c:v>43798</c:v>
                </c:pt>
                <c:pt idx="66">
                  <c:v>43830</c:v>
                </c:pt>
                <c:pt idx="67">
                  <c:v>43861</c:v>
                </c:pt>
                <c:pt idx="68">
                  <c:v>43889</c:v>
                </c:pt>
                <c:pt idx="69">
                  <c:v>43921</c:v>
                </c:pt>
                <c:pt idx="70">
                  <c:v>43951</c:v>
                </c:pt>
                <c:pt idx="71">
                  <c:v>43980</c:v>
                </c:pt>
                <c:pt idx="72">
                  <c:v>44012</c:v>
                </c:pt>
                <c:pt idx="73">
                  <c:v>44043</c:v>
                </c:pt>
                <c:pt idx="74">
                  <c:v>44074</c:v>
                </c:pt>
                <c:pt idx="75">
                  <c:v>44104</c:v>
                </c:pt>
                <c:pt idx="76">
                  <c:v>44134</c:v>
                </c:pt>
                <c:pt idx="77">
                  <c:v>44165</c:v>
                </c:pt>
                <c:pt idx="78">
                  <c:v>44196</c:v>
                </c:pt>
                <c:pt idx="79">
                  <c:v>44225</c:v>
                </c:pt>
                <c:pt idx="80">
                  <c:v>44253</c:v>
                </c:pt>
                <c:pt idx="81">
                  <c:v>44286</c:v>
                </c:pt>
                <c:pt idx="82">
                  <c:v>44316</c:v>
                </c:pt>
                <c:pt idx="83">
                  <c:v>44347</c:v>
                </c:pt>
                <c:pt idx="84">
                  <c:v>44377</c:v>
                </c:pt>
                <c:pt idx="85">
                  <c:v>44407</c:v>
                </c:pt>
                <c:pt idx="86">
                  <c:v>44439</c:v>
                </c:pt>
                <c:pt idx="87">
                  <c:v>44469</c:v>
                </c:pt>
                <c:pt idx="88">
                  <c:v>44498</c:v>
                </c:pt>
                <c:pt idx="89">
                  <c:v>44530</c:v>
                </c:pt>
                <c:pt idx="90">
                  <c:v>44561</c:v>
                </c:pt>
                <c:pt idx="91">
                  <c:v>44592</c:v>
                </c:pt>
                <c:pt idx="92">
                  <c:v>44620</c:v>
                </c:pt>
                <c:pt idx="93">
                  <c:v>44651</c:v>
                </c:pt>
                <c:pt idx="94">
                  <c:v>44680</c:v>
                </c:pt>
                <c:pt idx="95">
                  <c:v>44712</c:v>
                </c:pt>
                <c:pt idx="96">
                  <c:v>44742</c:v>
                </c:pt>
                <c:pt idx="97">
                  <c:v>44771</c:v>
                </c:pt>
                <c:pt idx="98">
                  <c:v>44804</c:v>
                </c:pt>
                <c:pt idx="99">
                  <c:v>44834</c:v>
                </c:pt>
                <c:pt idx="100">
                  <c:v>44865</c:v>
                </c:pt>
                <c:pt idx="101">
                  <c:v>44895</c:v>
                </c:pt>
                <c:pt idx="102">
                  <c:v>44925</c:v>
                </c:pt>
                <c:pt idx="103">
                  <c:v>44957</c:v>
                </c:pt>
                <c:pt idx="104">
                  <c:v>44985</c:v>
                </c:pt>
                <c:pt idx="105">
                  <c:v>45016</c:v>
                </c:pt>
                <c:pt idx="106">
                  <c:v>45044</c:v>
                </c:pt>
                <c:pt idx="107">
                  <c:v>45077</c:v>
                </c:pt>
                <c:pt idx="108">
                  <c:v>45107</c:v>
                </c:pt>
                <c:pt idx="109">
                  <c:v>45138</c:v>
                </c:pt>
                <c:pt idx="110">
                  <c:v>45169</c:v>
                </c:pt>
                <c:pt idx="111">
                  <c:v>45198</c:v>
                </c:pt>
                <c:pt idx="112">
                  <c:v>45230</c:v>
                </c:pt>
                <c:pt idx="113">
                  <c:v>45260</c:v>
                </c:pt>
                <c:pt idx="114">
                  <c:v>45289</c:v>
                </c:pt>
                <c:pt idx="115">
                  <c:v>45322</c:v>
                </c:pt>
                <c:pt idx="116">
                  <c:v>45351</c:v>
                </c:pt>
                <c:pt idx="117">
                  <c:v>45380</c:v>
                </c:pt>
                <c:pt idx="118">
                  <c:v>45412</c:v>
                </c:pt>
                <c:pt idx="119">
                  <c:v>45443</c:v>
                </c:pt>
              </c:numCache>
            </c:numRef>
          </c:cat>
          <c:val>
            <c:numRef>
              <c:f>Sheet3!$B$2:$B$121</c:f>
              <c:numCache>
                <c:formatCode>General</c:formatCode>
                <c:ptCount val="120"/>
                <c:pt idx="0">
                  <c:v>6.1</c:v>
                </c:pt>
                <c:pt idx="1">
                  <c:v>6.2</c:v>
                </c:pt>
                <c:pt idx="2">
                  <c:v>6.1</c:v>
                </c:pt>
                <c:pt idx="3">
                  <c:v>5.9</c:v>
                </c:pt>
                <c:pt idx="4">
                  <c:v>5.7</c:v>
                </c:pt>
                <c:pt idx="5">
                  <c:v>5.8</c:v>
                </c:pt>
                <c:pt idx="6">
                  <c:v>5.6</c:v>
                </c:pt>
                <c:pt idx="7">
                  <c:v>5.7</c:v>
                </c:pt>
                <c:pt idx="8">
                  <c:v>5.5</c:v>
                </c:pt>
                <c:pt idx="9">
                  <c:v>5.4</c:v>
                </c:pt>
                <c:pt idx="10">
                  <c:v>5.4</c:v>
                </c:pt>
                <c:pt idx="11">
                  <c:v>5.6</c:v>
                </c:pt>
                <c:pt idx="12">
                  <c:v>5.3</c:v>
                </c:pt>
                <c:pt idx="13">
                  <c:v>5.2</c:v>
                </c:pt>
                <c:pt idx="14">
                  <c:v>5.0999999999999996</c:v>
                </c:pt>
                <c:pt idx="15">
                  <c:v>5</c:v>
                </c:pt>
                <c:pt idx="16">
                  <c:v>5</c:v>
                </c:pt>
                <c:pt idx="17">
                  <c:v>5.0999999999999996</c:v>
                </c:pt>
                <c:pt idx="18">
                  <c:v>5</c:v>
                </c:pt>
                <c:pt idx="19">
                  <c:v>4.9000000000000004</c:v>
                </c:pt>
                <c:pt idx="20">
                  <c:v>4.9000000000000004</c:v>
                </c:pt>
                <c:pt idx="21">
                  <c:v>5</c:v>
                </c:pt>
                <c:pt idx="22">
                  <c:v>5</c:v>
                </c:pt>
                <c:pt idx="23">
                  <c:v>4.8</c:v>
                </c:pt>
                <c:pt idx="24">
                  <c:v>4.9000000000000004</c:v>
                </c:pt>
                <c:pt idx="25">
                  <c:v>4.8</c:v>
                </c:pt>
                <c:pt idx="26">
                  <c:v>4.9000000000000004</c:v>
                </c:pt>
                <c:pt idx="27">
                  <c:v>5</c:v>
                </c:pt>
                <c:pt idx="28">
                  <c:v>4.9000000000000004</c:v>
                </c:pt>
                <c:pt idx="29">
                  <c:v>4.7</c:v>
                </c:pt>
                <c:pt idx="30">
                  <c:v>4.7</c:v>
                </c:pt>
                <c:pt idx="31">
                  <c:v>4.7</c:v>
                </c:pt>
                <c:pt idx="32">
                  <c:v>4.5999999999999996</c:v>
                </c:pt>
                <c:pt idx="33">
                  <c:v>4.4000000000000004</c:v>
                </c:pt>
                <c:pt idx="34">
                  <c:v>4.4000000000000004</c:v>
                </c:pt>
                <c:pt idx="35">
                  <c:v>4.4000000000000004</c:v>
                </c:pt>
                <c:pt idx="36">
                  <c:v>4.3</c:v>
                </c:pt>
                <c:pt idx="37">
                  <c:v>4.3</c:v>
                </c:pt>
                <c:pt idx="38">
                  <c:v>4.4000000000000004</c:v>
                </c:pt>
                <c:pt idx="39">
                  <c:v>4.2</c:v>
                </c:pt>
                <c:pt idx="40">
                  <c:v>4.0999999999999996</c:v>
                </c:pt>
                <c:pt idx="41">
                  <c:v>4.2</c:v>
                </c:pt>
                <c:pt idx="42">
                  <c:v>4.0999999999999996</c:v>
                </c:pt>
                <c:pt idx="43">
                  <c:v>4.0999999999999996</c:v>
                </c:pt>
                <c:pt idx="44">
                  <c:v>4.0999999999999996</c:v>
                </c:pt>
                <c:pt idx="45">
                  <c:v>4</c:v>
                </c:pt>
                <c:pt idx="46">
                  <c:v>4</c:v>
                </c:pt>
                <c:pt idx="47">
                  <c:v>3.8</c:v>
                </c:pt>
                <c:pt idx="48">
                  <c:v>4</c:v>
                </c:pt>
                <c:pt idx="49">
                  <c:v>3.8</c:v>
                </c:pt>
                <c:pt idx="50">
                  <c:v>3.8</c:v>
                </c:pt>
                <c:pt idx="51">
                  <c:v>3.7</c:v>
                </c:pt>
                <c:pt idx="52">
                  <c:v>3.8</c:v>
                </c:pt>
                <c:pt idx="53">
                  <c:v>3.7</c:v>
                </c:pt>
                <c:pt idx="54">
                  <c:v>3.9</c:v>
                </c:pt>
                <c:pt idx="55">
                  <c:v>4</c:v>
                </c:pt>
                <c:pt idx="56">
                  <c:v>3.8</c:v>
                </c:pt>
                <c:pt idx="57">
                  <c:v>3.8</c:v>
                </c:pt>
                <c:pt idx="58">
                  <c:v>3.6</c:v>
                </c:pt>
                <c:pt idx="59">
                  <c:v>3.6</c:v>
                </c:pt>
                <c:pt idx="60">
                  <c:v>3.7</c:v>
                </c:pt>
                <c:pt idx="61">
                  <c:v>3.7</c:v>
                </c:pt>
                <c:pt idx="62">
                  <c:v>3.7</c:v>
                </c:pt>
                <c:pt idx="63">
                  <c:v>3.5</c:v>
                </c:pt>
                <c:pt idx="64">
                  <c:v>3.6</c:v>
                </c:pt>
                <c:pt idx="65">
                  <c:v>3.5</c:v>
                </c:pt>
                <c:pt idx="66">
                  <c:v>3.6</c:v>
                </c:pt>
                <c:pt idx="67">
                  <c:v>3.5</c:v>
                </c:pt>
                <c:pt idx="68">
                  <c:v>3.5</c:v>
                </c:pt>
                <c:pt idx="69">
                  <c:v>4.4000000000000004</c:v>
                </c:pt>
                <c:pt idx="70">
                  <c:v>14.8</c:v>
                </c:pt>
                <c:pt idx="71">
                  <c:v>13.3</c:v>
                </c:pt>
                <c:pt idx="72">
                  <c:v>11.1</c:v>
                </c:pt>
                <c:pt idx="73">
                  <c:v>10.199999999999999</c:v>
                </c:pt>
                <c:pt idx="74">
                  <c:v>8.4</c:v>
                </c:pt>
                <c:pt idx="75">
                  <c:v>7.8</c:v>
                </c:pt>
                <c:pt idx="76">
                  <c:v>6.9</c:v>
                </c:pt>
                <c:pt idx="77">
                  <c:v>6.7</c:v>
                </c:pt>
                <c:pt idx="78">
                  <c:v>6.7</c:v>
                </c:pt>
                <c:pt idx="79">
                  <c:v>6.4</c:v>
                </c:pt>
                <c:pt idx="80">
                  <c:v>6.2</c:v>
                </c:pt>
                <c:pt idx="81">
                  <c:v>6</c:v>
                </c:pt>
                <c:pt idx="82">
                  <c:v>6</c:v>
                </c:pt>
                <c:pt idx="83">
                  <c:v>5.8</c:v>
                </c:pt>
                <c:pt idx="84">
                  <c:v>5.9</c:v>
                </c:pt>
                <c:pt idx="85">
                  <c:v>5.4</c:v>
                </c:pt>
                <c:pt idx="86">
                  <c:v>5.2</c:v>
                </c:pt>
                <c:pt idx="87">
                  <c:v>4.7</c:v>
                </c:pt>
                <c:pt idx="88">
                  <c:v>4.5999999999999996</c:v>
                </c:pt>
                <c:pt idx="89">
                  <c:v>4.2</c:v>
                </c:pt>
                <c:pt idx="90">
                  <c:v>3.9</c:v>
                </c:pt>
                <c:pt idx="91">
                  <c:v>4</c:v>
                </c:pt>
                <c:pt idx="92">
                  <c:v>3.8</c:v>
                </c:pt>
                <c:pt idx="93">
                  <c:v>3.6</c:v>
                </c:pt>
                <c:pt idx="94">
                  <c:v>3.6</c:v>
                </c:pt>
                <c:pt idx="95">
                  <c:v>3.6</c:v>
                </c:pt>
                <c:pt idx="96">
                  <c:v>3.6</c:v>
                </c:pt>
                <c:pt idx="97">
                  <c:v>3.5</c:v>
                </c:pt>
                <c:pt idx="98">
                  <c:v>3.7</c:v>
                </c:pt>
                <c:pt idx="99">
                  <c:v>3.5</c:v>
                </c:pt>
                <c:pt idx="100">
                  <c:v>3.7</c:v>
                </c:pt>
                <c:pt idx="101">
                  <c:v>3.6</c:v>
                </c:pt>
                <c:pt idx="102">
                  <c:v>3.5</c:v>
                </c:pt>
                <c:pt idx="103">
                  <c:v>3.4</c:v>
                </c:pt>
                <c:pt idx="104">
                  <c:v>3.6</c:v>
                </c:pt>
                <c:pt idx="105">
                  <c:v>3.5</c:v>
                </c:pt>
                <c:pt idx="106">
                  <c:v>3.4</c:v>
                </c:pt>
                <c:pt idx="107">
                  <c:v>3.7</c:v>
                </c:pt>
                <c:pt idx="108">
                  <c:v>3.6</c:v>
                </c:pt>
                <c:pt idx="109">
                  <c:v>3.5</c:v>
                </c:pt>
                <c:pt idx="110">
                  <c:v>3.8</c:v>
                </c:pt>
                <c:pt idx="111">
                  <c:v>3.8</c:v>
                </c:pt>
                <c:pt idx="112">
                  <c:v>3.8</c:v>
                </c:pt>
                <c:pt idx="113">
                  <c:v>3.7</c:v>
                </c:pt>
                <c:pt idx="114">
                  <c:v>3.7</c:v>
                </c:pt>
                <c:pt idx="115">
                  <c:v>3.7</c:v>
                </c:pt>
                <c:pt idx="116">
                  <c:v>3.9</c:v>
                </c:pt>
                <c:pt idx="117">
                  <c:v>3.8</c:v>
                </c:pt>
                <c:pt idx="118">
                  <c:v>3.9</c:v>
                </c:pt>
                <c:pt idx="119">
                  <c:v>4</c:v>
                </c:pt>
              </c:numCache>
            </c:numRef>
          </c:val>
          <c:smooth val="0"/>
          <c:extLst>
            <c:ext xmlns:c16="http://schemas.microsoft.com/office/drawing/2014/chart" uri="{C3380CC4-5D6E-409C-BE32-E72D297353CC}">
              <c16:uniqueId val="{00000000-989A-4A01-B708-8896DCA7095D}"/>
            </c:ext>
          </c:extLst>
        </c:ser>
        <c:dLbls>
          <c:showLegendKey val="0"/>
          <c:showVal val="0"/>
          <c:showCatName val="0"/>
          <c:showSerName val="0"/>
          <c:showPercent val="0"/>
          <c:showBubbleSize val="0"/>
        </c:dLbls>
        <c:smooth val="0"/>
        <c:axId val="2027886031"/>
        <c:axId val="2028033135"/>
      </c:lineChart>
      <c:dateAx>
        <c:axId val="2027886031"/>
        <c:scaling>
          <c:orientation val="minMax"/>
          <c:min val="42370"/>
        </c:scaling>
        <c:delete val="0"/>
        <c:axPos val="b"/>
        <c:numFmt formatCode="yyyy" sourceLinked="0"/>
        <c:majorTickMark val="out"/>
        <c:minorTickMark val="none"/>
        <c:tickLblPos val="low"/>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2028033135"/>
        <c:crosses val="autoZero"/>
        <c:auto val="1"/>
        <c:lblOffset val="100"/>
        <c:baseTimeUnit val="months"/>
        <c:majorUnit val="12"/>
        <c:majorTimeUnit val="months"/>
      </c:dateAx>
      <c:valAx>
        <c:axId val="2028033135"/>
        <c:scaling>
          <c:orientation val="minMax"/>
          <c:max val="16"/>
          <c:min val="2"/>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202788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Sheet3!$B$1</c:f>
              <c:strCache>
                <c:ptCount val="1"/>
                <c:pt idx="0">
                  <c:v>United States - Total Nonfarm Job Openings (M)</c:v>
                </c:pt>
              </c:strCache>
            </c:strRef>
          </c:tx>
          <c:spPr>
            <a:ln w="28575" cap="rnd">
              <a:solidFill>
                <a:schemeClr val="accent1"/>
              </a:solidFill>
              <a:round/>
            </a:ln>
            <a:effectLst/>
          </c:spPr>
          <c:marker>
            <c:symbol val="none"/>
          </c:marker>
          <c:cat>
            <c:numRef>
              <c:f>Sheet3!$A$2:$A$121</c:f>
              <c:numCache>
                <c:formatCode>m/d/yyyy</c:formatCode>
                <c:ptCount val="120"/>
                <c:pt idx="0">
                  <c:v>41820</c:v>
                </c:pt>
                <c:pt idx="1">
                  <c:v>41851</c:v>
                </c:pt>
                <c:pt idx="2">
                  <c:v>41880</c:v>
                </c:pt>
                <c:pt idx="3">
                  <c:v>41912</c:v>
                </c:pt>
                <c:pt idx="4">
                  <c:v>41943</c:v>
                </c:pt>
                <c:pt idx="5">
                  <c:v>41971</c:v>
                </c:pt>
                <c:pt idx="6">
                  <c:v>42004</c:v>
                </c:pt>
                <c:pt idx="7">
                  <c:v>42034</c:v>
                </c:pt>
                <c:pt idx="8">
                  <c:v>42062</c:v>
                </c:pt>
                <c:pt idx="9">
                  <c:v>42094</c:v>
                </c:pt>
                <c:pt idx="10">
                  <c:v>42124</c:v>
                </c:pt>
                <c:pt idx="11">
                  <c:v>42153</c:v>
                </c:pt>
                <c:pt idx="12">
                  <c:v>42185</c:v>
                </c:pt>
                <c:pt idx="13">
                  <c:v>42216</c:v>
                </c:pt>
                <c:pt idx="14">
                  <c:v>42247</c:v>
                </c:pt>
                <c:pt idx="15">
                  <c:v>42277</c:v>
                </c:pt>
                <c:pt idx="16">
                  <c:v>42307</c:v>
                </c:pt>
                <c:pt idx="17">
                  <c:v>42338</c:v>
                </c:pt>
                <c:pt idx="18">
                  <c:v>42369</c:v>
                </c:pt>
                <c:pt idx="19">
                  <c:v>42398</c:v>
                </c:pt>
                <c:pt idx="20">
                  <c:v>42429</c:v>
                </c:pt>
                <c:pt idx="21">
                  <c:v>42460</c:v>
                </c:pt>
                <c:pt idx="22">
                  <c:v>42489</c:v>
                </c:pt>
                <c:pt idx="23">
                  <c:v>42521</c:v>
                </c:pt>
                <c:pt idx="24">
                  <c:v>42551</c:v>
                </c:pt>
                <c:pt idx="25">
                  <c:v>42580</c:v>
                </c:pt>
                <c:pt idx="26">
                  <c:v>42613</c:v>
                </c:pt>
                <c:pt idx="27">
                  <c:v>42643</c:v>
                </c:pt>
                <c:pt idx="28">
                  <c:v>42674</c:v>
                </c:pt>
                <c:pt idx="29">
                  <c:v>42704</c:v>
                </c:pt>
                <c:pt idx="30">
                  <c:v>42734</c:v>
                </c:pt>
                <c:pt idx="31">
                  <c:v>42766</c:v>
                </c:pt>
                <c:pt idx="32">
                  <c:v>42794</c:v>
                </c:pt>
                <c:pt idx="33">
                  <c:v>42825</c:v>
                </c:pt>
                <c:pt idx="34">
                  <c:v>42853</c:v>
                </c:pt>
                <c:pt idx="35">
                  <c:v>42886</c:v>
                </c:pt>
                <c:pt idx="36">
                  <c:v>42916</c:v>
                </c:pt>
                <c:pt idx="37">
                  <c:v>42947</c:v>
                </c:pt>
                <c:pt idx="38">
                  <c:v>42978</c:v>
                </c:pt>
                <c:pt idx="39">
                  <c:v>43007</c:v>
                </c:pt>
                <c:pt idx="40">
                  <c:v>43039</c:v>
                </c:pt>
                <c:pt idx="41">
                  <c:v>43069</c:v>
                </c:pt>
                <c:pt idx="42">
                  <c:v>43098</c:v>
                </c:pt>
                <c:pt idx="43">
                  <c:v>43131</c:v>
                </c:pt>
                <c:pt idx="44">
                  <c:v>43159</c:v>
                </c:pt>
                <c:pt idx="45">
                  <c:v>43189</c:v>
                </c:pt>
                <c:pt idx="46">
                  <c:v>43220</c:v>
                </c:pt>
                <c:pt idx="47">
                  <c:v>43251</c:v>
                </c:pt>
                <c:pt idx="48">
                  <c:v>43280</c:v>
                </c:pt>
                <c:pt idx="49">
                  <c:v>43312</c:v>
                </c:pt>
                <c:pt idx="50">
                  <c:v>43343</c:v>
                </c:pt>
                <c:pt idx="51">
                  <c:v>43371</c:v>
                </c:pt>
                <c:pt idx="52">
                  <c:v>43404</c:v>
                </c:pt>
                <c:pt idx="53">
                  <c:v>43434</c:v>
                </c:pt>
                <c:pt idx="54">
                  <c:v>43465</c:v>
                </c:pt>
                <c:pt idx="55">
                  <c:v>43496</c:v>
                </c:pt>
                <c:pt idx="56">
                  <c:v>43524</c:v>
                </c:pt>
                <c:pt idx="57">
                  <c:v>43553</c:v>
                </c:pt>
                <c:pt idx="58">
                  <c:v>43585</c:v>
                </c:pt>
                <c:pt idx="59">
                  <c:v>43616</c:v>
                </c:pt>
                <c:pt idx="60">
                  <c:v>43644</c:v>
                </c:pt>
                <c:pt idx="61">
                  <c:v>43677</c:v>
                </c:pt>
                <c:pt idx="62">
                  <c:v>43707</c:v>
                </c:pt>
                <c:pt idx="63">
                  <c:v>43738</c:v>
                </c:pt>
                <c:pt idx="64">
                  <c:v>43769</c:v>
                </c:pt>
                <c:pt idx="65">
                  <c:v>43798</c:v>
                </c:pt>
                <c:pt idx="66">
                  <c:v>43830</c:v>
                </c:pt>
                <c:pt idx="67">
                  <c:v>43861</c:v>
                </c:pt>
                <c:pt idx="68">
                  <c:v>43889</c:v>
                </c:pt>
                <c:pt idx="69">
                  <c:v>43921</c:v>
                </c:pt>
                <c:pt idx="70">
                  <c:v>43951</c:v>
                </c:pt>
                <c:pt idx="71">
                  <c:v>43980</c:v>
                </c:pt>
                <c:pt idx="72">
                  <c:v>44012</c:v>
                </c:pt>
                <c:pt idx="73">
                  <c:v>44043</c:v>
                </c:pt>
                <c:pt idx="74">
                  <c:v>44074</c:v>
                </c:pt>
                <c:pt idx="75">
                  <c:v>44104</c:v>
                </c:pt>
                <c:pt idx="76">
                  <c:v>44134</c:v>
                </c:pt>
                <c:pt idx="77">
                  <c:v>44165</c:v>
                </c:pt>
                <c:pt idx="78">
                  <c:v>44196</c:v>
                </c:pt>
                <c:pt idx="79">
                  <c:v>44225</c:v>
                </c:pt>
                <c:pt idx="80">
                  <c:v>44253</c:v>
                </c:pt>
                <c:pt idx="81">
                  <c:v>44286</c:v>
                </c:pt>
                <c:pt idx="82">
                  <c:v>44316</c:v>
                </c:pt>
                <c:pt idx="83">
                  <c:v>44347</c:v>
                </c:pt>
                <c:pt idx="84">
                  <c:v>44377</c:v>
                </c:pt>
                <c:pt idx="85">
                  <c:v>44407</c:v>
                </c:pt>
                <c:pt idx="86">
                  <c:v>44439</c:v>
                </c:pt>
                <c:pt idx="87">
                  <c:v>44469</c:v>
                </c:pt>
                <c:pt idx="88">
                  <c:v>44498</c:v>
                </c:pt>
                <c:pt idx="89">
                  <c:v>44530</c:v>
                </c:pt>
                <c:pt idx="90">
                  <c:v>44561</c:v>
                </c:pt>
                <c:pt idx="91">
                  <c:v>44592</c:v>
                </c:pt>
                <c:pt idx="92">
                  <c:v>44620</c:v>
                </c:pt>
                <c:pt idx="93">
                  <c:v>44651</c:v>
                </c:pt>
                <c:pt idx="94">
                  <c:v>44680</c:v>
                </c:pt>
                <c:pt idx="95">
                  <c:v>44712</c:v>
                </c:pt>
                <c:pt idx="96">
                  <c:v>44742</c:v>
                </c:pt>
                <c:pt idx="97">
                  <c:v>44771</c:v>
                </c:pt>
                <c:pt idx="98">
                  <c:v>44804</c:v>
                </c:pt>
                <c:pt idx="99">
                  <c:v>44834</c:v>
                </c:pt>
                <c:pt idx="100">
                  <c:v>44865</c:v>
                </c:pt>
                <c:pt idx="101">
                  <c:v>44895</c:v>
                </c:pt>
                <c:pt idx="102">
                  <c:v>44925</c:v>
                </c:pt>
                <c:pt idx="103">
                  <c:v>44957</c:v>
                </c:pt>
                <c:pt idx="104">
                  <c:v>44985</c:v>
                </c:pt>
                <c:pt idx="105">
                  <c:v>45016</c:v>
                </c:pt>
                <c:pt idx="106">
                  <c:v>45044</c:v>
                </c:pt>
                <c:pt idx="107">
                  <c:v>45077</c:v>
                </c:pt>
                <c:pt idx="108">
                  <c:v>45107</c:v>
                </c:pt>
                <c:pt idx="109">
                  <c:v>45138</c:v>
                </c:pt>
                <c:pt idx="110">
                  <c:v>45169</c:v>
                </c:pt>
                <c:pt idx="111">
                  <c:v>45198</c:v>
                </c:pt>
                <c:pt idx="112">
                  <c:v>45230</c:v>
                </c:pt>
                <c:pt idx="113">
                  <c:v>45260</c:v>
                </c:pt>
                <c:pt idx="114">
                  <c:v>45289</c:v>
                </c:pt>
                <c:pt idx="115">
                  <c:v>45322</c:v>
                </c:pt>
                <c:pt idx="116">
                  <c:v>45351</c:v>
                </c:pt>
                <c:pt idx="117">
                  <c:v>45380</c:v>
                </c:pt>
                <c:pt idx="118">
                  <c:v>45412</c:v>
                </c:pt>
                <c:pt idx="119">
                  <c:v>45443</c:v>
                </c:pt>
              </c:numCache>
            </c:numRef>
          </c:cat>
          <c:val>
            <c:numRef>
              <c:f>Sheet3!$B$2:$B$121</c:f>
              <c:numCache>
                <c:formatCode>General</c:formatCode>
                <c:ptCount val="120"/>
                <c:pt idx="0">
                  <c:v>4.9820000000000002</c:v>
                </c:pt>
                <c:pt idx="1">
                  <c:v>4.8460000000000001</c:v>
                </c:pt>
                <c:pt idx="2">
                  <c:v>5.3490000000000002</c:v>
                </c:pt>
                <c:pt idx="3">
                  <c:v>4.9139999999999997</c:v>
                </c:pt>
                <c:pt idx="4">
                  <c:v>5.0119999999999996</c:v>
                </c:pt>
                <c:pt idx="5">
                  <c:v>4.843</c:v>
                </c:pt>
                <c:pt idx="6">
                  <c:v>5.13</c:v>
                </c:pt>
                <c:pt idx="7">
                  <c:v>5.3440000000000003</c:v>
                </c:pt>
                <c:pt idx="8">
                  <c:v>5.4660000000000002</c:v>
                </c:pt>
                <c:pt idx="9">
                  <c:v>5.21</c:v>
                </c:pt>
                <c:pt idx="10">
                  <c:v>5.5979999999999999</c:v>
                </c:pt>
                <c:pt idx="11">
                  <c:v>5.5629999999999997</c:v>
                </c:pt>
                <c:pt idx="12">
                  <c:v>5.2480000000000002</c:v>
                </c:pt>
                <c:pt idx="13">
                  <c:v>6.056</c:v>
                </c:pt>
                <c:pt idx="14">
                  <c:v>5.4669999999999996</c:v>
                </c:pt>
                <c:pt idx="15">
                  <c:v>5.4880000000000004</c:v>
                </c:pt>
                <c:pt idx="16">
                  <c:v>5.7729999999999997</c:v>
                </c:pt>
                <c:pt idx="17">
                  <c:v>5.7080000000000002</c:v>
                </c:pt>
                <c:pt idx="18">
                  <c:v>5.8449999999999998</c:v>
                </c:pt>
                <c:pt idx="19">
                  <c:v>6.0119999999999996</c:v>
                </c:pt>
                <c:pt idx="20">
                  <c:v>5.77</c:v>
                </c:pt>
                <c:pt idx="21">
                  <c:v>6.1289999999999996</c:v>
                </c:pt>
                <c:pt idx="22">
                  <c:v>5.8029999999999999</c:v>
                </c:pt>
                <c:pt idx="23">
                  <c:v>5.7770000000000001</c:v>
                </c:pt>
                <c:pt idx="24">
                  <c:v>5.742</c:v>
                </c:pt>
                <c:pt idx="25">
                  <c:v>5.9619999999999997</c:v>
                </c:pt>
                <c:pt idx="26">
                  <c:v>5.6769999999999996</c:v>
                </c:pt>
                <c:pt idx="27">
                  <c:v>5.8680000000000003</c:v>
                </c:pt>
                <c:pt idx="28">
                  <c:v>5.5910000000000002</c:v>
                </c:pt>
                <c:pt idx="29">
                  <c:v>5.9710000000000001</c:v>
                </c:pt>
                <c:pt idx="30">
                  <c:v>5.9640000000000004</c:v>
                </c:pt>
                <c:pt idx="31">
                  <c:v>5.617</c:v>
                </c:pt>
                <c:pt idx="32">
                  <c:v>5.923</c:v>
                </c:pt>
                <c:pt idx="33">
                  <c:v>5.8109999999999999</c:v>
                </c:pt>
                <c:pt idx="34">
                  <c:v>6.0910000000000002</c:v>
                </c:pt>
                <c:pt idx="35">
                  <c:v>5.8259999999999996</c:v>
                </c:pt>
                <c:pt idx="36">
                  <c:v>6.3049999999999997</c:v>
                </c:pt>
                <c:pt idx="37">
                  <c:v>6.2380000000000004</c:v>
                </c:pt>
                <c:pt idx="38">
                  <c:v>6.2759999999999998</c:v>
                </c:pt>
                <c:pt idx="39">
                  <c:v>6.32</c:v>
                </c:pt>
                <c:pt idx="40">
                  <c:v>6.4080000000000004</c:v>
                </c:pt>
                <c:pt idx="41">
                  <c:v>6.2709999999999999</c:v>
                </c:pt>
                <c:pt idx="42">
                  <c:v>6.3360000000000003</c:v>
                </c:pt>
                <c:pt idx="43">
                  <c:v>6.6210000000000004</c:v>
                </c:pt>
                <c:pt idx="44">
                  <c:v>6.5519999999999996</c:v>
                </c:pt>
                <c:pt idx="45">
                  <c:v>6.8179999999999996</c:v>
                </c:pt>
                <c:pt idx="46">
                  <c:v>6.8769999999999998</c:v>
                </c:pt>
                <c:pt idx="47">
                  <c:v>7.016</c:v>
                </c:pt>
                <c:pt idx="48">
                  <c:v>7.23</c:v>
                </c:pt>
                <c:pt idx="49">
                  <c:v>7.19</c:v>
                </c:pt>
                <c:pt idx="50">
                  <c:v>7.2080000000000002</c:v>
                </c:pt>
                <c:pt idx="51">
                  <c:v>7.4109999999999996</c:v>
                </c:pt>
                <c:pt idx="52">
                  <c:v>7.3040000000000003</c:v>
                </c:pt>
                <c:pt idx="53">
                  <c:v>7.5940000000000003</c:v>
                </c:pt>
                <c:pt idx="54">
                  <c:v>7.4889999999999999</c:v>
                </c:pt>
                <c:pt idx="55">
                  <c:v>7.5019999999999998</c:v>
                </c:pt>
                <c:pt idx="56">
                  <c:v>7.0659999999999998</c:v>
                </c:pt>
                <c:pt idx="57">
                  <c:v>7.3170000000000002</c:v>
                </c:pt>
                <c:pt idx="58">
                  <c:v>7.2720000000000002</c:v>
                </c:pt>
                <c:pt idx="59">
                  <c:v>7.2750000000000004</c:v>
                </c:pt>
                <c:pt idx="60">
                  <c:v>7.194</c:v>
                </c:pt>
                <c:pt idx="61">
                  <c:v>7.0419999999999998</c:v>
                </c:pt>
                <c:pt idx="62">
                  <c:v>7.1779999999999999</c:v>
                </c:pt>
                <c:pt idx="63">
                  <c:v>7.1239999999999997</c:v>
                </c:pt>
                <c:pt idx="64">
                  <c:v>7.2889999999999997</c:v>
                </c:pt>
                <c:pt idx="65">
                  <c:v>6.8879999999999999</c:v>
                </c:pt>
                <c:pt idx="66">
                  <c:v>6.6989999999999998</c:v>
                </c:pt>
                <c:pt idx="67">
                  <c:v>7.17</c:v>
                </c:pt>
                <c:pt idx="68">
                  <c:v>6.9740000000000002</c:v>
                </c:pt>
                <c:pt idx="69">
                  <c:v>5.9240000000000004</c:v>
                </c:pt>
                <c:pt idx="70">
                  <c:v>4.6369999999999996</c:v>
                </c:pt>
                <c:pt idx="71">
                  <c:v>5.593</c:v>
                </c:pt>
                <c:pt idx="72">
                  <c:v>6.1559999999999997</c:v>
                </c:pt>
                <c:pt idx="73">
                  <c:v>6.4909999999999997</c:v>
                </c:pt>
                <c:pt idx="74">
                  <c:v>6.3689999999999998</c:v>
                </c:pt>
                <c:pt idx="75">
                  <c:v>6.5049999999999999</c:v>
                </c:pt>
                <c:pt idx="76">
                  <c:v>6.8380000000000001</c:v>
                </c:pt>
                <c:pt idx="77">
                  <c:v>6.8570000000000002</c:v>
                </c:pt>
                <c:pt idx="78">
                  <c:v>6.758</c:v>
                </c:pt>
                <c:pt idx="79">
                  <c:v>7.1849999999999996</c:v>
                </c:pt>
                <c:pt idx="80">
                  <c:v>7.8179999999999996</c:v>
                </c:pt>
                <c:pt idx="81">
                  <c:v>8.5190000000000001</c:v>
                </c:pt>
                <c:pt idx="82">
                  <c:v>9.282</c:v>
                </c:pt>
                <c:pt idx="83">
                  <c:v>9.9049999999999994</c:v>
                </c:pt>
                <c:pt idx="84">
                  <c:v>10.317</c:v>
                </c:pt>
                <c:pt idx="85">
                  <c:v>10.991</c:v>
                </c:pt>
                <c:pt idx="86">
                  <c:v>10.884</c:v>
                </c:pt>
                <c:pt idx="87">
                  <c:v>10.875</c:v>
                </c:pt>
                <c:pt idx="88">
                  <c:v>11.365</c:v>
                </c:pt>
                <c:pt idx="89">
                  <c:v>11.178000000000001</c:v>
                </c:pt>
                <c:pt idx="90">
                  <c:v>11.510999999999999</c:v>
                </c:pt>
                <c:pt idx="91">
                  <c:v>11.243</c:v>
                </c:pt>
                <c:pt idx="92">
                  <c:v>11.7</c:v>
                </c:pt>
                <c:pt idx="93">
                  <c:v>12.182</c:v>
                </c:pt>
                <c:pt idx="94">
                  <c:v>11.773</c:v>
                </c:pt>
                <c:pt idx="95">
                  <c:v>11.473000000000001</c:v>
                </c:pt>
                <c:pt idx="96">
                  <c:v>11.204000000000001</c:v>
                </c:pt>
                <c:pt idx="97">
                  <c:v>11.537000000000001</c:v>
                </c:pt>
                <c:pt idx="98">
                  <c:v>10.119</c:v>
                </c:pt>
                <c:pt idx="99">
                  <c:v>10.784000000000001</c:v>
                </c:pt>
                <c:pt idx="100">
                  <c:v>10.526</c:v>
                </c:pt>
                <c:pt idx="101">
                  <c:v>10.702</c:v>
                </c:pt>
                <c:pt idx="102">
                  <c:v>11</c:v>
                </c:pt>
                <c:pt idx="103">
                  <c:v>10.425000000000001</c:v>
                </c:pt>
                <c:pt idx="104">
                  <c:v>9.8490000000000002</c:v>
                </c:pt>
                <c:pt idx="105">
                  <c:v>9.6229999999999993</c:v>
                </c:pt>
                <c:pt idx="106">
                  <c:v>9.9039999999999999</c:v>
                </c:pt>
                <c:pt idx="107">
                  <c:v>9.3109999999999999</c:v>
                </c:pt>
                <c:pt idx="108">
                  <c:v>9.125</c:v>
                </c:pt>
                <c:pt idx="109">
                  <c:v>8.8049999999999997</c:v>
                </c:pt>
                <c:pt idx="110">
                  <c:v>9.3580000000000005</c:v>
                </c:pt>
                <c:pt idx="111">
                  <c:v>9.3070000000000004</c:v>
                </c:pt>
                <c:pt idx="112">
                  <c:v>8.6850000000000005</c:v>
                </c:pt>
                <c:pt idx="113">
                  <c:v>8.9309999999999992</c:v>
                </c:pt>
                <c:pt idx="114">
                  <c:v>8.8889999999999993</c:v>
                </c:pt>
                <c:pt idx="115">
                  <c:v>8.7479999999999993</c:v>
                </c:pt>
                <c:pt idx="116">
                  <c:v>8.8130000000000006</c:v>
                </c:pt>
                <c:pt idx="117">
                  <c:v>8.3550000000000004</c:v>
                </c:pt>
                <c:pt idx="118">
                  <c:v>8.0589999999999993</c:v>
                </c:pt>
                <c:pt idx="119">
                  <c:v>#N/A</c:v>
                </c:pt>
              </c:numCache>
            </c:numRef>
          </c:val>
          <c:smooth val="0"/>
          <c:extLst>
            <c:ext xmlns:c16="http://schemas.microsoft.com/office/drawing/2014/chart" uri="{C3380CC4-5D6E-409C-BE32-E72D297353CC}">
              <c16:uniqueId val="{00000000-F1D6-4B18-9F56-CFA06EBF4D80}"/>
            </c:ext>
          </c:extLst>
        </c:ser>
        <c:dLbls>
          <c:showLegendKey val="0"/>
          <c:showVal val="0"/>
          <c:showCatName val="0"/>
          <c:showSerName val="0"/>
          <c:showPercent val="0"/>
          <c:showBubbleSize val="0"/>
        </c:dLbls>
        <c:smooth val="0"/>
        <c:axId val="541069455"/>
        <c:axId val="327372063"/>
      </c:lineChart>
      <c:dateAx>
        <c:axId val="541069455"/>
        <c:scaling>
          <c:orientation val="minMax"/>
          <c:min val="42005"/>
        </c:scaling>
        <c:delete val="0"/>
        <c:axPos val="b"/>
        <c:numFmt formatCode="yyyy" sourceLinked="0"/>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372063"/>
        <c:crosses val="autoZero"/>
        <c:auto val="1"/>
        <c:lblOffset val="100"/>
        <c:baseTimeUnit val="months"/>
        <c:majorUnit val="12"/>
        <c:majorTimeUnit val="months"/>
      </c:dateAx>
      <c:valAx>
        <c:axId val="327372063"/>
        <c:scaling>
          <c:orientation val="minMax"/>
          <c:min val="4"/>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106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Sheet3!$B$1</c:f>
              <c:strCache>
                <c:ptCount val="1"/>
                <c:pt idx="0">
                  <c:v>Continuing Jobless Claims</c:v>
                </c:pt>
              </c:strCache>
            </c:strRef>
          </c:tx>
          <c:spPr>
            <a:ln w="28575" cap="rnd">
              <a:solidFill>
                <a:schemeClr val="accent1"/>
              </a:solidFill>
              <a:round/>
            </a:ln>
            <a:effectLst/>
          </c:spPr>
          <c:marker>
            <c:symbol val="none"/>
          </c:marker>
          <c:cat>
            <c:numRef>
              <c:f>Sheet3!$A$2:$A$130</c:f>
              <c:numCache>
                <c:formatCode>m/d/yyyy</c:formatCode>
                <c:ptCount val="129"/>
                <c:pt idx="0">
                  <c:v>44568</c:v>
                </c:pt>
                <c:pt idx="1">
                  <c:v>44575</c:v>
                </c:pt>
                <c:pt idx="2">
                  <c:v>44582</c:v>
                </c:pt>
                <c:pt idx="3">
                  <c:v>44589</c:v>
                </c:pt>
                <c:pt idx="4">
                  <c:v>44596</c:v>
                </c:pt>
                <c:pt idx="5">
                  <c:v>44603</c:v>
                </c:pt>
                <c:pt idx="6">
                  <c:v>44610</c:v>
                </c:pt>
                <c:pt idx="7">
                  <c:v>44617</c:v>
                </c:pt>
                <c:pt idx="8">
                  <c:v>44624</c:v>
                </c:pt>
                <c:pt idx="9">
                  <c:v>44631</c:v>
                </c:pt>
                <c:pt idx="10">
                  <c:v>44638</c:v>
                </c:pt>
                <c:pt idx="11">
                  <c:v>44645</c:v>
                </c:pt>
                <c:pt idx="12">
                  <c:v>44652</c:v>
                </c:pt>
                <c:pt idx="13">
                  <c:v>44659</c:v>
                </c:pt>
                <c:pt idx="14">
                  <c:v>44666</c:v>
                </c:pt>
                <c:pt idx="15">
                  <c:v>44673</c:v>
                </c:pt>
                <c:pt idx="16">
                  <c:v>44680</c:v>
                </c:pt>
                <c:pt idx="17">
                  <c:v>44687</c:v>
                </c:pt>
                <c:pt idx="18">
                  <c:v>44694</c:v>
                </c:pt>
                <c:pt idx="19">
                  <c:v>44701</c:v>
                </c:pt>
                <c:pt idx="20">
                  <c:v>44708</c:v>
                </c:pt>
                <c:pt idx="21">
                  <c:v>44715</c:v>
                </c:pt>
                <c:pt idx="22">
                  <c:v>44722</c:v>
                </c:pt>
                <c:pt idx="23">
                  <c:v>44729</c:v>
                </c:pt>
                <c:pt idx="24">
                  <c:v>44736</c:v>
                </c:pt>
                <c:pt idx="25">
                  <c:v>44743</c:v>
                </c:pt>
                <c:pt idx="26">
                  <c:v>44750</c:v>
                </c:pt>
                <c:pt idx="27">
                  <c:v>44757</c:v>
                </c:pt>
                <c:pt idx="28">
                  <c:v>44764</c:v>
                </c:pt>
                <c:pt idx="29">
                  <c:v>44771</c:v>
                </c:pt>
                <c:pt idx="30">
                  <c:v>44778</c:v>
                </c:pt>
                <c:pt idx="31">
                  <c:v>44785</c:v>
                </c:pt>
                <c:pt idx="32">
                  <c:v>44792</c:v>
                </c:pt>
                <c:pt idx="33">
                  <c:v>44799</c:v>
                </c:pt>
                <c:pt idx="34">
                  <c:v>44806</c:v>
                </c:pt>
                <c:pt idx="35">
                  <c:v>44813</c:v>
                </c:pt>
                <c:pt idx="36">
                  <c:v>44820</c:v>
                </c:pt>
                <c:pt idx="37">
                  <c:v>44827</c:v>
                </c:pt>
                <c:pt idx="38">
                  <c:v>44834</c:v>
                </c:pt>
                <c:pt idx="39">
                  <c:v>44841</c:v>
                </c:pt>
                <c:pt idx="40">
                  <c:v>44848</c:v>
                </c:pt>
                <c:pt idx="41">
                  <c:v>44855</c:v>
                </c:pt>
                <c:pt idx="42">
                  <c:v>44862</c:v>
                </c:pt>
                <c:pt idx="43">
                  <c:v>44869</c:v>
                </c:pt>
                <c:pt idx="44">
                  <c:v>44876</c:v>
                </c:pt>
                <c:pt idx="45">
                  <c:v>44883</c:v>
                </c:pt>
                <c:pt idx="46">
                  <c:v>44890</c:v>
                </c:pt>
                <c:pt idx="47">
                  <c:v>44897</c:v>
                </c:pt>
                <c:pt idx="48">
                  <c:v>44904</c:v>
                </c:pt>
                <c:pt idx="49">
                  <c:v>44911</c:v>
                </c:pt>
                <c:pt idx="50">
                  <c:v>44918</c:v>
                </c:pt>
                <c:pt idx="51">
                  <c:v>44925</c:v>
                </c:pt>
                <c:pt idx="52">
                  <c:v>44932</c:v>
                </c:pt>
                <c:pt idx="53">
                  <c:v>44939</c:v>
                </c:pt>
                <c:pt idx="54">
                  <c:v>44946</c:v>
                </c:pt>
                <c:pt idx="55">
                  <c:v>44953</c:v>
                </c:pt>
                <c:pt idx="56">
                  <c:v>44960</c:v>
                </c:pt>
                <c:pt idx="57">
                  <c:v>44967</c:v>
                </c:pt>
                <c:pt idx="58">
                  <c:v>44974</c:v>
                </c:pt>
                <c:pt idx="59">
                  <c:v>44981</c:v>
                </c:pt>
                <c:pt idx="60">
                  <c:v>44988</c:v>
                </c:pt>
                <c:pt idx="61">
                  <c:v>44995</c:v>
                </c:pt>
                <c:pt idx="62">
                  <c:v>45002</c:v>
                </c:pt>
                <c:pt idx="63">
                  <c:v>45009</c:v>
                </c:pt>
                <c:pt idx="64">
                  <c:v>45016</c:v>
                </c:pt>
                <c:pt idx="65">
                  <c:v>45023</c:v>
                </c:pt>
                <c:pt idx="66">
                  <c:v>45030</c:v>
                </c:pt>
                <c:pt idx="67">
                  <c:v>45037</c:v>
                </c:pt>
                <c:pt idx="68">
                  <c:v>45044</c:v>
                </c:pt>
                <c:pt idx="69">
                  <c:v>45051</c:v>
                </c:pt>
                <c:pt idx="70">
                  <c:v>45058</c:v>
                </c:pt>
                <c:pt idx="71">
                  <c:v>45065</c:v>
                </c:pt>
                <c:pt idx="72">
                  <c:v>45072</c:v>
                </c:pt>
                <c:pt idx="73">
                  <c:v>45079</c:v>
                </c:pt>
                <c:pt idx="74">
                  <c:v>45086</c:v>
                </c:pt>
                <c:pt idx="75">
                  <c:v>45093</c:v>
                </c:pt>
                <c:pt idx="76">
                  <c:v>45100</c:v>
                </c:pt>
                <c:pt idx="77">
                  <c:v>45107</c:v>
                </c:pt>
                <c:pt idx="78">
                  <c:v>45114</c:v>
                </c:pt>
                <c:pt idx="79">
                  <c:v>45121</c:v>
                </c:pt>
                <c:pt idx="80">
                  <c:v>45128</c:v>
                </c:pt>
                <c:pt idx="81">
                  <c:v>45135</c:v>
                </c:pt>
                <c:pt idx="82">
                  <c:v>45142</c:v>
                </c:pt>
                <c:pt idx="83">
                  <c:v>45149</c:v>
                </c:pt>
                <c:pt idx="84">
                  <c:v>45156</c:v>
                </c:pt>
                <c:pt idx="85">
                  <c:v>45163</c:v>
                </c:pt>
                <c:pt idx="86">
                  <c:v>45170</c:v>
                </c:pt>
                <c:pt idx="87">
                  <c:v>45177</c:v>
                </c:pt>
                <c:pt idx="88">
                  <c:v>45184</c:v>
                </c:pt>
                <c:pt idx="89">
                  <c:v>45191</c:v>
                </c:pt>
                <c:pt idx="90">
                  <c:v>45198</c:v>
                </c:pt>
                <c:pt idx="91">
                  <c:v>45205</c:v>
                </c:pt>
                <c:pt idx="92">
                  <c:v>45212</c:v>
                </c:pt>
                <c:pt idx="93">
                  <c:v>45219</c:v>
                </c:pt>
                <c:pt idx="94">
                  <c:v>45226</c:v>
                </c:pt>
                <c:pt idx="95">
                  <c:v>45233</c:v>
                </c:pt>
                <c:pt idx="96">
                  <c:v>45240</c:v>
                </c:pt>
                <c:pt idx="97">
                  <c:v>45247</c:v>
                </c:pt>
                <c:pt idx="98">
                  <c:v>45254</c:v>
                </c:pt>
                <c:pt idx="99">
                  <c:v>45261</c:v>
                </c:pt>
                <c:pt idx="100">
                  <c:v>45268</c:v>
                </c:pt>
                <c:pt idx="101">
                  <c:v>45275</c:v>
                </c:pt>
                <c:pt idx="102">
                  <c:v>45282</c:v>
                </c:pt>
                <c:pt idx="103">
                  <c:v>45289</c:v>
                </c:pt>
                <c:pt idx="104">
                  <c:v>45296</c:v>
                </c:pt>
                <c:pt idx="105">
                  <c:v>45303</c:v>
                </c:pt>
                <c:pt idx="106">
                  <c:v>45310</c:v>
                </c:pt>
                <c:pt idx="107">
                  <c:v>45317</c:v>
                </c:pt>
                <c:pt idx="108">
                  <c:v>45324</c:v>
                </c:pt>
                <c:pt idx="109">
                  <c:v>45331</c:v>
                </c:pt>
                <c:pt idx="110">
                  <c:v>45338</c:v>
                </c:pt>
                <c:pt idx="111">
                  <c:v>45345</c:v>
                </c:pt>
                <c:pt idx="112">
                  <c:v>45352</c:v>
                </c:pt>
                <c:pt idx="113">
                  <c:v>45359</c:v>
                </c:pt>
                <c:pt idx="114">
                  <c:v>45366</c:v>
                </c:pt>
                <c:pt idx="115">
                  <c:v>45373</c:v>
                </c:pt>
                <c:pt idx="116">
                  <c:v>45380</c:v>
                </c:pt>
                <c:pt idx="117">
                  <c:v>45387</c:v>
                </c:pt>
                <c:pt idx="118">
                  <c:v>45394</c:v>
                </c:pt>
                <c:pt idx="119">
                  <c:v>45401</c:v>
                </c:pt>
                <c:pt idx="120">
                  <c:v>45408</c:v>
                </c:pt>
                <c:pt idx="121">
                  <c:v>45415</c:v>
                </c:pt>
                <c:pt idx="122">
                  <c:v>45422</c:v>
                </c:pt>
                <c:pt idx="123">
                  <c:v>45429</c:v>
                </c:pt>
                <c:pt idx="124">
                  <c:v>45436</c:v>
                </c:pt>
                <c:pt idx="125">
                  <c:v>45443</c:v>
                </c:pt>
                <c:pt idx="126">
                  <c:v>45450</c:v>
                </c:pt>
                <c:pt idx="127">
                  <c:v>45457</c:v>
                </c:pt>
                <c:pt idx="128">
                  <c:v>45464</c:v>
                </c:pt>
              </c:numCache>
            </c:numRef>
          </c:cat>
          <c:val>
            <c:numRef>
              <c:f>Sheet3!$B$2:$B$130</c:f>
              <c:numCache>
                <c:formatCode>General</c:formatCode>
                <c:ptCount val="129"/>
                <c:pt idx="0">
                  <c:v>1729</c:v>
                </c:pt>
                <c:pt idx="1">
                  <c:v>1704</c:v>
                </c:pt>
                <c:pt idx="2">
                  <c:v>1713</c:v>
                </c:pt>
                <c:pt idx="3">
                  <c:v>1701</c:v>
                </c:pt>
                <c:pt idx="4">
                  <c:v>1674</c:v>
                </c:pt>
                <c:pt idx="5">
                  <c:v>1639</c:v>
                </c:pt>
                <c:pt idx="6">
                  <c:v>1621</c:v>
                </c:pt>
                <c:pt idx="7">
                  <c:v>1615</c:v>
                </c:pt>
                <c:pt idx="8">
                  <c:v>1587</c:v>
                </c:pt>
                <c:pt idx="9">
                  <c:v>1544</c:v>
                </c:pt>
                <c:pt idx="10">
                  <c:v>1523</c:v>
                </c:pt>
                <c:pt idx="11">
                  <c:v>1532</c:v>
                </c:pt>
                <c:pt idx="12">
                  <c:v>1494</c:v>
                </c:pt>
                <c:pt idx="13">
                  <c:v>1429</c:v>
                </c:pt>
                <c:pt idx="14">
                  <c:v>1426</c:v>
                </c:pt>
                <c:pt idx="15">
                  <c:v>1419</c:v>
                </c:pt>
                <c:pt idx="16">
                  <c:v>1379</c:v>
                </c:pt>
                <c:pt idx="17">
                  <c:v>1362</c:v>
                </c:pt>
                <c:pt idx="18">
                  <c:v>1372</c:v>
                </c:pt>
                <c:pt idx="19">
                  <c:v>1349</c:v>
                </c:pt>
                <c:pt idx="20">
                  <c:v>1354</c:v>
                </c:pt>
                <c:pt idx="21">
                  <c:v>1339</c:v>
                </c:pt>
                <c:pt idx="22">
                  <c:v>1350</c:v>
                </c:pt>
                <c:pt idx="23">
                  <c:v>1355</c:v>
                </c:pt>
                <c:pt idx="24">
                  <c:v>1397</c:v>
                </c:pt>
                <c:pt idx="25">
                  <c:v>1357</c:v>
                </c:pt>
                <c:pt idx="26">
                  <c:v>1365</c:v>
                </c:pt>
                <c:pt idx="27">
                  <c:v>1387</c:v>
                </c:pt>
                <c:pt idx="28">
                  <c:v>1416</c:v>
                </c:pt>
                <c:pt idx="29">
                  <c:v>1426</c:v>
                </c:pt>
                <c:pt idx="30">
                  <c:v>1421</c:v>
                </c:pt>
                <c:pt idx="31">
                  <c:v>1409</c:v>
                </c:pt>
                <c:pt idx="32">
                  <c:v>1418</c:v>
                </c:pt>
                <c:pt idx="33">
                  <c:v>1417</c:v>
                </c:pt>
                <c:pt idx="34">
                  <c:v>1396</c:v>
                </c:pt>
                <c:pt idx="35">
                  <c:v>1398</c:v>
                </c:pt>
                <c:pt idx="36">
                  <c:v>1387</c:v>
                </c:pt>
                <c:pt idx="37">
                  <c:v>1395</c:v>
                </c:pt>
                <c:pt idx="38">
                  <c:v>1394</c:v>
                </c:pt>
                <c:pt idx="39">
                  <c:v>1408</c:v>
                </c:pt>
                <c:pt idx="40">
                  <c:v>1407</c:v>
                </c:pt>
                <c:pt idx="41">
                  <c:v>1432</c:v>
                </c:pt>
                <c:pt idx="42">
                  <c:v>1432</c:v>
                </c:pt>
                <c:pt idx="43">
                  <c:v>1412</c:v>
                </c:pt>
                <c:pt idx="44">
                  <c:v>1456</c:v>
                </c:pt>
                <c:pt idx="45">
                  <c:v>1470</c:v>
                </c:pt>
                <c:pt idx="46">
                  <c:v>1514</c:v>
                </c:pt>
                <c:pt idx="47">
                  <c:v>1542</c:v>
                </c:pt>
                <c:pt idx="48">
                  <c:v>1554</c:v>
                </c:pt>
                <c:pt idx="49">
                  <c:v>1571</c:v>
                </c:pt>
                <c:pt idx="50">
                  <c:v>1597</c:v>
                </c:pt>
                <c:pt idx="51">
                  <c:v>1590</c:v>
                </c:pt>
                <c:pt idx="52">
                  <c:v>1588</c:v>
                </c:pt>
                <c:pt idx="53">
                  <c:v>1608</c:v>
                </c:pt>
                <c:pt idx="54">
                  <c:v>1602</c:v>
                </c:pt>
                <c:pt idx="55">
                  <c:v>1636</c:v>
                </c:pt>
                <c:pt idx="56">
                  <c:v>1644</c:v>
                </c:pt>
                <c:pt idx="57">
                  <c:v>1647</c:v>
                </c:pt>
                <c:pt idx="58">
                  <c:v>1641</c:v>
                </c:pt>
                <c:pt idx="59">
                  <c:v>1665</c:v>
                </c:pt>
                <c:pt idx="60">
                  <c:v>1665</c:v>
                </c:pt>
                <c:pt idx="61">
                  <c:v>1680</c:v>
                </c:pt>
                <c:pt idx="62">
                  <c:v>1697</c:v>
                </c:pt>
                <c:pt idx="63">
                  <c:v>1704</c:v>
                </c:pt>
                <c:pt idx="64">
                  <c:v>1696</c:v>
                </c:pt>
                <c:pt idx="65">
                  <c:v>1737</c:v>
                </c:pt>
                <c:pt idx="66">
                  <c:v>1722</c:v>
                </c:pt>
                <c:pt idx="67">
                  <c:v>1705</c:v>
                </c:pt>
                <c:pt idx="68">
                  <c:v>1706</c:v>
                </c:pt>
                <c:pt idx="69">
                  <c:v>1710</c:v>
                </c:pt>
                <c:pt idx="70">
                  <c:v>1710</c:v>
                </c:pt>
                <c:pt idx="71">
                  <c:v>1729</c:v>
                </c:pt>
                <c:pt idx="72">
                  <c:v>1712</c:v>
                </c:pt>
                <c:pt idx="73">
                  <c:v>1744</c:v>
                </c:pt>
                <c:pt idx="74">
                  <c:v>1753</c:v>
                </c:pt>
                <c:pt idx="75">
                  <c:v>1750</c:v>
                </c:pt>
                <c:pt idx="76">
                  <c:v>1767</c:v>
                </c:pt>
                <c:pt idx="77">
                  <c:v>1770</c:v>
                </c:pt>
                <c:pt idx="78">
                  <c:v>1786</c:v>
                </c:pt>
                <c:pt idx="79">
                  <c:v>1765</c:v>
                </c:pt>
                <c:pt idx="80">
                  <c:v>1776</c:v>
                </c:pt>
                <c:pt idx="81">
                  <c:v>1773</c:v>
                </c:pt>
                <c:pt idx="82">
                  <c:v>1803</c:v>
                </c:pt>
                <c:pt idx="83">
                  <c:v>1797</c:v>
                </c:pt>
                <c:pt idx="84">
                  <c:v>1819</c:v>
                </c:pt>
                <c:pt idx="85">
                  <c:v>1802</c:v>
                </c:pt>
                <c:pt idx="86">
                  <c:v>1810</c:v>
                </c:pt>
                <c:pt idx="87">
                  <c:v>1793</c:v>
                </c:pt>
                <c:pt idx="88">
                  <c:v>1795</c:v>
                </c:pt>
                <c:pt idx="89">
                  <c:v>1789</c:v>
                </c:pt>
                <c:pt idx="90">
                  <c:v>1800</c:v>
                </c:pt>
                <c:pt idx="91">
                  <c:v>1808</c:v>
                </c:pt>
                <c:pt idx="92">
                  <c:v>1810</c:v>
                </c:pt>
                <c:pt idx="93">
                  <c:v>1816</c:v>
                </c:pt>
                <c:pt idx="94">
                  <c:v>1823</c:v>
                </c:pt>
                <c:pt idx="95">
                  <c:v>1807</c:v>
                </c:pt>
                <c:pt idx="96">
                  <c:v>1795</c:v>
                </c:pt>
                <c:pt idx="97">
                  <c:v>1813</c:v>
                </c:pt>
                <c:pt idx="98">
                  <c:v>1818</c:v>
                </c:pt>
                <c:pt idx="99">
                  <c:v>1818</c:v>
                </c:pt>
                <c:pt idx="100">
                  <c:v>1803</c:v>
                </c:pt>
                <c:pt idx="101">
                  <c:v>1817</c:v>
                </c:pt>
                <c:pt idx="102">
                  <c:v>1815</c:v>
                </c:pt>
                <c:pt idx="103">
                  <c:v>1759</c:v>
                </c:pt>
                <c:pt idx="104">
                  <c:v>1728</c:v>
                </c:pt>
                <c:pt idx="105">
                  <c:v>1761</c:v>
                </c:pt>
                <c:pt idx="106">
                  <c:v>1829</c:v>
                </c:pt>
                <c:pt idx="107">
                  <c:v>1813</c:v>
                </c:pt>
                <c:pt idx="108">
                  <c:v>1803</c:v>
                </c:pt>
                <c:pt idx="109">
                  <c:v>1787</c:v>
                </c:pt>
                <c:pt idx="110">
                  <c:v>1805</c:v>
                </c:pt>
                <c:pt idx="111">
                  <c:v>1794</c:v>
                </c:pt>
                <c:pt idx="112">
                  <c:v>1803</c:v>
                </c:pt>
                <c:pt idx="113">
                  <c:v>1795</c:v>
                </c:pt>
                <c:pt idx="114">
                  <c:v>1810</c:v>
                </c:pt>
                <c:pt idx="115">
                  <c:v>1789</c:v>
                </c:pt>
                <c:pt idx="116">
                  <c:v>1810</c:v>
                </c:pt>
                <c:pt idx="117">
                  <c:v>1797</c:v>
                </c:pt>
                <c:pt idx="118">
                  <c:v>1774</c:v>
                </c:pt>
                <c:pt idx="119">
                  <c:v>1768</c:v>
                </c:pt>
                <c:pt idx="120">
                  <c:v>1781</c:v>
                </c:pt>
                <c:pt idx="121">
                  <c:v>1786</c:v>
                </c:pt>
                <c:pt idx="122">
                  <c:v>1787</c:v>
                </c:pt>
                <c:pt idx="123">
                  <c:v>1790</c:v>
                </c:pt>
                <c:pt idx="124">
                  <c:v>1791</c:v>
                </c:pt>
                <c:pt idx="125">
                  <c:v>1813</c:v>
                </c:pt>
                <c:pt idx="126">
                  <c:v>1821</c:v>
                </c:pt>
                <c:pt idx="127">
                  <c:v>1839</c:v>
                </c:pt>
                <c:pt idx="128">
                  <c:v>#N/A</c:v>
                </c:pt>
              </c:numCache>
            </c:numRef>
          </c:val>
          <c:smooth val="0"/>
          <c:extLst>
            <c:ext xmlns:c16="http://schemas.microsoft.com/office/drawing/2014/chart" uri="{C3380CC4-5D6E-409C-BE32-E72D297353CC}">
              <c16:uniqueId val="{00000000-314B-4D09-A250-DD433992888C}"/>
            </c:ext>
          </c:extLst>
        </c:ser>
        <c:dLbls>
          <c:showLegendKey val="0"/>
          <c:showVal val="0"/>
          <c:showCatName val="0"/>
          <c:showSerName val="0"/>
          <c:showPercent val="0"/>
          <c:showBubbleSize val="0"/>
        </c:dLbls>
        <c:smooth val="0"/>
        <c:axId val="308498927"/>
        <c:axId val="327393663"/>
      </c:lineChart>
      <c:dateAx>
        <c:axId val="308498927"/>
        <c:scaling>
          <c:orientation val="minMax"/>
        </c:scaling>
        <c:delete val="0"/>
        <c:axPos val="b"/>
        <c:numFmt formatCode="mmm\-yy" sourceLinked="0"/>
        <c:majorTickMark val="out"/>
        <c:minorTickMark val="none"/>
        <c:tickLblPos val="low"/>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7393663"/>
        <c:crosses val="autoZero"/>
        <c:auto val="1"/>
        <c:lblOffset val="100"/>
        <c:baseTimeUnit val="days"/>
        <c:majorUnit val="3"/>
        <c:majorTimeUnit val="months"/>
      </c:dateAx>
      <c:valAx>
        <c:axId val="327393663"/>
        <c:scaling>
          <c:orientation val="minMax"/>
          <c:min val="1300"/>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498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'Data and Chart'!$I$2</c:f>
              <c:strCache>
                <c:ptCount val="1"/>
                <c:pt idx="0">
                  <c:v>S&amp;P 500 (LHS)</c:v>
                </c:pt>
              </c:strCache>
            </c:strRef>
          </c:tx>
          <c:spPr>
            <a:ln w="28575" cap="rnd">
              <a:solidFill>
                <a:schemeClr val="accent1"/>
              </a:solidFill>
              <a:round/>
            </a:ln>
            <a:effectLst/>
          </c:spPr>
          <c:marker>
            <c:symbol val="none"/>
          </c:marker>
          <c:cat>
            <c:numRef>
              <c:f>'Data and Chart'!$H$3:$H$226</c:f>
              <c:numCache>
                <c:formatCode>m/d/yyyy</c:formatCode>
                <c:ptCount val="224"/>
                <c:pt idx="0">
                  <c:v>45107</c:v>
                </c:pt>
                <c:pt idx="1">
                  <c:v>45110</c:v>
                </c:pt>
                <c:pt idx="2">
                  <c:v>45112</c:v>
                </c:pt>
                <c:pt idx="3">
                  <c:v>45113</c:v>
                </c:pt>
                <c:pt idx="4">
                  <c:v>45114</c:v>
                </c:pt>
                <c:pt idx="5">
                  <c:v>45117</c:v>
                </c:pt>
                <c:pt idx="6">
                  <c:v>45118</c:v>
                </c:pt>
                <c:pt idx="7">
                  <c:v>45119</c:v>
                </c:pt>
                <c:pt idx="8">
                  <c:v>45120</c:v>
                </c:pt>
                <c:pt idx="9">
                  <c:v>45121</c:v>
                </c:pt>
                <c:pt idx="10">
                  <c:v>45124</c:v>
                </c:pt>
                <c:pt idx="11">
                  <c:v>45125</c:v>
                </c:pt>
                <c:pt idx="12">
                  <c:v>45126</c:v>
                </c:pt>
                <c:pt idx="13">
                  <c:v>45127</c:v>
                </c:pt>
                <c:pt idx="14">
                  <c:v>45128</c:v>
                </c:pt>
                <c:pt idx="15">
                  <c:v>45131</c:v>
                </c:pt>
                <c:pt idx="16">
                  <c:v>45132</c:v>
                </c:pt>
                <c:pt idx="17">
                  <c:v>45133</c:v>
                </c:pt>
                <c:pt idx="18">
                  <c:v>45134</c:v>
                </c:pt>
                <c:pt idx="19">
                  <c:v>45135</c:v>
                </c:pt>
                <c:pt idx="20">
                  <c:v>45138</c:v>
                </c:pt>
                <c:pt idx="21">
                  <c:v>45139</c:v>
                </c:pt>
                <c:pt idx="22">
                  <c:v>45140</c:v>
                </c:pt>
                <c:pt idx="23">
                  <c:v>45141</c:v>
                </c:pt>
                <c:pt idx="24">
                  <c:v>45142</c:v>
                </c:pt>
                <c:pt idx="25">
                  <c:v>45145</c:v>
                </c:pt>
                <c:pt idx="26">
                  <c:v>45146</c:v>
                </c:pt>
                <c:pt idx="27">
                  <c:v>45147</c:v>
                </c:pt>
                <c:pt idx="28">
                  <c:v>45148</c:v>
                </c:pt>
                <c:pt idx="29">
                  <c:v>45149</c:v>
                </c:pt>
                <c:pt idx="30">
                  <c:v>45152</c:v>
                </c:pt>
                <c:pt idx="31">
                  <c:v>45153</c:v>
                </c:pt>
                <c:pt idx="32">
                  <c:v>45154</c:v>
                </c:pt>
                <c:pt idx="33">
                  <c:v>45155</c:v>
                </c:pt>
                <c:pt idx="34">
                  <c:v>45156</c:v>
                </c:pt>
                <c:pt idx="35">
                  <c:v>45159</c:v>
                </c:pt>
                <c:pt idx="36">
                  <c:v>45160</c:v>
                </c:pt>
                <c:pt idx="37">
                  <c:v>45161</c:v>
                </c:pt>
                <c:pt idx="38">
                  <c:v>45162</c:v>
                </c:pt>
                <c:pt idx="39">
                  <c:v>45163</c:v>
                </c:pt>
                <c:pt idx="40">
                  <c:v>45166</c:v>
                </c:pt>
                <c:pt idx="41">
                  <c:v>45167</c:v>
                </c:pt>
                <c:pt idx="42">
                  <c:v>45168</c:v>
                </c:pt>
                <c:pt idx="43">
                  <c:v>45169</c:v>
                </c:pt>
                <c:pt idx="44">
                  <c:v>45170</c:v>
                </c:pt>
                <c:pt idx="45">
                  <c:v>45174</c:v>
                </c:pt>
                <c:pt idx="46">
                  <c:v>45175</c:v>
                </c:pt>
                <c:pt idx="47">
                  <c:v>45176</c:v>
                </c:pt>
                <c:pt idx="48">
                  <c:v>45177</c:v>
                </c:pt>
                <c:pt idx="49">
                  <c:v>45180</c:v>
                </c:pt>
                <c:pt idx="50">
                  <c:v>45181</c:v>
                </c:pt>
                <c:pt idx="51">
                  <c:v>45182</c:v>
                </c:pt>
                <c:pt idx="52">
                  <c:v>45183</c:v>
                </c:pt>
                <c:pt idx="53">
                  <c:v>45184</c:v>
                </c:pt>
                <c:pt idx="54">
                  <c:v>45187</c:v>
                </c:pt>
                <c:pt idx="55">
                  <c:v>45188</c:v>
                </c:pt>
                <c:pt idx="56">
                  <c:v>45189</c:v>
                </c:pt>
                <c:pt idx="57">
                  <c:v>45190</c:v>
                </c:pt>
                <c:pt idx="58">
                  <c:v>45191</c:v>
                </c:pt>
                <c:pt idx="59">
                  <c:v>45194</c:v>
                </c:pt>
                <c:pt idx="60">
                  <c:v>45195</c:v>
                </c:pt>
                <c:pt idx="61">
                  <c:v>45196</c:v>
                </c:pt>
                <c:pt idx="62">
                  <c:v>45197</c:v>
                </c:pt>
                <c:pt idx="63">
                  <c:v>45198</c:v>
                </c:pt>
                <c:pt idx="64">
                  <c:v>45201</c:v>
                </c:pt>
                <c:pt idx="65">
                  <c:v>45202</c:v>
                </c:pt>
                <c:pt idx="66">
                  <c:v>45203</c:v>
                </c:pt>
                <c:pt idx="67">
                  <c:v>45204</c:v>
                </c:pt>
                <c:pt idx="68">
                  <c:v>45205</c:v>
                </c:pt>
                <c:pt idx="69">
                  <c:v>45208</c:v>
                </c:pt>
                <c:pt idx="70">
                  <c:v>45209</c:v>
                </c:pt>
                <c:pt idx="71">
                  <c:v>45210</c:v>
                </c:pt>
                <c:pt idx="72">
                  <c:v>45211</c:v>
                </c:pt>
                <c:pt idx="73">
                  <c:v>45212</c:v>
                </c:pt>
                <c:pt idx="74">
                  <c:v>45215</c:v>
                </c:pt>
                <c:pt idx="75">
                  <c:v>45216</c:v>
                </c:pt>
                <c:pt idx="76">
                  <c:v>45217</c:v>
                </c:pt>
                <c:pt idx="77">
                  <c:v>45218</c:v>
                </c:pt>
                <c:pt idx="78">
                  <c:v>45219</c:v>
                </c:pt>
                <c:pt idx="79">
                  <c:v>45222</c:v>
                </c:pt>
                <c:pt idx="80">
                  <c:v>45223</c:v>
                </c:pt>
                <c:pt idx="81">
                  <c:v>45224</c:v>
                </c:pt>
                <c:pt idx="82">
                  <c:v>45225</c:v>
                </c:pt>
                <c:pt idx="83">
                  <c:v>45226</c:v>
                </c:pt>
                <c:pt idx="84">
                  <c:v>45229</c:v>
                </c:pt>
                <c:pt idx="85">
                  <c:v>45230</c:v>
                </c:pt>
                <c:pt idx="86">
                  <c:v>45231</c:v>
                </c:pt>
                <c:pt idx="87">
                  <c:v>45232</c:v>
                </c:pt>
                <c:pt idx="88">
                  <c:v>45233</c:v>
                </c:pt>
                <c:pt idx="89">
                  <c:v>45236</c:v>
                </c:pt>
                <c:pt idx="90">
                  <c:v>45237</c:v>
                </c:pt>
                <c:pt idx="91">
                  <c:v>45238</c:v>
                </c:pt>
                <c:pt idx="92">
                  <c:v>45239</c:v>
                </c:pt>
                <c:pt idx="93">
                  <c:v>45240</c:v>
                </c:pt>
                <c:pt idx="94">
                  <c:v>45243</c:v>
                </c:pt>
                <c:pt idx="95">
                  <c:v>45244</c:v>
                </c:pt>
                <c:pt idx="96">
                  <c:v>45245</c:v>
                </c:pt>
                <c:pt idx="97">
                  <c:v>45246</c:v>
                </c:pt>
                <c:pt idx="98">
                  <c:v>45247</c:v>
                </c:pt>
                <c:pt idx="99">
                  <c:v>45250</c:v>
                </c:pt>
                <c:pt idx="100">
                  <c:v>45251</c:v>
                </c:pt>
                <c:pt idx="101">
                  <c:v>45252</c:v>
                </c:pt>
                <c:pt idx="102">
                  <c:v>45254</c:v>
                </c:pt>
                <c:pt idx="103">
                  <c:v>45257</c:v>
                </c:pt>
                <c:pt idx="104">
                  <c:v>45258</c:v>
                </c:pt>
                <c:pt idx="105">
                  <c:v>45259</c:v>
                </c:pt>
                <c:pt idx="106">
                  <c:v>45260</c:v>
                </c:pt>
                <c:pt idx="107">
                  <c:v>45261</c:v>
                </c:pt>
                <c:pt idx="108">
                  <c:v>45264</c:v>
                </c:pt>
                <c:pt idx="109">
                  <c:v>45265</c:v>
                </c:pt>
                <c:pt idx="110">
                  <c:v>45266</c:v>
                </c:pt>
                <c:pt idx="111">
                  <c:v>45267</c:v>
                </c:pt>
                <c:pt idx="112">
                  <c:v>45268</c:v>
                </c:pt>
                <c:pt idx="113">
                  <c:v>45271</c:v>
                </c:pt>
                <c:pt idx="114">
                  <c:v>45272</c:v>
                </c:pt>
                <c:pt idx="115">
                  <c:v>45273</c:v>
                </c:pt>
                <c:pt idx="116">
                  <c:v>45274</c:v>
                </c:pt>
                <c:pt idx="117">
                  <c:v>45275</c:v>
                </c:pt>
                <c:pt idx="118">
                  <c:v>45278</c:v>
                </c:pt>
                <c:pt idx="119">
                  <c:v>45279</c:v>
                </c:pt>
                <c:pt idx="120">
                  <c:v>45280</c:v>
                </c:pt>
                <c:pt idx="121">
                  <c:v>45281</c:v>
                </c:pt>
                <c:pt idx="122">
                  <c:v>45282</c:v>
                </c:pt>
                <c:pt idx="123">
                  <c:v>45286</c:v>
                </c:pt>
                <c:pt idx="124">
                  <c:v>45287</c:v>
                </c:pt>
                <c:pt idx="125">
                  <c:v>45288</c:v>
                </c:pt>
                <c:pt idx="126">
                  <c:v>45289</c:v>
                </c:pt>
                <c:pt idx="127">
                  <c:v>45293</c:v>
                </c:pt>
                <c:pt idx="128">
                  <c:v>45294</c:v>
                </c:pt>
                <c:pt idx="129">
                  <c:v>45295</c:v>
                </c:pt>
                <c:pt idx="130">
                  <c:v>45296</c:v>
                </c:pt>
                <c:pt idx="131">
                  <c:v>45299</c:v>
                </c:pt>
                <c:pt idx="132">
                  <c:v>45300</c:v>
                </c:pt>
                <c:pt idx="133">
                  <c:v>45301</c:v>
                </c:pt>
                <c:pt idx="134">
                  <c:v>45302</c:v>
                </c:pt>
                <c:pt idx="135">
                  <c:v>45303</c:v>
                </c:pt>
                <c:pt idx="136">
                  <c:v>45307</c:v>
                </c:pt>
                <c:pt idx="137">
                  <c:v>45308</c:v>
                </c:pt>
                <c:pt idx="138">
                  <c:v>45309</c:v>
                </c:pt>
                <c:pt idx="139">
                  <c:v>45310</c:v>
                </c:pt>
                <c:pt idx="140">
                  <c:v>45313</c:v>
                </c:pt>
                <c:pt idx="141">
                  <c:v>45314</c:v>
                </c:pt>
                <c:pt idx="142">
                  <c:v>45315</c:v>
                </c:pt>
                <c:pt idx="143">
                  <c:v>45316</c:v>
                </c:pt>
                <c:pt idx="144">
                  <c:v>45317</c:v>
                </c:pt>
                <c:pt idx="145">
                  <c:v>45320</c:v>
                </c:pt>
                <c:pt idx="146">
                  <c:v>45321</c:v>
                </c:pt>
                <c:pt idx="147">
                  <c:v>45322</c:v>
                </c:pt>
                <c:pt idx="148">
                  <c:v>45323</c:v>
                </c:pt>
                <c:pt idx="149">
                  <c:v>45324</c:v>
                </c:pt>
                <c:pt idx="150">
                  <c:v>45327</c:v>
                </c:pt>
                <c:pt idx="151">
                  <c:v>45328</c:v>
                </c:pt>
                <c:pt idx="152">
                  <c:v>45329</c:v>
                </c:pt>
                <c:pt idx="153">
                  <c:v>45330</c:v>
                </c:pt>
                <c:pt idx="154">
                  <c:v>45331</c:v>
                </c:pt>
                <c:pt idx="155">
                  <c:v>45334</c:v>
                </c:pt>
                <c:pt idx="156">
                  <c:v>45335</c:v>
                </c:pt>
                <c:pt idx="157">
                  <c:v>45336</c:v>
                </c:pt>
                <c:pt idx="158">
                  <c:v>45337</c:v>
                </c:pt>
                <c:pt idx="159">
                  <c:v>45338</c:v>
                </c:pt>
                <c:pt idx="160">
                  <c:v>45342</c:v>
                </c:pt>
                <c:pt idx="161">
                  <c:v>45343</c:v>
                </c:pt>
                <c:pt idx="162">
                  <c:v>45344</c:v>
                </c:pt>
                <c:pt idx="163">
                  <c:v>45345</c:v>
                </c:pt>
                <c:pt idx="164">
                  <c:v>45348</c:v>
                </c:pt>
                <c:pt idx="165">
                  <c:v>45349</c:v>
                </c:pt>
                <c:pt idx="166">
                  <c:v>45350</c:v>
                </c:pt>
                <c:pt idx="167">
                  <c:v>45351</c:v>
                </c:pt>
                <c:pt idx="168">
                  <c:v>45352</c:v>
                </c:pt>
                <c:pt idx="169">
                  <c:v>45355</c:v>
                </c:pt>
                <c:pt idx="170">
                  <c:v>45356</c:v>
                </c:pt>
                <c:pt idx="171">
                  <c:v>45357</c:v>
                </c:pt>
                <c:pt idx="172">
                  <c:v>45358</c:v>
                </c:pt>
                <c:pt idx="173">
                  <c:v>45359</c:v>
                </c:pt>
                <c:pt idx="174">
                  <c:v>45362</c:v>
                </c:pt>
                <c:pt idx="175">
                  <c:v>45363</c:v>
                </c:pt>
                <c:pt idx="176">
                  <c:v>45364</c:v>
                </c:pt>
                <c:pt idx="177">
                  <c:v>45365</c:v>
                </c:pt>
                <c:pt idx="178">
                  <c:v>45366</c:v>
                </c:pt>
                <c:pt idx="179">
                  <c:v>45369</c:v>
                </c:pt>
                <c:pt idx="180">
                  <c:v>45370</c:v>
                </c:pt>
                <c:pt idx="181">
                  <c:v>45371</c:v>
                </c:pt>
                <c:pt idx="182">
                  <c:v>45372</c:v>
                </c:pt>
                <c:pt idx="183">
                  <c:v>45373</c:v>
                </c:pt>
                <c:pt idx="184">
                  <c:v>45376</c:v>
                </c:pt>
                <c:pt idx="185">
                  <c:v>45377</c:v>
                </c:pt>
                <c:pt idx="186">
                  <c:v>45378</c:v>
                </c:pt>
                <c:pt idx="187">
                  <c:v>45379</c:v>
                </c:pt>
                <c:pt idx="188">
                  <c:v>45383</c:v>
                </c:pt>
                <c:pt idx="189">
                  <c:v>45384</c:v>
                </c:pt>
                <c:pt idx="190">
                  <c:v>45385</c:v>
                </c:pt>
                <c:pt idx="191">
                  <c:v>45386</c:v>
                </c:pt>
                <c:pt idx="192">
                  <c:v>45387</c:v>
                </c:pt>
                <c:pt idx="193">
                  <c:v>45390</c:v>
                </c:pt>
                <c:pt idx="194">
                  <c:v>45391</c:v>
                </c:pt>
                <c:pt idx="195">
                  <c:v>45392</c:v>
                </c:pt>
                <c:pt idx="196">
                  <c:v>45393</c:v>
                </c:pt>
                <c:pt idx="197">
                  <c:v>45394</c:v>
                </c:pt>
                <c:pt idx="198">
                  <c:v>45397</c:v>
                </c:pt>
                <c:pt idx="199">
                  <c:v>45398</c:v>
                </c:pt>
                <c:pt idx="200">
                  <c:v>45399</c:v>
                </c:pt>
                <c:pt idx="201">
                  <c:v>45400</c:v>
                </c:pt>
                <c:pt idx="202">
                  <c:v>45401</c:v>
                </c:pt>
                <c:pt idx="203">
                  <c:v>45404</c:v>
                </c:pt>
                <c:pt idx="204">
                  <c:v>45405</c:v>
                </c:pt>
                <c:pt idx="205">
                  <c:v>45406</c:v>
                </c:pt>
                <c:pt idx="206">
                  <c:v>45407</c:v>
                </c:pt>
                <c:pt idx="207">
                  <c:v>45408</c:v>
                </c:pt>
                <c:pt idx="208">
                  <c:v>45411</c:v>
                </c:pt>
                <c:pt idx="209">
                  <c:v>45412</c:v>
                </c:pt>
                <c:pt idx="210">
                  <c:v>45413</c:v>
                </c:pt>
                <c:pt idx="211">
                  <c:v>45414</c:v>
                </c:pt>
                <c:pt idx="212">
                  <c:v>45415</c:v>
                </c:pt>
                <c:pt idx="213">
                  <c:v>45418</c:v>
                </c:pt>
                <c:pt idx="214">
                  <c:v>45419</c:v>
                </c:pt>
                <c:pt idx="215">
                  <c:v>45420</c:v>
                </c:pt>
                <c:pt idx="216">
                  <c:v>45421</c:v>
                </c:pt>
                <c:pt idx="217">
                  <c:v>45422</c:v>
                </c:pt>
                <c:pt idx="218">
                  <c:v>45425</c:v>
                </c:pt>
                <c:pt idx="219">
                  <c:v>45426</c:v>
                </c:pt>
                <c:pt idx="220">
                  <c:v>45427</c:v>
                </c:pt>
                <c:pt idx="221">
                  <c:v>45428</c:v>
                </c:pt>
                <c:pt idx="222">
                  <c:v>45429</c:v>
                </c:pt>
                <c:pt idx="223">
                  <c:v>45432</c:v>
                </c:pt>
              </c:numCache>
            </c:numRef>
          </c:cat>
          <c:val>
            <c:numRef>
              <c:f>'Data and Chart'!$I$4:$I$226</c:f>
              <c:numCache>
                <c:formatCode>General</c:formatCode>
                <c:ptCount val="223"/>
                <c:pt idx="0">
                  <c:v>4455.59</c:v>
                </c:pt>
                <c:pt idx="1">
                  <c:v>4446.82</c:v>
                </c:pt>
                <c:pt idx="2">
                  <c:v>4411.59</c:v>
                </c:pt>
                <c:pt idx="3">
                  <c:v>4398.95</c:v>
                </c:pt>
                <c:pt idx="4">
                  <c:v>4409.53</c:v>
                </c:pt>
                <c:pt idx="5">
                  <c:v>4439.26</c:v>
                </c:pt>
                <c:pt idx="6">
                  <c:v>4472.16</c:v>
                </c:pt>
                <c:pt idx="7">
                  <c:v>4510.04</c:v>
                </c:pt>
                <c:pt idx="8">
                  <c:v>4505.42</c:v>
                </c:pt>
                <c:pt idx="9">
                  <c:v>4522.79</c:v>
                </c:pt>
                <c:pt idx="10">
                  <c:v>4554.9799999999996</c:v>
                </c:pt>
                <c:pt idx="11">
                  <c:v>4565.72</c:v>
                </c:pt>
                <c:pt idx="12">
                  <c:v>4534.87</c:v>
                </c:pt>
                <c:pt idx="13">
                  <c:v>4536.34</c:v>
                </c:pt>
                <c:pt idx="14">
                  <c:v>4554.6400000000003</c:v>
                </c:pt>
                <c:pt idx="15">
                  <c:v>4567.46</c:v>
                </c:pt>
                <c:pt idx="16">
                  <c:v>4566.75</c:v>
                </c:pt>
                <c:pt idx="17">
                  <c:v>4537.41</c:v>
                </c:pt>
                <c:pt idx="18">
                  <c:v>4582.2299999999996</c:v>
                </c:pt>
                <c:pt idx="19">
                  <c:v>4588.96</c:v>
                </c:pt>
                <c:pt idx="20">
                  <c:v>4576.7299999999996</c:v>
                </c:pt>
                <c:pt idx="21">
                  <c:v>4513.3900000000003</c:v>
                </c:pt>
                <c:pt idx="22">
                  <c:v>4501.8900000000003</c:v>
                </c:pt>
                <c:pt idx="23">
                  <c:v>4478.03</c:v>
                </c:pt>
                <c:pt idx="24">
                  <c:v>4518.4399999999996</c:v>
                </c:pt>
                <c:pt idx="25">
                  <c:v>4499.38</c:v>
                </c:pt>
                <c:pt idx="26">
                  <c:v>4467.71</c:v>
                </c:pt>
                <c:pt idx="27">
                  <c:v>4468.83</c:v>
                </c:pt>
                <c:pt idx="28">
                  <c:v>4464.05</c:v>
                </c:pt>
                <c:pt idx="29">
                  <c:v>4489.72</c:v>
                </c:pt>
                <c:pt idx="30">
                  <c:v>4437.8599999999997</c:v>
                </c:pt>
                <c:pt idx="31">
                  <c:v>4404.33</c:v>
                </c:pt>
                <c:pt idx="32">
                  <c:v>4370.3599999999997</c:v>
                </c:pt>
                <c:pt idx="33">
                  <c:v>4369.71</c:v>
                </c:pt>
                <c:pt idx="34">
                  <c:v>4399.7700000000004</c:v>
                </c:pt>
                <c:pt idx="35">
                  <c:v>4387.55</c:v>
                </c:pt>
                <c:pt idx="36">
                  <c:v>4436.01</c:v>
                </c:pt>
                <c:pt idx="37">
                  <c:v>4376.3100000000004</c:v>
                </c:pt>
                <c:pt idx="38">
                  <c:v>4405.71</c:v>
                </c:pt>
                <c:pt idx="39">
                  <c:v>4433.3100000000004</c:v>
                </c:pt>
                <c:pt idx="40">
                  <c:v>4497.63</c:v>
                </c:pt>
                <c:pt idx="41">
                  <c:v>4514.87</c:v>
                </c:pt>
                <c:pt idx="42">
                  <c:v>4507.66</c:v>
                </c:pt>
                <c:pt idx="43">
                  <c:v>4515.7700000000004</c:v>
                </c:pt>
                <c:pt idx="44">
                  <c:v>4496.83</c:v>
                </c:pt>
                <c:pt idx="45">
                  <c:v>4465.4799999999996</c:v>
                </c:pt>
                <c:pt idx="46">
                  <c:v>4451.1400000000003</c:v>
                </c:pt>
                <c:pt idx="47">
                  <c:v>4457.49</c:v>
                </c:pt>
                <c:pt idx="48">
                  <c:v>4487.46</c:v>
                </c:pt>
                <c:pt idx="49">
                  <c:v>4461.8999999999996</c:v>
                </c:pt>
                <c:pt idx="50">
                  <c:v>4467.4399999999996</c:v>
                </c:pt>
                <c:pt idx="51">
                  <c:v>4505.1000000000004</c:v>
                </c:pt>
                <c:pt idx="52">
                  <c:v>4450.32</c:v>
                </c:pt>
                <c:pt idx="53">
                  <c:v>4453.53</c:v>
                </c:pt>
                <c:pt idx="54">
                  <c:v>4443.95</c:v>
                </c:pt>
                <c:pt idx="55">
                  <c:v>4402.2</c:v>
                </c:pt>
                <c:pt idx="56">
                  <c:v>4330</c:v>
                </c:pt>
                <c:pt idx="57">
                  <c:v>4320.0600000000004</c:v>
                </c:pt>
                <c:pt idx="58">
                  <c:v>4337.4399999999996</c:v>
                </c:pt>
                <c:pt idx="59">
                  <c:v>4273.53</c:v>
                </c:pt>
                <c:pt idx="60">
                  <c:v>4274.51</c:v>
                </c:pt>
                <c:pt idx="61">
                  <c:v>4299.7</c:v>
                </c:pt>
                <c:pt idx="62">
                  <c:v>4288.05</c:v>
                </c:pt>
                <c:pt idx="63">
                  <c:v>4288.3900000000003</c:v>
                </c:pt>
                <c:pt idx="64">
                  <c:v>4229.45</c:v>
                </c:pt>
                <c:pt idx="65">
                  <c:v>4263.75</c:v>
                </c:pt>
                <c:pt idx="66">
                  <c:v>4258.1899999999996</c:v>
                </c:pt>
                <c:pt idx="67">
                  <c:v>4308.5</c:v>
                </c:pt>
                <c:pt idx="68">
                  <c:v>4335.66</c:v>
                </c:pt>
                <c:pt idx="69">
                  <c:v>4358.24</c:v>
                </c:pt>
                <c:pt idx="70">
                  <c:v>4376.95</c:v>
                </c:pt>
                <c:pt idx="71">
                  <c:v>4349.6099999999997</c:v>
                </c:pt>
                <c:pt idx="72">
                  <c:v>4327.78</c:v>
                </c:pt>
                <c:pt idx="73">
                  <c:v>4373.63</c:v>
                </c:pt>
                <c:pt idx="74">
                  <c:v>4373.2</c:v>
                </c:pt>
                <c:pt idx="75">
                  <c:v>4314.6000000000004</c:v>
                </c:pt>
                <c:pt idx="76">
                  <c:v>4278</c:v>
                </c:pt>
                <c:pt idx="77">
                  <c:v>4224.16</c:v>
                </c:pt>
                <c:pt idx="78">
                  <c:v>4217.04</c:v>
                </c:pt>
                <c:pt idx="79">
                  <c:v>4247.68</c:v>
                </c:pt>
                <c:pt idx="80">
                  <c:v>4186.7700000000004</c:v>
                </c:pt>
                <c:pt idx="81">
                  <c:v>4137.2299999999996</c:v>
                </c:pt>
                <c:pt idx="82">
                  <c:v>4117.37</c:v>
                </c:pt>
                <c:pt idx="83">
                  <c:v>4166.82</c:v>
                </c:pt>
                <c:pt idx="84">
                  <c:v>4193.8</c:v>
                </c:pt>
                <c:pt idx="85">
                  <c:v>4237.8599999999997</c:v>
                </c:pt>
                <c:pt idx="86">
                  <c:v>4317.78</c:v>
                </c:pt>
                <c:pt idx="87">
                  <c:v>4358.34</c:v>
                </c:pt>
                <c:pt idx="88">
                  <c:v>4365.9799999999996</c:v>
                </c:pt>
                <c:pt idx="89">
                  <c:v>4378.38</c:v>
                </c:pt>
                <c:pt idx="90">
                  <c:v>4382.78</c:v>
                </c:pt>
                <c:pt idx="91">
                  <c:v>4347.3500000000004</c:v>
                </c:pt>
                <c:pt idx="92">
                  <c:v>4415.24</c:v>
                </c:pt>
                <c:pt idx="93">
                  <c:v>4411.55</c:v>
                </c:pt>
                <c:pt idx="94">
                  <c:v>4495.7</c:v>
                </c:pt>
                <c:pt idx="95">
                  <c:v>4502.88</c:v>
                </c:pt>
                <c:pt idx="96">
                  <c:v>4508.24</c:v>
                </c:pt>
                <c:pt idx="97">
                  <c:v>4514.0200000000004</c:v>
                </c:pt>
                <c:pt idx="98">
                  <c:v>4547.38</c:v>
                </c:pt>
                <c:pt idx="99">
                  <c:v>4538.1899999999996</c:v>
                </c:pt>
                <c:pt idx="100">
                  <c:v>4556.62</c:v>
                </c:pt>
                <c:pt idx="101">
                  <c:v>4559.34</c:v>
                </c:pt>
                <c:pt idx="102">
                  <c:v>4550.43</c:v>
                </c:pt>
                <c:pt idx="103">
                  <c:v>4554.8900000000003</c:v>
                </c:pt>
                <c:pt idx="104">
                  <c:v>4550.58</c:v>
                </c:pt>
                <c:pt idx="105">
                  <c:v>4567.8</c:v>
                </c:pt>
                <c:pt idx="106">
                  <c:v>4594.63</c:v>
                </c:pt>
                <c:pt idx="107">
                  <c:v>4569.78</c:v>
                </c:pt>
                <c:pt idx="108">
                  <c:v>4567.18</c:v>
                </c:pt>
                <c:pt idx="109">
                  <c:v>4549.34</c:v>
                </c:pt>
                <c:pt idx="110">
                  <c:v>4585.59</c:v>
                </c:pt>
                <c:pt idx="111">
                  <c:v>4604.37</c:v>
                </c:pt>
                <c:pt idx="112">
                  <c:v>4622.4399999999996</c:v>
                </c:pt>
                <c:pt idx="113">
                  <c:v>4643.7</c:v>
                </c:pt>
                <c:pt idx="114">
                  <c:v>4707.09</c:v>
                </c:pt>
                <c:pt idx="115">
                  <c:v>4719.55</c:v>
                </c:pt>
                <c:pt idx="116">
                  <c:v>4719.1899999999996</c:v>
                </c:pt>
                <c:pt idx="117">
                  <c:v>4740.5600000000004</c:v>
                </c:pt>
                <c:pt idx="118">
                  <c:v>4768.37</c:v>
                </c:pt>
                <c:pt idx="119">
                  <c:v>4698.3500000000004</c:v>
                </c:pt>
                <c:pt idx="120">
                  <c:v>4746.75</c:v>
                </c:pt>
                <c:pt idx="121">
                  <c:v>4754.63</c:v>
                </c:pt>
                <c:pt idx="122">
                  <c:v>4774.75</c:v>
                </c:pt>
                <c:pt idx="123">
                  <c:v>4781.58</c:v>
                </c:pt>
                <c:pt idx="124">
                  <c:v>4783.3500000000004</c:v>
                </c:pt>
                <c:pt idx="125">
                  <c:v>4769.83</c:v>
                </c:pt>
                <c:pt idx="126">
                  <c:v>4742.83</c:v>
                </c:pt>
                <c:pt idx="127">
                  <c:v>4704.8100000000004</c:v>
                </c:pt>
                <c:pt idx="128">
                  <c:v>4688.68</c:v>
                </c:pt>
                <c:pt idx="129">
                  <c:v>4697.24</c:v>
                </c:pt>
                <c:pt idx="130">
                  <c:v>4763.54</c:v>
                </c:pt>
                <c:pt idx="131">
                  <c:v>4756.5</c:v>
                </c:pt>
                <c:pt idx="132">
                  <c:v>4783.45</c:v>
                </c:pt>
                <c:pt idx="133">
                  <c:v>4780.24</c:v>
                </c:pt>
                <c:pt idx="134">
                  <c:v>4783.83</c:v>
                </c:pt>
                <c:pt idx="135">
                  <c:v>4765.9799999999996</c:v>
                </c:pt>
                <c:pt idx="136">
                  <c:v>4739.21</c:v>
                </c:pt>
                <c:pt idx="137">
                  <c:v>4780.9399999999996</c:v>
                </c:pt>
                <c:pt idx="138">
                  <c:v>4839.8100000000004</c:v>
                </c:pt>
                <c:pt idx="139">
                  <c:v>4850.43</c:v>
                </c:pt>
                <c:pt idx="140">
                  <c:v>4864.6000000000004</c:v>
                </c:pt>
                <c:pt idx="141">
                  <c:v>4868.55</c:v>
                </c:pt>
                <c:pt idx="142">
                  <c:v>4894.16</c:v>
                </c:pt>
                <c:pt idx="143">
                  <c:v>4890.97</c:v>
                </c:pt>
                <c:pt idx="144">
                  <c:v>4927.93</c:v>
                </c:pt>
                <c:pt idx="145">
                  <c:v>4924.97</c:v>
                </c:pt>
                <c:pt idx="146">
                  <c:v>4845.6499999999996</c:v>
                </c:pt>
                <c:pt idx="147">
                  <c:v>4906.1899999999996</c:v>
                </c:pt>
                <c:pt idx="148">
                  <c:v>4958.6099999999997</c:v>
                </c:pt>
                <c:pt idx="149">
                  <c:v>4942.8100000000004</c:v>
                </c:pt>
                <c:pt idx="150">
                  <c:v>4954.2299999999996</c:v>
                </c:pt>
                <c:pt idx="151">
                  <c:v>4995.0600000000004</c:v>
                </c:pt>
                <c:pt idx="152">
                  <c:v>4997.91</c:v>
                </c:pt>
                <c:pt idx="153">
                  <c:v>5026.6099999999997</c:v>
                </c:pt>
                <c:pt idx="154">
                  <c:v>5021.84</c:v>
                </c:pt>
                <c:pt idx="155">
                  <c:v>4953.17</c:v>
                </c:pt>
                <c:pt idx="156">
                  <c:v>5000.62</c:v>
                </c:pt>
                <c:pt idx="157">
                  <c:v>5029.7299999999996</c:v>
                </c:pt>
                <c:pt idx="158">
                  <c:v>5005.57</c:v>
                </c:pt>
                <c:pt idx="159">
                  <c:v>4975.51</c:v>
                </c:pt>
                <c:pt idx="160">
                  <c:v>4981.8</c:v>
                </c:pt>
                <c:pt idx="161">
                  <c:v>5087.03</c:v>
                </c:pt>
                <c:pt idx="162">
                  <c:v>5088.8</c:v>
                </c:pt>
                <c:pt idx="163">
                  <c:v>5069.53</c:v>
                </c:pt>
                <c:pt idx="164">
                  <c:v>5078.18</c:v>
                </c:pt>
                <c:pt idx="165">
                  <c:v>5069.76</c:v>
                </c:pt>
                <c:pt idx="166">
                  <c:v>5096.2700000000004</c:v>
                </c:pt>
                <c:pt idx="167">
                  <c:v>5137.08</c:v>
                </c:pt>
                <c:pt idx="168">
                  <c:v>5130.95</c:v>
                </c:pt>
                <c:pt idx="169">
                  <c:v>5078.6499999999996</c:v>
                </c:pt>
                <c:pt idx="170">
                  <c:v>5104.76</c:v>
                </c:pt>
                <c:pt idx="171">
                  <c:v>5157.3599999999997</c:v>
                </c:pt>
                <c:pt idx="172">
                  <c:v>5123.6899999999996</c:v>
                </c:pt>
                <c:pt idx="173">
                  <c:v>5117.9399999999996</c:v>
                </c:pt>
                <c:pt idx="174">
                  <c:v>5175.2700000000004</c:v>
                </c:pt>
                <c:pt idx="175">
                  <c:v>5165.3100000000004</c:v>
                </c:pt>
                <c:pt idx="176">
                  <c:v>5150.4799999999996</c:v>
                </c:pt>
                <c:pt idx="177">
                  <c:v>5117.09</c:v>
                </c:pt>
                <c:pt idx="178">
                  <c:v>5149.42</c:v>
                </c:pt>
                <c:pt idx="179">
                  <c:v>5178.51</c:v>
                </c:pt>
                <c:pt idx="180">
                  <c:v>5224.62</c:v>
                </c:pt>
                <c:pt idx="181">
                  <c:v>5241.53</c:v>
                </c:pt>
                <c:pt idx="182">
                  <c:v>5234.18</c:v>
                </c:pt>
                <c:pt idx="183">
                  <c:v>5218.1899999999996</c:v>
                </c:pt>
                <c:pt idx="184">
                  <c:v>5203.58</c:v>
                </c:pt>
                <c:pt idx="185">
                  <c:v>5248.49</c:v>
                </c:pt>
                <c:pt idx="186">
                  <c:v>5254.35</c:v>
                </c:pt>
                <c:pt idx="187">
                  <c:v>5243.77</c:v>
                </c:pt>
                <c:pt idx="188">
                  <c:v>5205.8100000000004</c:v>
                </c:pt>
                <c:pt idx="189">
                  <c:v>5211.49</c:v>
                </c:pt>
                <c:pt idx="190">
                  <c:v>5147.21</c:v>
                </c:pt>
                <c:pt idx="191">
                  <c:v>5204.34</c:v>
                </c:pt>
                <c:pt idx="192">
                  <c:v>5202.3900000000003</c:v>
                </c:pt>
                <c:pt idx="193">
                  <c:v>5209.91</c:v>
                </c:pt>
                <c:pt idx="194">
                  <c:v>5160.6400000000003</c:v>
                </c:pt>
                <c:pt idx="195">
                  <c:v>5199.0600000000004</c:v>
                </c:pt>
                <c:pt idx="196">
                  <c:v>5123.41</c:v>
                </c:pt>
                <c:pt idx="197">
                  <c:v>5061.82</c:v>
                </c:pt>
                <c:pt idx="198">
                  <c:v>5051.41</c:v>
                </c:pt>
                <c:pt idx="199">
                  <c:v>5022.21</c:v>
                </c:pt>
                <c:pt idx="200">
                  <c:v>5011.12</c:v>
                </c:pt>
                <c:pt idx="201">
                  <c:v>4967.2299999999996</c:v>
                </c:pt>
                <c:pt idx="202">
                  <c:v>5010.6000000000004</c:v>
                </c:pt>
                <c:pt idx="203">
                  <c:v>5070.55</c:v>
                </c:pt>
                <c:pt idx="204">
                  <c:v>5071.63</c:v>
                </c:pt>
                <c:pt idx="205">
                  <c:v>5048.42</c:v>
                </c:pt>
                <c:pt idx="206">
                  <c:v>5099.96</c:v>
                </c:pt>
                <c:pt idx="207">
                  <c:v>5116.17</c:v>
                </c:pt>
                <c:pt idx="208">
                  <c:v>5035.6899999999996</c:v>
                </c:pt>
                <c:pt idx="209">
                  <c:v>5018.3900000000003</c:v>
                </c:pt>
                <c:pt idx="210">
                  <c:v>5064.2</c:v>
                </c:pt>
                <c:pt idx="211">
                  <c:v>5127.79</c:v>
                </c:pt>
                <c:pt idx="212">
                  <c:v>5180.74</c:v>
                </c:pt>
                <c:pt idx="213">
                  <c:v>5187.7</c:v>
                </c:pt>
                <c:pt idx="214">
                  <c:v>5187.67</c:v>
                </c:pt>
                <c:pt idx="215">
                  <c:v>5214.08</c:v>
                </c:pt>
                <c:pt idx="216">
                  <c:v>5222.68</c:v>
                </c:pt>
                <c:pt idx="217">
                  <c:v>5221.42</c:v>
                </c:pt>
                <c:pt idx="218">
                  <c:v>5246.68</c:v>
                </c:pt>
                <c:pt idx="219">
                  <c:v>5308.15</c:v>
                </c:pt>
                <c:pt idx="220">
                  <c:v>5297.1</c:v>
                </c:pt>
                <c:pt idx="221">
                  <c:v>5303.27</c:v>
                </c:pt>
                <c:pt idx="222">
                  <c:v>5310.1</c:v>
                </c:pt>
              </c:numCache>
            </c:numRef>
          </c:val>
          <c:smooth val="0"/>
          <c:extLst>
            <c:ext xmlns:c16="http://schemas.microsoft.com/office/drawing/2014/chart" uri="{C3380CC4-5D6E-409C-BE32-E72D297353CC}">
              <c16:uniqueId val="{00000000-8304-47AE-99A7-91790A9C478C}"/>
            </c:ext>
          </c:extLst>
        </c:ser>
        <c:dLbls>
          <c:showLegendKey val="0"/>
          <c:showVal val="0"/>
          <c:showCatName val="0"/>
          <c:showSerName val="0"/>
          <c:showPercent val="0"/>
          <c:showBubbleSize val="0"/>
        </c:dLbls>
        <c:marker val="1"/>
        <c:smooth val="0"/>
        <c:axId val="446647408"/>
        <c:axId val="173163856"/>
      </c:lineChart>
      <c:lineChart>
        <c:grouping val="standard"/>
        <c:varyColors val="0"/>
        <c:ser>
          <c:idx val="1"/>
          <c:order val="1"/>
          <c:tx>
            <c:strRef>
              <c:f>'Data and Chart'!$J$2</c:f>
              <c:strCache>
                <c:ptCount val="1"/>
                <c:pt idx="0">
                  <c:v># of cuts expected by Dec 2024 (RHS)</c:v>
                </c:pt>
              </c:strCache>
            </c:strRef>
          </c:tx>
          <c:spPr>
            <a:ln w="28575" cap="rnd">
              <a:solidFill>
                <a:schemeClr val="accent2"/>
              </a:solidFill>
              <a:round/>
            </a:ln>
            <a:effectLst/>
          </c:spPr>
          <c:marker>
            <c:symbol val="none"/>
          </c:marker>
          <c:cat>
            <c:numRef>
              <c:f>'Data and Chart'!$H$3:$H$226</c:f>
              <c:numCache>
                <c:formatCode>m/d/yyyy</c:formatCode>
                <c:ptCount val="224"/>
                <c:pt idx="0">
                  <c:v>45107</c:v>
                </c:pt>
                <c:pt idx="1">
                  <c:v>45110</c:v>
                </c:pt>
                <c:pt idx="2">
                  <c:v>45112</c:v>
                </c:pt>
                <c:pt idx="3">
                  <c:v>45113</c:v>
                </c:pt>
                <c:pt idx="4">
                  <c:v>45114</c:v>
                </c:pt>
                <c:pt idx="5">
                  <c:v>45117</c:v>
                </c:pt>
                <c:pt idx="6">
                  <c:v>45118</c:v>
                </c:pt>
                <c:pt idx="7">
                  <c:v>45119</c:v>
                </c:pt>
                <c:pt idx="8">
                  <c:v>45120</c:v>
                </c:pt>
                <c:pt idx="9">
                  <c:v>45121</c:v>
                </c:pt>
                <c:pt idx="10">
                  <c:v>45124</c:v>
                </c:pt>
                <c:pt idx="11">
                  <c:v>45125</c:v>
                </c:pt>
                <c:pt idx="12">
                  <c:v>45126</c:v>
                </c:pt>
                <c:pt idx="13">
                  <c:v>45127</c:v>
                </c:pt>
                <c:pt idx="14">
                  <c:v>45128</c:v>
                </c:pt>
                <c:pt idx="15">
                  <c:v>45131</c:v>
                </c:pt>
                <c:pt idx="16">
                  <c:v>45132</c:v>
                </c:pt>
                <c:pt idx="17">
                  <c:v>45133</c:v>
                </c:pt>
                <c:pt idx="18">
                  <c:v>45134</c:v>
                </c:pt>
                <c:pt idx="19">
                  <c:v>45135</c:v>
                </c:pt>
                <c:pt idx="20">
                  <c:v>45138</c:v>
                </c:pt>
                <c:pt idx="21">
                  <c:v>45139</c:v>
                </c:pt>
                <c:pt idx="22">
                  <c:v>45140</c:v>
                </c:pt>
                <c:pt idx="23">
                  <c:v>45141</c:v>
                </c:pt>
                <c:pt idx="24">
                  <c:v>45142</c:v>
                </c:pt>
                <c:pt idx="25">
                  <c:v>45145</c:v>
                </c:pt>
                <c:pt idx="26">
                  <c:v>45146</c:v>
                </c:pt>
                <c:pt idx="27">
                  <c:v>45147</c:v>
                </c:pt>
                <c:pt idx="28">
                  <c:v>45148</c:v>
                </c:pt>
                <c:pt idx="29">
                  <c:v>45149</c:v>
                </c:pt>
                <c:pt idx="30">
                  <c:v>45152</c:v>
                </c:pt>
                <c:pt idx="31">
                  <c:v>45153</c:v>
                </c:pt>
                <c:pt idx="32">
                  <c:v>45154</c:v>
                </c:pt>
                <c:pt idx="33">
                  <c:v>45155</c:v>
                </c:pt>
                <c:pt idx="34">
                  <c:v>45156</c:v>
                </c:pt>
                <c:pt idx="35">
                  <c:v>45159</c:v>
                </c:pt>
                <c:pt idx="36">
                  <c:v>45160</c:v>
                </c:pt>
                <c:pt idx="37">
                  <c:v>45161</c:v>
                </c:pt>
                <c:pt idx="38">
                  <c:v>45162</c:v>
                </c:pt>
                <c:pt idx="39">
                  <c:v>45163</c:v>
                </c:pt>
                <c:pt idx="40">
                  <c:v>45166</c:v>
                </c:pt>
                <c:pt idx="41">
                  <c:v>45167</c:v>
                </c:pt>
                <c:pt idx="42">
                  <c:v>45168</c:v>
                </c:pt>
                <c:pt idx="43">
                  <c:v>45169</c:v>
                </c:pt>
                <c:pt idx="44">
                  <c:v>45170</c:v>
                </c:pt>
                <c:pt idx="45">
                  <c:v>45174</c:v>
                </c:pt>
                <c:pt idx="46">
                  <c:v>45175</c:v>
                </c:pt>
                <c:pt idx="47">
                  <c:v>45176</c:v>
                </c:pt>
                <c:pt idx="48">
                  <c:v>45177</c:v>
                </c:pt>
                <c:pt idx="49">
                  <c:v>45180</c:v>
                </c:pt>
                <c:pt idx="50">
                  <c:v>45181</c:v>
                </c:pt>
                <c:pt idx="51">
                  <c:v>45182</c:v>
                </c:pt>
                <c:pt idx="52">
                  <c:v>45183</c:v>
                </c:pt>
                <c:pt idx="53">
                  <c:v>45184</c:v>
                </c:pt>
                <c:pt idx="54">
                  <c:v>45187</c:v>
                </c:pt>
                <c:pt idx="55">
                  <c:v>45188</c:v>
                </c:pt>
                <c:pt idx="56">
                  <c:v>45189</c:v>
                </c:pt>
                <c:pt idx="57">
                  <c:v>45190</c:v>
                </c:pt>
                <c:pt idx="58">
                  <c:v>45191</c:v>
                </c:pt>
                <c:pt idx="59">
                  <c:v>45194</c:v>
                </c:pt>
                <c:pt idx="60">
                  <c:v>45195</c:v>
                </c:pt>
                <c:pt idx="61">
                  <c:v>45196</c:v>
                </c:pt>
                <c:pt idx="62">
                  <c:v>45197</c:v>
                </c:pt>
                <c:pt idx="63">
                  <c:v>45198</c:v>
                </c:pt>
                <c:pt idx="64">
                  <c:v>45201</c:v>
                </c:pt>
                <c:pt idx="65">
                  <c:v>45202</c:v>
                </c:pt>
                <c:pt idx="66">
                  <c:v>45203</c:v>
                </c:pt>
                <c:pt idx="67">
                  <c:v>45204</c:v>
                </c:pt>
                <c:pt idx="68">
                  <c:v>45205</c:v>
                </c:pt>
                <c:pt idx="69">
                  <c:v>45208</c:v>
                </c:pt>
                <c:pt idx="70">
                  <c:v>45209</c:v>
                </c:pt>
                <c:pt idx="71">
                  <c:v>45210</c:v>
                </c:pt>
                <c:pt idx="72">
                  <c:v>45211</c:v>
                </c:pt>
                <c:pt idx="73">
                  <c:v>45212</c:v>
                </c:pt>
                <c:pt idx="74">
                  <c:v>45215</c:v>
                </c:pt>
                <c:pt idx="75">
                  <c:v>45216</c:v>
                </c:pt>
                <c:pt idx="76">
                  <c:v>45217</c:v>
                </c:pt>
                <c:pt idx="77">
                  <c:v>45218</c:v>
                </c:pt>
                <c:pt idx="78">
                  <c:v>45219</c:v>
                </c:pt>
                <c:pt idx="79">
                  <c:v>45222</c:v>
                </c:pt>
                <c:pt idx="80">
                  <c:v>45223</c:v>
                </c:pt>
                <c:pt idx="81">
                  <c:v>45224</c:v>
                </c:pt>
                <c:pt idx="82">
                  <c:v>45225</c:v>
                </c:pt>
                <c:pt idx="83">
                  <c:v>45226</c:v>
                </c:pt>
                <c:pt idx="84">
                  <c:v>45229</c:v>
                </c:pt>
                <c:pt idx="85">
                  <c:v>45230</c:v>
                </c:pt>
                <c:pt idx="86">
                  <c:v>45231</c:v>
                </c:pt>
                <c:pt idx="87">
                  <c:v>45232</c:v>
                </c:pt>
                <c:pt idx="88">
                  <c:v>45233</c:v>
                </c:pt>
                <c:pt idx="89">
                  <c:v>45236</c:v>
                </c:pt>
                <c:pt idx="90">
                  <c:v>45237</c:v>
                </c:pt>
                <c:pt idx="91">
                  <c:v>45238</c:v>
                </c:pt>
                <c:pt idx="92">
                  <c:v>45239</c:v>
                </c:pt>
                <c:pt idx="93">
                  <c:v>45240</c:v>
                </c:pt>
                <c:pt idx="94">
                  <c:v>45243</c:v>
                </c:pt>
                <c:pt idx="95">
                  <c:v>45244</c:v>
                </c:pt>
                <c:pt idx="96">
                  <c:v>45245</c:v>
                </c:pt>
                <c:pt idx="97">
                  <c:v>45246</c:v>
                </c:pt>
                <c:pt idx="98">
                  <c:v>45247</c:v>
                </c:pt>
                <c:pt idx="99">
                  <c:v>45250</c:v>
                </c:pt>
                <c:pt idx="100">
                  <c:v>45251</c:v>
                </c:pt>
                <c:pt idx="101">
                  <c:v>45252</c:v>
                </c:pt>
                <c:pt idx="102">
                  <c:v>45254</c:v>
                </c:pt>
                <c:pt idx="103">
                  <c:v>45257</c:v>
                </c:pt>
                <c:pt idx="104">
                  <c:v>45258</c:v>
                </c:pt>
                <c:pt idx="105">
                  <c:v>45259</c:v>
                </c:pt>
                <c:pt idx="106">
                  <c:v>45260</c:v>
                </c:pt>
                <c:pt idx="107">
                  <c:v>45261</c:v>
                </c:pt>
                <c:pt idx="108">
                  <c:v>45264</c:v>
                </c:pt>
                <c:pt idx="109">
                  <c:v>45265</c:v>
                </c:pt>
                <c:pt idx="110">
                  <c:v>45266</c:v>
                </c:pt>
                <c:pt idx="111">
                  <c:v>45267</c:v>
                </c:pt>
                <c:pt idx="112">
                  <c:v>45268</c:v>
                </c:pt>
                <c:pt idx="113">
                  <c:v>45271</c:v>
                </c:pt>
                <c:pt idx="114">
                  <c:v>45272</c:v>
                </c:pt>
                <c:pt idx="115">
                  <c:v>45273</c:v>
                </c:pt>
                <c:pt idx="116">
                  <c:v>45274</c:v>
                </c:pt>
                <c:pt idx="117">
                  <c:v>45275</c:v>
                </c:pt>
                <c:pt idx="118">
                  <c:v>45278</c:v>
                </c:pt>
                <c:pt idx="119">
                  <c:v>45279</c:v>
                </c:pt>
                <c:pt idx="120">
                  <c:v>45280</c:v>
                </c:pt>
                <c:pt idx="121">
                  <c:v>45281</c:v>
                </c:pt>
                <c:pt idx="122">
                  <c:v>45282</c:v>
                </c:pt>
                <c:pt idx="123">
                  <c:v>45286</c:v>
                </c:pt>
                <c:pt idx="124">
                  <c:v>45287</c:v>
                </c:pt>
                <c:pt idx="125">
                  <c:v>45288</c:v>
                </c:pt>
                <c:pt idx="126">
                  <c:v>45289</c:v>
                </c:pt>
                <c:pt idx="127">
                  <c:v>45293</c:v>
                </c:pt>
                <c:pt idx="128">
                  <c:v>45294</c:v>
                </c:pt>
                <c:pt idx="129">
                  <c:v>45295</c:v>
                </c:pt>
                <c:pt idx="130">
                  <c:v>45296</c:v>
                </c:pt>
                <c:pt idx="131">
                  <c:v>45299</c:v>
                </c:pt>
                <c:pt idx="132">
                  <c:v>45300</c:v>
                </c:pt>
                <c:pt idx="133">
                  <c:v>45301</c:v>
                </c:pt>
                <c:pt idx="134">
                  <c:v>45302</c:v>
                </c:pt>
                <c:pt idx="135">
                  <c:v>45303</c:v>
                </c:pt>
                <c:pt idx="136">
                  <c:v>45307</c:v>
                </c:pt>
                <c:pt idx="137">
                  <c:v>45308</c:v>
                </c:pt>
                <c:pt idx="138">
                  <c:v>45309</c:v>
                </c:pt>
                <c:pt idx="139">
                  <c:v>45310</c:v>
                </c:pt>
                <c:pt idx="140">
                  <c:v>45313</c:v>
                </c:pt>
                <c:pt idx="141">
                  <c:v>45314</c:v>
                </c:pt>
                <c:pt idx="142">
                  <c:v>45315</c:v>
                </c:pt>
                <c:pt idx="143">
                  <c:v>45316</c:v>
                </c:pt>
                <c:pt idx="144">
                  <c:v>45317</c:v>
                </c:pt>
                <c:pt idx="145">
                  <c:v>45320</c:v>
                </c:pt>
                <c:pt idx="146">
                  <c:v>45321</c:v>
                </c:pt>
                <c:pt idx="147">
                  <c:v>45322</c:v>
                </c:pt>
                <c:pt idx="148">
                  <c:v>45323</c:v>
                </c:pt>
                <c:pt idx="149">
                  <c:v>45324</c:v>
                </c:pt>
                <c:pt idx="150">
                  <c:v>45327</c:v>
                </c:pt>
                <c:pt idx="151">
                  <c:v>45328</c:v>
                </c:pt>
                <c:pt idx="152">
                  <c:v>45329</c:v>
                </c:pt>
                <c:pt idx="153">
                  <c:v>45330</c:v>
                </c:pt>
                <c:pt idx="154">
                  <c:v>45331</c:v>
                </c:pt>
                <c:pt idx="155">
                  <c:v>45334</c:v>
                </c:pt>
                <c:pt idx="156">
                  <c:v>45335</c:v>
                </c:pt>
                <c:pt idx="157">
                  <c:v>45336</c:v>
                </c:pt>
                <c:pt idx="158">
                  <c:v>45337</c:v>
                </c:pt>
                <c:pt idx="159">
                  <c:v>45338</c:v>
                </c:pt>
                <c:pt idx="160">
                  <c:v>45342</c:v>
                </c:pt>
                <c:pt idx="161">
                  <c:v>45343</c:v>
                </c:pt>
                <c:pt idx="162">
                  <c:v>45344</c:v>
                </c:pt>
                <c:pt idx="163">
                  <c:v>45345</c:v>
                </c:pt>
                <c:pt idx="164">
                  <c:v>45348</c:v>
                </c:pt>
                <c:pt idx="165">
                  <c:v>45349</c:v>
                </c:pt>
                <c:pt idx="166">
                  <c:v>45350</c:v>
                </c:pt>
                <c:pt idx="167">
                  <c:v>45351</c:v>
                </c:pt>
                <c:pt idx="168">
                  <c:v>45352</c:v>
                </c:pt>
                <c:pt idx="169">
                  <c:v>45355</c:v>
                </c:pt>
                <c:pt idx="170">
                  <c:v>45356</c:v>
                </c:pt>
                <c:pt idx="171">
                  <c:v>45357</c:v>
                </c:pt>
                <c:pt idx="172">
                  <c:v>45358</c:v>
                </c:pt>
                <c:pt idx="173">
                  <c:v>45359</c:v>
                </c:pt>
                <c:pt idx="174">
                  <c:v>45362</c:v>
                </c:pt>
                <c:pt idx="175">
                  <c:v>45363</c:v>
                </c:pt>
                <c:pt idx="176">
                  <c:v>45364</c:v>
                </c:pt>
                <c:pt idx="177">
                  <c:v>45365</c:v>
                </c:pt>
                <c:pt idx="178">
                  <c:v>45366</c:v>
                </c:pt>
                <c:pt idx="179">
                  <c:v>45369</c:v>
                </c:pt>
                <c:pt idx="180">
                  <c:v>45370</c:v>
                </c:pt>
                <c:pt idx="181">
                  <c:v>45371</c:v>
                </c:pt>
                <c:pt idx="182">
                  <c:v>45372</c:v>
                </c:pt>
                <c:pt idx="183">
                  <c:v>45373</c:v>
                </c:pt>
                <c:pt idx="184">
                  <c:v>45376</c:v>
                </c:pt>
                <c:pt idx="185">
                  <c:v>45377</c:v>
                </c:pt>
                <c:pt idx="186">
                  <c:v>45378</c:v>
                </c:pt>
                <c:pt idx="187">
                  <c:v>45379</c:v>
                </c:pt>
                <c:pt idx="188">
                  <c:v>45383</c:v>
                </c:pt>
                <c:pt idx="189">
                  <c:v>45384</c:v>
                </c:pt>
                <c:pt idx="190">
                  <c:v>45385</c:v>
                </c:pt>
                <c:pt idx="191">
                  <c:v>45386</c:v>
                </c:pt>
                <c:pt idx="192">
                  <c:v>45387</c:v>
                </c:pt>
                <c:pt idx="193">
                  <c:v>45390</c:v>
                </c:pt>
                <c:pt idx="194">
                  <c:v>45391</c:v>
                </c:pt>
                <c:pt idx="195">
                  <c:v>45392</c:v>
                </c:pt>
                <c:pt idx="196">
                  <c:v>45393</c:v>
                </c:pt>
                <c:pt idx="197">
                  <c:v>45394</c:v>
                </c:pt>
                <c:pt idx="198">
                  <c:v>45397</c:v>
                </c:pt>
                <c:pt idx="199">
                  <c:v>45398</c:v>
                </c:pt>
                <c:pt idx="200">
                  <c:v>45399</c:v>
                </c:pt>
                <c:pt idx="201">
                  <c:v>45400</c:v>
                </c:pt>
                <c:pt idx="202">
                  <c:v>45401</c:v>
                </c:pt>
                <c:pt idx="203">
                  <c:v>45404</c:v>
                </c:pt>
                <c:pt idx="204">
                  <c:v>45405</c:v>
                </c:pt>
                <c:pt idx="205">
                  <c:v>45406</c:v>
                </c:pt>
                <c:pt idx="206">
                  <c:v>45407</c:v>
                </c:pt>
                <c:pt idx="207">
                  <c:v>45408</c:v>
                </c:pt>
                <c:pt idx="208">
                  <c:v>45411</c:v>
                </c:pt>
                <c:pt idx="209">
                  <c:v>45412</c:v>
                </c:pt>
                <c:pt idx="210">
                  <c:v>45413</c:v>
                </c:pt>
                <c:pt idx="211">
                  <c:v>45414</c:v>
                </c:pt>
                <c:pt idx="212">
                  <c:v>45415</c:v>
                </c:pt>
                <c:pt idx="213">
                  <c:v>45418</c:v>
                </c:pt>
                <c:pt idx="214">
                  <c:v>45419</c:v>
                </c:pt>
                <c:pt idx="215">
                  <c:v>45420</c:v>
                </c:pt>
                <c:pt idx="216">
                  <c:v>45421</c:v>
                </c:pt>
                <c:pt idx="217">
                  <c:v>45422</c:v>
                </c:pt>
                <c:pt idx="218">
                  <c:v>45425</c:v>
                </c:pt>
                <c:pt idx="219">
                  <c:v>45426</c:v>
                </c:pt>
                <c:pt idx="220">
                  <c:v>45427</c:v>
                </c:pt>
                <c:pt idx="221">
                  <c:v>45428</c:v>
                </c:pt>
                <c:pt idx="222">
                  <c:v>45429</c:v>
                </c:pt>
                <c:pt idx="223">
                  <c:v>45432</c:v>
                </c:pt>
              </c:numCache>
            </c:numRef>
          </c:cat>
          <c:val>
            <c:numRef>
              <c:f>'Data and Chart'!$J$4:$J$226</c:f>
              <c:numCache>
                <c:formatCode>0</c:formatCode>
                <c:ptCount val="223"/>
                <c:pt idx="0">
                  <c:v>4.3600000000000207</c:v>
                </c:pt>
                <c:pt idx="1">
                  <c:v>4.1800000000000139</c:v>
                </c:pt>
                <c:pt idx="2">
                  <c:v>3.920000000000023</c:v>
                </c:pt>
                <c:pt idx="3">
                  <c:v>4.3000000000000185</c:v>
                </c:pt>
                <c:pt idx="4">
                  <c:v>4.6800000000000139</c:v>
                </c:pt>
                <c:pt idx="5">
                  <c:v>4.5400000000000276</c:v>
                </c:pt>
                <c:pt idx="6">
                  <c:v>5.420000000000023</c:v>
                </c:pt>
                <c:pt idx="7">
                  <c:v>6.1999999999999957</c:v>
                </c:pt>
                <c:pt idx="8">
                  <c:v>5.4800000000000253</c:v>
                </c:pt>
                <c:pt idx="9">
                  <c:v>5.5199999999999889</c:v>
                </c:pt>
                <c:pt idx="10">
                  <c:v>5.420000000000023</c:v>
                </c:pt>
                <c:pt idx="11">
                  <c:v>5.3999999999999844</c:v>
                </c:pt>
                <c:pt idx="12">
                  <c:v>4.9800000000000253</c:v>
                </c:pt>
                <c:pt idx="13">
                  <c:v>4.8399999999999821</c:v>
                </c:pt>
                <c:pt idx="14">
                  <c:v>4.6399999999999935</c:v>
                </c:pt>
                <c:pt idx="15">
                  <c:v>4.420000000000023</c:v>
                </c:pt>
                <c:pt idx="16">
                  <c:v>4.6999999999999957</c:v>
                </c:pt>
                <c:pt idx="17">
                  <c:v>4.0199999999999889</c:v>
                </c:pt>
                <c:pt idx="18">
                  <c:v>4.1399999999999935</c:v>
                </c:pt>
                <c:pt idx="19">
                  <c:v>4.259999999999998</c:v>
                </c:pt>
                <c:pt idx="20">
                  <c:v>4.1599999999999753</c:v>
                </c:pt>
                <c:pt idx="21">
                  <c:v>4.3999999999999844</c:v>
                </c:pt>
                <c:pt idx="22">
                  <c:v>4.32</c:v>
                </c:pt>
                <c:pt idx="23">
                  <c:v>4.8000000000000185</c:v>
                </c:pt>
                <c:pt idx="24">
                  <c:v>5.0000000000000071</c:v>
                </c:pt>
                <c:pt idx="25">
                  <c:v>5.0199999999999889</c:v>
                </c:pt>
                <c:pt idx="26">
                  <c:v>4.82</c:v>
                </c:pt>
                <c:pt idx="27">
                  <c:v>4.7199999999999775</c:v>
                </c:pt>
                <c:pt idx="28">
                  <c:v>4.3000000000000185</c:v>
                </c:pt>
                <c:pt idx="29">
                  <c:v>3.920000000000023</c:v>
                </c:pt>
                <c:pt idx="30">
                  <c:v>3.920000000000023</c:v>
                </c:pt>
                <c:pt idx="31">
                  <c:v>3.8000000000000185</c:v>
                </c:pt>
                <c:pt idx="32">
                  <c:v>3.8200000000000003</c:v>
                </c:pt>
                <c:pt idx="33">
                  <c:v>3.920000000000023</c:v>
                </c:pt>
                <c:pt idx="34">
                  <c:v>3.6800000000000139</c:v>
                </c:pt>
                <c:pt idx="35">
                  <c:v>3.4400000000000048</c:v>
                </c:pt>
                <c:pt idx="36">
                  <c:v>3.8399999999999821</c:v>
                </c:pt>
                <c:pt idx="37">
                  <c:v>3.5199999999999889</c:v>
                </c:pt>
                <c:pt idx="38">
                  <c:v>3.2799999999999798</c:v>
                </c:pt>
                <c:pt idx="39">
                  <c:v>3.259999999999998</c:v>
                </c:pt>
                <c:pt idx="40">
                  <c:v>3.8399999999999821</c:v>
                </c:pt>
                <c:pt idx="41">
                  <c:v>3.9599999999999866</c:v>
                </c:pt>
                <c:pt idx="42">
                  <c:v>4.0799999999999912</c:v>
                </c:pt>
                <c:pt idx="43">
                  <c:v>4.0400000000000276</c:v>
                </c:pt>
                <c:pt idx="44">
                  <c:v>3.4400000000000048</c:v>
                </c:pt>
                <c:pt idx="45">
                  <c:v>3.1399999999999935</c:v>
                </c:pt>
                <c:pt idx="46">
                  <c:v>3.4800000000000253</c:v>
                </c:pt>
                <c:pt idx="47">
                  <c:v>3.2799999999999798</c:v>
                </c:pt>
                <c:pt idx="48">
                  <c:v>3.259999999999998</c:v>
                </c:pt>
                <c:pt idx="49">
                  <c:v>3.1399999999999935</c:v>
                </c:pt>
                <c:pt idx="50">
                  <c:v>3.1999999999999957</c:v>
                </c:pt>
                <c:pt idx="51">
                  <c:v>3.0400000000000276</c:v>
                </c:pt>
                <c:pt idx="52">
                  <c:v>2.8800000000000026</c:v>
                </c:pt>
                <c:pt idx="53">
                  <c:v>2.6999999999999957</c:v>
                </c:pt>
                <c:pt idx="54">
                  <c:v>2.3800000000000026</c:v>
                </c:pt>
                <c:pt idx="55">
                  <c:v>2.259999999999998</c:v>
                </c:pt>
                <c:pt idx="56">
                  <c:v>2.1800000000000139</c:v>
                </c:pt>
                <c:pt idx="57">
                  <c:v>2.2199999999999775</c:v>
                </c:pt>
                <c:pt idx="58">
                  <c:v>2.2400000000000162</c:v>
                </c:pt>
                <c:pt idx="59">
                  <c:v>2.2799999999999798</c:v>
                </c:pt>
                <c:pt idx="60">
                  <c:v>2.0600000000000094</c:v>
                </c:pt>
                <c:pt idx="61">
                  <c:v>2.3600000000000207</c:v>
                </c:pt>
                <c:pt idx="62">
                  <c:v>2.4400000000000048</c:v>
                </c:pt>
                <c:pt idx="63">
                  <c:v>2.1599999999999753</c:v>
                </c:pt>
                <c:pt idx="64">
                  <c:v>2.0799999999999912</c:v>
                </c:pt>
                <c:pt idx="65">
                  <c:v>2.5600000000000094</c:v>
                </c:pt>
                <c:pt idx="66">
                  <c:v>2.6999999999999957</c:v>
                </c:pt>
                <c:pt idx="67">
                  <c:v>2.4400000000000048</c:v>
                </c:pt>
                <c:pt idx="68">
                  <c:v>3.1200000000000117</c:v>
                </c:pt>
                <c:pt idx="69">
                  <c:v>2.9599999999999866</c:v>
                </c:pt>
                <c:pt idx="70">
                  <c:v>2.7799999999999798</c:v>
                </c:pt>
                <c:pt idx="71">
                  <c:v>2.5199999999999889</c:v>
                </c:pt>
                <c:pt idx="72">
                  <c:v>2.5400000000000276</c:v>
                </c:pt>
                <c:pt idx="73">
                  <c:v>2.420000000000023</c:v>
                </c:pt>
                <c:pt idx="74">
                  <c:v>1.9400000000000048</c:v>
                </c:pt>
                <c:pt idx="75">
                  <c:v>1.8800000000000026</c:v>
                </c:pt>
                <c:pt idx="76">
                  <c:v>2.099999999999973</c:v>
                </c:pt>
                <c:pt idx="77">
                  <c:v>2.5000000000000071</c:v>
                </c:pt>
                <c:pt idx="78">
                  <c:v>2.6399999999999935</c:v>
                </c:pt>
                <c:pt idx="79">
                  <c:v>2.4800000000000253</c:v>
                </c:pt>
                <c:pt idx="80">
                  <c:v>2.2799999999999798</c:v>
                </c:pt>
                <c:pt idx="81">
                  <c:v>2.599999999999973</c:v>
                </c:pt>
                <c:pt idx="82">
                  <c:v>2.6999999999999957</c:v>
                </c:pt>
                <c:pt idx="83">
                  <c:v>2.599999999999973</c:v>
                </c:pt>
                <c:pt idx="84">
                  <c:v>2.3600000000000207</c:v>
                </c:pt>
                <c:pt idx="85">
                  <c:v>2.8999999999999844</c:v>
                </c:pt>
                <c:pt idx="86">
                  <c:v>2.9400000000000048</c:v>
                </c:pt>
                <c:pt idx="87">
                  <c:v>3.6399999999999935</c:v>
                </c:pt>
                <c:pt idx="88">
                  <c:v>3.1200000000000117</c:v>
                </c:pt>
                <c:pt idx="89">
                  <c:v>3.259999999999998</c:v>
                </c:pt>
                <c:pt idx="90">
                  <c:v>3.1200000000000117</c:v>
                </c:pt>
                <c:pt idx="91">
                  <c:v>2.759999999999998</c:v>
                </c:pt>
                <c:pt idx="92">
                  <c:v>2.5600000000000094</c:v>
                </c:pt>
                <c:pt idx="93">
                  <c:v>2.6999999999999957</c:v>
                </c:pt>
                <c:pt idx="94">
                  <c:v>3.7199999999999775</c:v>
                </c:pt>
                <c:pt idx="95">
                  <c:v>3.2400000000000162</c:v>
                </c:pt>
                <c:pt idx="96">
                  <c:v>3.5600000000000094</c:v>
                </c:pt>
                <c:pt idx="97">
                  <c:v>3.3000000000000185</c:v>
                </c:pt>
                <c:pt idx="98">
                  <c:v>3.2199999999999775</c:v>
                </c:pt>
                <c:pt idx="99">
                  <c:v>3.3399999999999821</c:v>
                </c:pt>
                <c:pt idx="100">
                  <c:v>3.1599999999999753</c:v>
                </c:pt>
                <c:pt idx="101">
                  <c:v>2.9599999999999866</c:v>
                </c:pt>
                <c:pt idx="102">
                  <c:v>3.1399999999999935</c:v>
                </c:pt>
                <c:pt idx="103">
                  <c:v>3.7400000000000162</c:v>
                </c:pt>
                <c:pt idx="104">
                  <c:v>4.3600000000000207</c:v>
                </c:pt>
                <c:pt idx="105">
                  <c:v>4.0799999999999912</c:v>
                </c:pt>
                <c:pt idx="106">
                  <c:v>4.8999999999999844</c:v>
                </c:pt>
                <c:pt idx="107">
                  <c:v>4.5600000000000094</c:v>
                </c:pt>
                <c:pt idx="108">
                  <c:v>4.8399999999999821</c:v>
                </c:pt>
                <c:pt idx="109">
                  <c:v>4.5799999999999912</c:v>
                </c:pt>
                <c:pt idx="110">
                  <c:v>4.759999999999998</c:v>
                </c:pt>
                <c:pt idx="111">
                  <c:v>4.0400000000000276</c:v>
                </c:pt>
                <c:pt idx="112">
                  <c:v>4.0799999999999912</c:v>
                </c:pt>
                <c:pt idx="113">
                  <c:v>4.0199999999999889</c:v>
                </c:pt>
                <c:pt idx="114">
                  <c:v>5.2199999999999775</c:v>
                </c:pt>
                <c:pt idx="115">
                  <c:v>5.5199999999999889</c:v>
                </c:pt>
                <c:pt idx="116">
                  <c:v>5.2400000000000162</c:v>
                </c:pt>
                <c:pt idx="117">
                  <c:v>5.2799999999999798</c:v>
                </c:pt>
                <c:pt idx="118">
                  <c:v>5.3600000000000207</c:v>
                </c:pt>
                <c:pt idx="119">
                  <c:v>5.7199999999999775</c:v>
                </c:pt>
                <c:pt idx="120">
                  <c:v>5.8399999999999821</c:v>
                </c:pt>
                <c:pt idx="121">
                  <c:v>5.920000000000023</c:v>
                </c:pt>
                <c:pt idx="122">
                  <c:v>5.7799999999999798</c:v>
                </c:pt>
                <c:pt idx="123">
                  <c:v>6.0400000000000276</c:v>
                </c:pt>
                <c:pt idx="124">
                  <c:v>5.82</c:v>
                </c:pt>
                <c:pt idx="125">
                  <c:v>5.9800000000000253</c:v>
                </c:pt>
                <c:pt idx="126">
                  <c:v>5.599999999999973</c:v>
                </c:pt>
                <c:pt idx="127">
                  <c:v>5.5199999999999889</c:v>
                </c:pt>
                <c:pt idx="128">
                  <c:v>5.1599999999999753</c:v>
                </c:pt>
                <c:pt idx="129">
                  <c:v>5.1200000000000117</c:v>
                </c:pt>
                <c:pt idx="130">
                  <c:v>5.1999999999999957</c:v>
                </c:pt>
                <c:pt idx="131">
                  <c:v>5.1200000000000117</c:v>
                </c:pt>
                <c:pt idx="132">
                  <c:v>5.1999999999999957</c:v>
                </c:pt>
                <c:pt idx="133">
                  <c:v>5.7400000000000162</c:v>
                </c:pt>
                <c:pt idx="134">
                  <c:v>6.3399999999999821</c:v>
                </c:pt>
                <c:pt idx="135">
                  <c:v>5.8999999999999844</c:v>
                </c:pt>
                <c:pt idx="136">
                  <c:v>5.1999999999999957</c:v>
                </c:pt>
                <c:pt idx="137">
                  <c:v>5.2400000000000162</c:v>
                </c:pt>
                <c:pt idx="138">
                  <c:v>4.8800000000000026</c:v>
                </c:pt>
                <c:pt idx="139">
                  <c:v>4.9800000000000253</c:v>
                </c:pt>
                <c:pt idx="140">
                  <c:v>4.9800000000000253</c:v>
                </c:pt>
                <c:pt idx="141">
                  <c:v>4.9400000000000048</c:v>
                </c:pt>
                <c:pt idx="142">
                  <c:v>5.1999999999999957</c:v>
                </c:pt>
                <c:pt idx="143">
                  <c:v>4.9400000000000048</c:v>
                </c:pt>
                <c:pt idx="144">
                  <c:v>5.0600000000000094</c:v>
                </c:pt>
                <c:pt idx="145">
                  <c:v>4.82</c:v>
                </c:pt>
                <c:pt idx="146">
                  <c:v>5.4800000000000253</c:v>
                </c:pt>
                <c:pt idx="147">
                  <c:v>5.5000000000000071</c:v>
                </c:pt>
                <c:pt idx="148">
                  <c:v>4.599999999999973</c:v>
                </c:pt>
                <c:pt idx="149">
                  <c:v>4.1800000000000139</c:v>
                </c:pt>
                <c:pt idx="150">
                  <c:v>4.4800000000000253</c:v>
                </c:pt>
                <c:pt idx="151">
                  <c:v>4.4400000000000048</c:v>
                </c:pt>
                <c:pt idx="152">
                  <c:v>4.2799999999999798</c:v>
                </c:pt>
                <c:pt idx="153">
                  <c:v>4.0600000000000094</c:v>
                </c:pt>
                <c:pt idx="154">
                  <c:v>4.0799999999999912</c:v>
                </c:pt>
                <c:pt idx="155">
                  <c:v>3.1599999999999753</c:v>
                </c:pt>
                <c:pt idx="156">
                  <c:v>3.4599999999999866</c:v>
                </c:pt>
                <c:pt idx="157">
                  <c:v>3.4800000000000253</c:v>
                </c:pt>
                <c:pt idx="158">
                  <c:v>3.1999999999999957</c:v>
                </c:pt>
                <c:pt idx="159">
                  <c:v>3.3000000000000185</c:v>
                </c:pt>
                <c:pt idx="160">
                  <c:v>3.1399999999999935</c:v>
                </c:pt>
                <c:pt idx="161">
                  <c:v>2.8600000000000207</c:v>
                </c:pt>
                <c:pt idx="162">
                  <c:v>2.920000000000023</c:v>
                </c:pt>
                <c:pt idx="163">
                  <c:v>2.7199999999999775</c:v>
                </c:pt>
                <c:pt idx="164">
                  <c:v>2.6599999999999753</c:v>
                </c:pt>
                <c:pt idx="165">
                  <c:v>2.920000000000023</c:v>
                </c:pt>
                <c:pt idx="166">
                  <c:v>2.8800000000000026</c:v>
                </c:pt>
                <c:pt idx="167">
                  <c:v>3.259999999999998</c:v>
                </c:pt>
                <c:pt idx="168">
                  <c:v>2.9400000000000048</c:v>
                </c:pt>
                <c:pt idx="169">
                  <c:v>3.1399999999999935</c:v>
                </c:pt>
                <c:pt idx="170">
                  <c:v>3.0799999999999912</c:v>
                </c:pt>
                <c:pt idx="171">
                  <c:v>3.2400000000000162</c:v>
                </c:pt>
                <c:pt idx="172">
                  <c:v>3.3399999999999821</c:v>
                </c:pt>
                <c:pt idx="173">
                  <c:v>3.1999999999999957</c:v>
                </c:pt>
                <c:pt idx="174">
                  <c:v>2.9599999999999866</c:v>
                </c:pt>
                <c:pt idx="175">
                  <c:v>2.8399999999999821</c:v>
                </c:pt>
                <c:pt idx="176">
                  <c:v>2.6399999999999935</c:v>
                </c:pt>
                <c:pt idx="177">
                  <c:v>2.5600000000000094</c:v>
                </c:pt>
                <c:pt idx="178">
                  <c:v>2.4400000000000048</c:v>
                </c:pt>
                <c:pt idx="179">
                  <c:v>2.5199999999999889</c:v>
                </c:pt>
                <c:pt idx="180">
                  <c:v>2.920000000000023</c:v>
                </c:pt>
                <c:pt idx="181">
                  <c:v>2.8200000000000003</c:v>
                </c:pt>
                <c:pt idx="182">
                  <c:v>2.9400000000000048</c:v>
                </c:pt>
                <c:pt idx="183">
                  <c:v>2.7799999999999798</c:v>
                </c:pt>
                <c:pt idx="184">
                  <c:v>2.7400000000000162</c:v>
                </c:pt>
                <c:pt idx="185">
                  <c:v>2.7799999999999798</c:v>
                </c:pt>
                <c:pt idx="186">
                  <c:v>2.5600000000000094</c:v>
                </c:pt>
                <c:pt idx="187">
                  <c:v>2.259999999999998</c:v>
                </c:pt>
                <c:pt idx="188">
                  <c:v>2.3600000000000207</c:v>
                </c:pt>
                <c:pt idx="189">
                  <c:v>2.420000000000023</c:v>
                </c:pt>
                <c:pt idx="190">
                  <c:v>2.599999999999973</c:v>
                </c:pt>
                <c:pt idx="191">
                  <c:v>2.2799999999999798</c:v>
                </c:pt>
                <c:pt idx="192">
                  <c:v>2.1200000000000117</c:v>
                </c:pt>
                <c:pt idx="193">
                  <c:v>2.3000000000000185</c:v>
                </c:pt>
                <c:pt idx="194">
                  <c:v>1.3600000000000207</c:v>
                </c:pt>
                <c:pt idx="195">
                  <c:v>1.420000000000023</c:v>
                </c:pt>
                <c:pt idx="196">
                  <c:v>1.6399999999999935</c:v>
                </c:pt>
                <c:pt idx="197">
                  <c:v>1.4599999999999866</c:v>
                </c:pt>
                <c:pt idx="198">
                  <c:v>1.4599999999999866</c:v>
                </c:pt>
                <c:pt idx="199">
                  <c:v>1.4599999999999866</c:v>
                </c:pt>
                <c:pt idx="200">
                  <c:v>1.2799999999999798</c:v>
                </c:pt>
                <c:pt idx="201">
                  <c:v>1.3600000000000207</c:v>
                </c:pt>
                <c:pt idx="202">
                  <c:v>1.3600000000000207</c:v>
                </c:pt>
                <c:pt idx="203">
                  <c:v>1.5199999999999889</c:v>
                </c:pt>
                <c:pt idx="204">
                  <c:v>1.3999999999999844</c:v>
                </c:pt>
                <c:pt idx="205">
                  <c:v>1.1399999999999935</c:v>
                </c:pt>
                <c:pt idx="206">
                  <c:v>1.1200000000000117</c:v>
                </c:pt>
                <c:pt idx="207">
                  <c:v>1.1599999999999753</c:v>
                </c:pt>
                <c:pt idx="208">
                  <c:v>0.92000000000002302</c:v>
                </c:pt>
                <c:pt idx="209">
                  <c:v>1.1399999999999935</c:v>
                </c:pt>
                <c:pt idx="210">
                  <c:v>1.3000000000000185</c:v>
                </c:pt>
                <c:pt idx="211">
                  <c:v>1.5400000000000276</c:v>
                </c:pt>
                <c:pt idx="212">
                  <c:v>1.4800000000000253</c:v>
                </c:pt>
                <c:pt idx="213">
                  <c:v>1.4400000000000048</c:v>
                </c:pt>
                <c:pt idx="214">
                  <c:v>1.4400000000000048</c:v>
                </c:pt>
                <c:pt idx="215">
                  <c:v>1.5199999999999889</c:v>
                </c:pt>
                <c:pt idx="216">
                  <c:v>1.3600000000000207</c:v>
                </c:pt>
                <c:pt idx="217">
                  <c:v>1.3600000000000207</c:v>
                </c:pt>
                <c:pt idx="218">
                  <c:v>1.420000000000023</c:v>
                </c:pt>
                <c:pt idx="219">
                  <c:v>1.6399999999999935</c:v>
                </c:pt>
                <c:pt idx="220">
                  <c:v>1.4400000000000048</c:v>
                </c:pt>
                <c:pt idx="221">
                  <c:v>1.3999999999999844</c:v>
                </c:pt>
                <c:pt idx="222">
                  <c:v>1.339989013671989</c:v>
                </c:pt>
              </c:numCache>
            </c:numRef>
          </c:val>
          <c:smooth val="0"/>
          <c:extLst>
            <c:ext xmlns:c16="http://schemas.microsoft.com/office/drawing/2014/chart" uri="{C3380CC4-5D6E-409C-BE32-E72D297353CC}">
              <c16:uniqueId val="{00000001-8304-47AE-99A7-91790A9C478C}"/>
            </c:ext>
          </c:extLst>
        </c:ser>
        <c:dLbls>
          <c:showLegendKey val="0"/>
          <c:showVal val="0"/>
          <c:showCatName val="0"/>
          <c:showSerName val="0"/>
          <c:showPercent val="0"/>
          <c:showBubbleSize val="0"/>
        </c:dLbls>
        <c:marker val="1"/>
        <c:smooth val="0"/>
        <c:axId val="447116960"/>
        <c:axId val="593196336"/>
      </c:lineChart>
      <c:dateAx>
        <c:axId val="446647408"/>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173163856"/>
        <c:crosses val="autoZero"/>
        <c:auto val="1"/>
        <c:lblOffset val="100"/>
        <c:baseTimeUnit val="days"/>
        <c:majorUnit val="2"/>
        <c:majorTimeUnit val="months"/>
      </c:dateAx>
      <c:valAx>
        <c:axId val="173163856"/>
        <c:scaling>
          <c:orientation val="minMax"/>
          <c:min val="4000"/>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446647408"/>
        <c:crosses val="autoZero"/>
        <c:crossBetween val="between"/>
      </c:valAx>
      <c:valAx>
        <c:axId val="593196336"/>
        <c:scaling>
          <c:orientation val="minMax"/>
          <c:min val="1"/>
        </c:scaling>
        <c:delete val="0"/>
        <c:axPos val="r"/>
        <c:numFmt formatCode="0"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447116960"/>
        <c:crosses val="max"/>
        <c:crossBetween val="between"/>
      </c:valAx>
      <c:dateAx>
        <c:axId val="447116960"/>
        <c:scaling>
          <c:orientation val="minMax"/>
        </c:scaling>
        <c:delete val="1"/>
        <c:axPos val="b"/>
        <c:numFmt formatCode="m/d/yyyy" sourceLinked="1"/>
        <c:majorTickMark val="out"/>
        <c:minorTickMark val="none"/>
        <c:tickLblPos val="nextTo"/>
        <c:crossAx val="593196336"/>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Sheet3!$C$1</c:f>
              <c:strCache>
                <c:ptCount val="1"/>
                <c:pt idx="0">
                  <c:v>Recession</c:v>
                </c:pt>
              </c:strCache>
            </c:strRef>
          </c:tx>
          <c:spPr>
            <a:solidFill>
              <a:schemeClr val="bg2"/>
            </a:solidFill>
            <a:ln>
              <a:noFill/>
            </a:ln>
            <a:effectLst/>
          </c:spPr>
          <c:cat>
            <c:numRef>
              <c:f>Sheet3!$A$2:$A$6389</c:f>
              <c:numCache>
                <c:formatCode>m/d/yyyy</c:formatCode>
                <c:ptCount val="6388"/>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numCache>
            </c:numRef>
          </c:cat>
          <c:val>
            <c:numRef>
              <c:f>Sheet3!$C$2:$C$6389</c:f>
              <c:numCache>
                <c:formatCode>General</c:formatCode>
                <c:ptCount val="638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1000000</c:v>
                </c:pt>
                <c:pt idx="327">
                  <c:v>1000000</c:v>
                </c:pt>
                <c:pt idx="328">
                  <c:v>1000000</c:v>
                </c:pt>
                <c:pt idx="329">
                  <c:v>1000000</c:v>
                </c:pt>
                <c:pt idx="330">
                  <c:v>1000000</c:v>
                </c:pt>
                <c:pt idx="331">
                  <c:v>1000000</c:v>
                </c:pt>
                <c:pt idx="332">
                  <c:v>1000000</c:v>
                </c:pt>
                <c:pt idx="333">
                  <c:v>1000000</c:v>
                </c:pt>
                <c:pt idx="334">
                  <c:v>1000000</c:v>
                </c:pt>
                <c:pt idx="335">
                  <c:v>1000000</c:v>
                </c:pt>
                <c:pt idx="336">
                  <c:v>1000000</c:v>
                </c:pt>
                <c:pt idx="337">
                  <c:v>1000000</c:v>
                </c:pt>
                <c:pt idx="338">
                  <c:v>1000000</c:v>
                </c:pt>
                <c:pt idx="339">
                  <c:v>1000000</c:v>
                </c:pt>
                <c:pt idx="340">
                  <c:v>1000000</c:v>
                </c:pt>
                <c:pt idx="341">
                  <c:v>1000000</c:v>
                </c:pt>
                <c:pt idx="342">
                  <c:v>1000000</c:v>
                </c:pt>
                <c:pt idx="343">
                  <c:v>1000000</c:v>
                </c:pt>
                <c:pt idx="344">
                  <c:v>1000000</c:v>
                </c:pt>
                <c:pt idx="345">
                  <c:v>1000000</c:v>
                </c:pt>
                <c:pt idx="346">
                  <c:v>1000000</c:v>
                </c:pt>
                <c:pt idx="347">
                  <c:v>1000000</c:v>
                </c:pt>
                <c:pt idx="348">
                  <c:v>1000000</c:v>
                </c:pt>
                <c:pt idx="349">
                  <c:v>1000000</c:v>
                </c:pt>
                <c:pt idx="350">
                  <c:v>1000000</c:v>
                </c:pt>
                <c:pt idx="351">
                  <c:v>1000000</c:v>
                </c:pt>
                <c:pt idx="352">
                  <c:v>1000000</c:v>
                </c:pt>
                <c:pt idx="353">
                  <c:v>1000000</c:v>
                </c:pt>
                <c:pt idx="354">
                  <c:v>1000000</c:v>
                </c:pt>
                <c:pt idx="355">
                  <c:v>1000000</c:v>
                </c:pt>
                <c:pt idx="356">
                  <c:v>1000000</c:v>
                </c:pt>
                <c:pt idx="357">
                  <c:v>1000000</c:v>
                </c:pt>
                <c:pt idx="358">
                  <c:v>1000000</c:v>
                </c:pt>
                <c:pt idx="359">
                  <c:v>1000000</c:v>
                </c:pt>
                <c:pt idx="360">
                  <c:v>1000000</c:v>
                </c:pt>
                <c:pt idx="361">
                  <c:v>1000000</c:v>
                </c:pt>
                <c:pt idx="362">
                  <c:v>1000000</c:v>
                </c:pt>
                <c:pt idx="363">
                  <c:v>1000000</c:v>
                </c:pt>
                <c:pt idx="364">
                  <c:v>1000000</c:v>
                </c:pt>
                <c:pt idx="365">
                  <c:v>1000000</c:v>
                </c:pt>
                <c:pt idx="366">
                  <c:v>1000000</c:v>
                </c:pt>
                <c:pt idx="367">
                  <c:v>1000000</c:v>
                </c:pt>
                <c:pt idx="368">
                  <c:v>1000000</c:v>
                </c:pt>
                <c:pt idx="369">
                  <c:v>1000000</c:v>
                </c:pt>
                <c:pt idx="370">
                  <c:v>1000000</c:v>
                </c:pt>
                <c:pt idx="371">
                  <c:v>1000000</c:v>
                </c:pt>
                <c:pt idx="372">
                  <c:v>1000000</c:v>
                </c:pt>
                <c:pt idx="373">
                  <c:v>1000000</c:v>
                </c:pt>
                <c:pt idx="374">
                  <c:v>1000000</c:v>
                </c:pt>
                <c:pt idx="375">
                  <c:v>1000000</c:v>
                </c:pt>
                <c:pt idx="376">
                  <c:v>1000000</c:v>
                </c:pt>
                <c:pt idx="377">
                  <c:v>1000000</c:v>
                </c:pt>
                <c:pt idx="378">
                  <c:v>1000000</c:v>
                </c:pt>
                <c:pt idx="379">
                  <c:v>1000000</c:v>
                </c:pt>
                <c:pt idx="380">
                  <c:v>1000000</c:v>
                </c:pt>
                <c:pt idx="381">
                  <c:v>1000000</c:v>
                </c:pt>
                <c:pt idx="382">
                  <c:v>1000000</c:v>
                </c:pt>
                <c:pt idx="383">
                  <c:v>1000000</c:v>
                </c:pt>
                <c:pt idx="384">
                  <c:v>1000000</c:v>
                </c:pt>
                <c:pt idx="385">
                  <c:v>1000000</c:v>
                </c:pt>
                <c:pt idx="386">
                  <c:v>1000000</c:v>
                </c:pt>
                <c:pt idx="387">
                  <c:v>1000000</c:v>
                </c:pt>
                <c:pt idx="388">
                  <c:v>1000000</c:v>
                </c:pt>
                <c:pt idx="389">
                  <c:v>1000000</c:v>
                </c:pt>
                <c:pt idx="390">
                  <c:v>1000000</c:v>
                </c:pt>
                <c:pt idx="391">
                  <c:v>1000000</c:v>
                </c:pt>
                <c:pt idx="392">
                  <c:v>1000000</c:v>
                </c:pt>
                <c:pt idx="393">
                  <c:v>1000000</c:v>
                </c:pt>
                <c:pt idx="394">
                  <c:v>1000000</c:v>
                </c:pt>
                <c:pt idx="395">
                  <c:v>1000000</c:v>
                </c:pt>
                <c:pt idx="396">
                  <c:v>1000000</c:v>
                </c:pt>
                <c:pt idx="397">
                  <c:v>1000000</c:v>
                </c:pt>
                <c:pt idx="398">
                  <c:v>1000000</c:v>
                </c:pt>
                <c:pt idx="399">
                  <c:v>1000000</c:v>
                </c:pt>
                <c:pt idx="400">
                  <c:v>1000000</c:v>
                </c:pt>
                <c:pt idx="401">
                  <c:v>1000000</c:v>
                </c:pt>
                <c:pt idx="402">
                  <c:v>1000000</c:v>
                </c:pt>
                <c:pt idx="403">
                  <c:v>1000000</c:v>
                </c:pt>
                <c:pt idx="404">
                  <c:v>1000000</c:v>
                </c:pt>
                <c:pt idx="405">
                  <c:v>1000000</c:v>
                </c:pt>
                <c:pt idx="406">
                  <c:v>1000000</c:v>
                </c:pt>
                <c:pt idx="407">
                  <c:v>1000000</c:v>
                </c:pt>
                <c:pt idx="408">
                  <c:v>1000000</c:v>
                </c:pt>
                <c:pt idx="409">
                  <c:v>1000000</c:v>
                </c:pt>
                <c:pt idx="410">
                  <c:v>1000000</c:v>
                </c:pt>
                <c:pt idx="411">
                  <c:v>1000000</c:v>
                </c:pt>
                <c:pt idx="412">
                  <c:v>1000000</c:v>
                </c:pt>
                <c:pt idx="413">
                  <c:v>1000000</c:v>
                </c:pt>
                <c:pt idx="414">
                  <c:v>1000000</c:v>
                </c:pt>
                <c:pt idx="415">
                  <c:v>1000000</c:v>
                </c:pt>
                <c:pt idx="416">
                  <c:v>1000000</c:v>
                </c:pt>
                <c:pt idx="417">
                  <c:v>1000000</c:v>
                </c:pt>
                <c:pt idx="418">
                  <c:v>1000000</c:v>
                </c:pt>
                <c:pt idx="419">
                  <c:v>1000000</c:v>
                </c:pt>
                <c:pt idx="420">
                  <c:v>1000000</c:v>
                </c:pt>
                <c:pt idx="421">
                  <c:v>1000000</c:v>
                </c:pt>
                <c:pt idx="422">
                  <c:v>1000000</c:v>
                </c:pt>
                <c:pt idx="423">
                  <c:v>1000000</c:v>
                </c:pt>
                <c:pt idx="424">
                  <c:v>1000000</c:v>
                </c:pt>
                <c:pt idx="425">
                  <c:v>1000000</c:v>
                </c:pt>
                <c:pt idx="426">
                  <c:v>1000000</c:v>
                </c:pt>
                <c:pt idx="427">
                  <c:v>1000000</c:v>
                </c:pt>
                <c:pt idx="428">
                  <c:v>1000000</c:v>
                </c:pt>
                <c:pt idx="429">
                  <c:v>1000000</c:v>
                </c:pt>
                <c:pt idx="430">
                  <c:v>1000000</c:v>
                </c:pt>
                <c:pt idx="431">
                  <c:v>1000000</c:v>
                </c:pt>
                <c:pt idx="432">
                  <c:v>1000000</c:v>
                </c:pt>
                <c:pt idx="433">
                  <c:v>1000000</c:v>
                </c:pt>
                <c:pt idx="434">
                  <c:v>1000000</c:v>
                </c:pt>
                <c:pt idx="435">
                  <c:v>1000000</c:v>
                </c:pt>
                <c:pt idx="436">
                  <c:v>1000000</c:v>
                </c:pt>
                <c:pt idx="437">
                  <c:v>1000000</c:v>
                </c:pt>
                <c:pt idx="438">
                  <c:v>1000000</c:v>
                </c:pt>
                <c:pt idx="439">
                  <c:v>1000000</c:v>
                </c:pt>
                <c:pt idx="440">
                  <c:v>1000000</c:v>
                </c:pt>
                <c:pt idx="441">
                  <c:v>1000000</c:v>
                </c:pt>
                <c:pt idx="442">
                  <c:v>1000000</c:v>
                </c:pt>
                <c:pt idx="443">
                  <c:v>1000000</c:v>
                </c:pt>
                <c:pt idx="444">
                  <c:v>1000000</c:v>
                </c:pt>
                <c:pt idx="445">
                  <c:v>1000000</c:v>
                </c:pt>
                <c:pt idx="446">
                  <c:v>1000000</c:v>
                </c:pt>
                <c:pt idx="447">
                  <c:v>1000000</c:v>
                </c:pt>
                <c:pt idx="448">
                  <c:v>1000000</c:v>
                </c:pt>
                <c:pt idx="449">
                  <c:v>1000000</c:v>
                </c:pt>
                <c:pt idx="450">
                  <c:v>1000000</c:v>
                </c:pt>
                <c:pt idx="451">
                  <c:v>1000000</c:v>
                </c:pt>
                <c:pt idx="452">
                  <c:v>1000000</c:v>
                </c:pt>
                <c:pt idx="453">
                  <c:v>1000000</c:v>
                </c:pt>
                <c:pt idx="454">
                  <c:v>1000000</c:v>
                </c:pt>
                <c:pt idx="455">
                  <c:v>1000000</c:v>
                </c:pt>
                <c:pt idx="456">
                  <c:v>1000000</c:v>
                </c:pt>
                <c:pt idx="457">
                  <c:v>1000000</c:v>
                </c:pt>
                <c:pt idx="458">
                  <c:v>1000000</c:v>
                </c:pt>
                <c:pt idx="459">
                  <c:v>1000000</c:v>
                </c:pt>
                <c:pt idx="460">
                  <c:v>1000000</c:v>
                </c:pt>
                <c:pt idx="461">
                  <c:v>1000000</c:v>
                </c:pt>
                <c:pt idx="462">
                  <c:v>1000000</c:v>
                </c:pt>
                <c:pt idx="463">
                  <c:v>1000000</c:v>
                </c:pt>
                <c:pt idx="464">
                  <c:v>1000000</c:v>
                </c:pt>
                <c:pt idx="465">
                  <c:v>1000000</c:v>
                </c:pt>
                <c:pt idx="466">
                  <c:v>1000000</c:v>
                </c:pt>
                <c:pt idx="467">
                  <c:v>1000000</c:v>
                </c:pt>
                <c:pt idx="468">
                  <c:v>1000000</c:v>
                </c:pt>
                <c:pt idx="469">
                  <c:v>1000000</c:v>
                </c:pt>
                <c:pt idx="470">
                  <c:v>1000000</c:v>
                </c:pt>
                <c:pt idx="471">
                  <c:v>1000000</c:v>
                </c:pt>
                <c:pt idx="472">
                  <c:v>1000000</c:v>
                </c:pt>
                <c:pt idx="473">
                  <c:v>1000000</c:v>
                </c:pt>
                <c:pt idx="474">
                  <c:v>1000000</c:v>
                </c:pt>
                <c:pt idx="475">
                  <c:v>1000000</c:v>
                </c:pt>
                <c:pt idx="476">
                  <c:v>1000000</c:v>
                </c:pt>
                <c:pt idx="477">
                  <c:v>1000000</c:v>
                </c:pt>
                <c:pt idx="478">
                  <c:v>1000000</c:v>
                </c:pt>
                <c:pt idx="479">
                  <c:v>1000000</c:v>
                </c:pt>
                <c:pt idx="480">
                  <c:v>1000000</c:v>
                </c:pt>
                <c:pt idx="481">
                  <c:v>1000000</c:v>
                </c:pt>
                <c:pt idx="482">
                  <c:v>1000000</c:v>
                </c:pt>
                <c:pt idx="483">
                  <c:v>1000000</c:v>
                </c:pt>
                <c:pt idx="484">
                  <c:v>1000000</c:v>
                </c:pt>
                <c:pt idx="485">
                  <c:v>1000000</c:v>
                </c:pt>
                <c:pt idx="486">
                  <c:v>1000000</c:v>
                </c:pt>
                <c:pt idx="487">
                  <c:v>1000000</c:v>
                </c:pt>
                <c:pt idx="488">
                  <c:v>1000000</c:v>
                </c:pt>
                <c:pt idx="489">
                  <c:v>1000000</c:v>
                </c:pt>
                <c:pt idx="490">
                  <c:v>1000000</c:v>
                </c:pt>
                <c:pt idx="491">
                  <c:v>1000000</c:v>
                </c:pt>
                <c:pt idx="492">
                  <c:v>1000000</c:v>
                </c:pt>
                <c:pt idx="493">
                  <c:v>1000000</c:v>
                </c:pt>
                <c:pt idx="494">
                  <c:v>1000000</c:v>
                </c:pt>
                <c:pt idx="495">
                  <c:v>1000000</c:v>
                </c:pt>
                <c:pt idx="496">
                  <c:v>1000000</c:v>
                </c:pt>
                <c:pt idx="497">
                  <c:v>1000000</c:v>
                </c:pt>
                <c:pt idx="498">
                  <c:v>1000000</c:v>
                </c:pt>
                <c:pt idx="499">
                  <c:v>1000000</c:v>
                </c:pt>
                <c:pt idx="500">
                  <c:v>1000000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1000000</c:v>
                </c:pt>
                <c:pt idx="2088">
                  <c:v>1000000</c:v>
                </c:pt>
                <c:pt idx="2089">
                  <c:v>1000000</c:v>
                </c:pt>
                <c:pt idx="2090">
                  <c:v>1000000</c:v>
                </c:pt>
                <c:pt idx="2091">
                  <c:v>1000000</c:v>
                </c:pt>
                <c:pt idx="2092">
                  <c:v>1000000</c:v>
                </c:pt>
                <c:pt idx="2093">
                  <c:v>1000000</c:v>
                </c:pt>
                <c:pt idx="2094">
                  <c:v>1000000</c:v>
                </c:pt>
                <c:pt idx="2095">
                  <c:v>1000000</c:v>
                </c:pt>
                <c:pt idx="2096">
                  <c:v>1000000</c:v>
                </c:pt>
                <c:pt idx="2097">
                  <c:v>1000000</c:v>
                </c:pt>
                <c:pt idx="2098">
                  <c:v>1000000</c:v>
                </c:pt>
                <c:pt idx="2099">
                  <c:v>1000000</c:v>
                </c:pt>
                <c:pt idx="2100">
                  <c:v>1000000</c:v>
                </c:pt>
                <c:pt idx="2101">
                  <c:v>1000000</c:v>
                </c:pt>
                <c:pt idx="2102">
                  <c:v>1000000</c:v>
                </c:pt>
                <c:pt idx="2103">
                  <c:v>1000000</c:v>
                </c:pt>
                <c:pt idx="2104">
                  <c:v>1000000</c:v>
                </c:pt>
                <c:pt idx="2105">
                  <c:v>1000000</c:v>
                </c:pt>
                <c:pt idx="2106">
                  <c:v>1000000</c:v>
                </c:pt>
                <c:pt idx="2107">
                  <c:v>1000000</c:v>
                </c:pt>
                <c:pt idx="2108">
                  <c:v>1000000</c:v>
                </c:pt>
                <c:pt idx="2109">
                  <c:v>1000000</c:v>
                </c:pt>
                <c:pt idx="2110">
                  <c:v>1000000</c:v>
                </c:pt>
                <c:pt idx="2111">
                  <c:v>1000000</c:v>
                </c:pt>
                <c:pt idx="2112">
                  <c:v>1000000</c:v>
                </c:pt>
                <c:pt idx="2113">
                  <c:v>1000000</c:v>
                </c:pt>
                <c:pt idx="2114">
                  <c:v>1000000</c:v>
                </c:pt>
                <c:pt idx="2115">
                  <c:v>1000000</c:v>
                </c:pt>
                <c:pt idx="2116">
                  <c:v>1000000</c:v>
                </c:pt>
                <c:pt idx="2117">
                  <c:v>1000000</c:v>
                </c:pt>
                <c:pt idx="2118">
                  <c:v>1000000</c:v>
                </c:pt>
                <c:pt idx="2119">
                  <c:v>1000000</c:v>
                </c:pt>
                <c:pt idx="2120">
                  <c:v>1000000</c:v>
                </c:pt>
                <c:pt idx="2121">
                  <c:v>1000000</c:v>
                </c:pt>
                <c:pt idx="2122">
                  <c:v>1000000</c:v>
                </c:pt>
                <c:pt idx="2123">
                  <c:v>1000000</c:v>
                </c:pt>
                <c:pt idx="2124">
                  <c:v>1000000</c:v>
                </c:pt>
                <c:pt idx="2125">
                  <c:v>1000000</c:v>
                </c:pt>
                <c:pt idx="2126">
                  <c:v>1000000</c:v>
                </c:pt>
                <c:pt idx="2127">
                  <c:v>1000000</c:v>
                </c:pt>
                <c:pt idx="2128">
                  <c:v>1000000</c:v>
                </c:pt>
                <c:pt idx="2129">
                  <c:v>1000000</c:v>
                </c:pt>
                <c:pt idx="2130">
                  <c:v>1000000</c:v>
                </c:pt>
                <c:pt idx="2131">
                  <c:v>1000000</c:v>
                </c:pt>
                <c:pt idx="2132">
                  <c:v>1000000</c:v>
                </c:pt>
                <c:pt idx="2133">
                  <c:v>1000000</c:v>
                </c:pt>
                <c:pt idx="2134">
                  <c:v>1000000</c:v>
                </c:pt>
                <c:pt idx="2135">
                  <c:v>1000000</c:v>
                </c:pt>
                <c:pt idx="2136">
                  <c:v>1000000</c:v>
                </c:pt>
                <c:pt idx="2137">
                  <c:v>1000000</c:v>
                </c:pt>
                <c:pt idx="2138">
                  <c:v>1000000</c:v>
                </c:pt>
                <c:pt idx="2139">
                  <c:v>1000000</c:v>
                </c:pt>
                <c:pt idx="2140">
                  <c:v>1000000</c:v>
                </c:pt>
                <c:pt idx="2141">
                  <c:v>1000000</c:v>
                </c:pt>
                <c:pt idx="2142">
                  <c:v>1000000</c:v>
                </c:pt>
                <c:pt idx="2143">
                  <c:v>1000000</c:v>
                </c:pt>
                <c:pt idx="2144">
                  <c:v>1000000</c:v>
                </c:pt>
                <c:pt idx="2145">
                  <c:v>1000000</c:v>
                </c:pt>
                <c:pt idx="2146">
                  <c:v>1000000</c:v>
                </c:pt>
                <c:pt idx="2147">
                  <c:v>1000000</c:v>
                </c:pt>
                <c:pt idx="2148">
                  <c:v>1000000</c:v>
                </c:pt>
                <c:pt idx="2149">
                  <c:v>1000000</c:v>
                </c:pt>
                <c:pt idx="2150">
                  <c:v>1000000</c:v>
                </c:pt>
                <c:pt idx="2151">
                  <c:v>1000000</c:v>
                </c:pt>
                <c:pt idx="2152">
                  <c:v>1000000</c:v>
                </c:pt>
                <c:pt idx="2153">
                  <c:v>1000000</c:v>
                </c:pt>
                <c:pt idx="2154">
                  <c:v>1000000</c:v>
                </c:pt>
                <c:pt idx="2155">
                  <c:v>1000000</c:v>
                </c:pt>
                <c:pt idx="2156">
                  <c:v>1000000</c:v>
                </c:pt>
                <c:pt idx="2157">
                  <c:v>1000000</c:v>
                </c:pt>
                <c:pt idx="2158">
                  <c:v>1000000</c:v>
                </c:pt>
                <c:pt idx="2159">
                  <c:v>1000000</c:v>
                </c:pt>
                <c:pt idx="2160">
                  <c:v>1000000</c:v>
                </c:pt>
                <c:pt idx="2161">
                  <c:v>1000000</c:v>
                </c:pt>
                <c:pt idx="2162">
                  <c:v>1000000</c:v>
                </c:pt>
                <c:pt idx="2163">
                  <c:v>1000000</c:v>
                </c:pt>
                <c:pt idx="2164">
                  <c:v>1000000</c:v>
                </c:pt>
                <c:pt idx="2165">
                  <c:v>1000000</c:v>
                </c:pt>
                <c:pt idx="2166">
                  <c:v>1000000</c:v>
                </c:pt>
                <c:pt idx="2167">
                  <c:v>1000000</c:v>
                </c:pt>
                <c:pt idx="2168">
                  <c:v>1000000</c:v>
                </c:pt>
                <c:pt idx="2169">
                  <c:v>1000000</c:v>
                </c:pt>
                <c:pt idx="2170">
                  <c:v>1000000</c:v>
                </c:pt>
                <c:pt idx="2171">
                  <c:v>1000000</c:v>
                </c:pt>
                <c:pt idx="2172">
                  <c:v>1000000</c:v>
                </c:pt>
                <c:pt idx="2173">
                  <c:v>1000000</c:v>
                </c:pt>
                <c:pt idx="2174">
                  <c:v>1000000</c:v>
                </c:pt>
                <c:pt idx="2175">
                  <c:v>1000000</c:v>
                </c:pt>
                <c:pt idx="2176">
                  <c:v>1000000</c:v>
                </c:pt>
                <c:pt idx="2177">
                  <c:v>1000000</c:v>
                </c:pt>
                <c:pt idx="2178">
                  <c:v>1000000</c:v>
                </c:pt>
                <c:pt idx="2179">
                  <c:v>1000000</c:v>
                </c:pt>
                <c:pt idx="2180">
                  <c:v>1000000</c:v>
                </c:pt>
                <c:pt idx="2181">
                  <c:v>1000000</c:v>
                </c:pt>
                <c:pt idx="2182">
                  <c:v>1000000</c:v>
                </c:pt>
                <c:pt idx="2183">
                  <c:v>1000000</c:v>
                </c:pt>
                <c:pt idx="2184">
                  <c:v>1000000</c:v>
                </c:pt>
                <c:pt idx="2185">
                  <c:v>1000000</c:v>
                </c:pt>
                <c:pt idx="2186">
                  <c:v>1000000</c:v>
                </c:pt>
                <c:pt idx="2187">
                  <c:v>1000000</c:v>
                </c:pt>
                <c:pt idx="2188">
                  <c:v>1000000</c:v>
                </c:pt>
                <c:pt idx="2189">
                  <c:v>1000000</c:v>
                </c:pt>
                <c:pt idx="2190">
                  <c:v>1000000</c:v>
                </c:pt>
                <c:pt idx="2191">
                  <c:v>1000000</c:v>
                </c:pt>
                <c:pt idx="2192">
                  <c:v>1000000</c:v>
                </c:pt>
                <c:pt idx="2193">
                  <c:v>1000000</c:v>
                </c:pt>
                <c:pt idx="2194">
                  <c:v>1000000</c:v>
                </c:pt>
                <c:pt idx="2195">
                  <c:v>1000000</c:v>
                </c:pt>
                <c:pt idx="2196">
                  <c:v>1000000</c:v>
                </c:pt>
                <c:pt idx="2197">
                  <c:v>1000000</c:v>
                </c:pt>
                <c:pt idx="2198">
                  <c:v>1000000</c:v>
                </c:pt>
                <c:pt idx="2199">
                  <c:v>1000000</c:v>
                </c:pt>
                <c:pt idx="2200">
                  <c:v>1000000</c:v>
                </c:pt>
                <c:pt idx="2201">
                  <c:v>1000000</c:v>
                </c:pt>
                <c:pt idx="2202">
                  <c:v>1000000</c:v>
                </c:pt>
                <c:pt idx="2203">
                  <c:v>1000000</c:v>
                </c:pt>
                <c:pt idx="2204">
                  <c:v>1000000</c:v>
                </c:pt>
                <c:pt idx="2205">
                  <c:v>1000000</c:v>
                </c:pt>
                <c:pt idx="2206">
                  <c:v>1000000</c:v>
                </c:pt>
                <c:pt idx="2207">
                  <c:v>1000000</c:v>
                </c:pt>
                <c:pt idx="2208">
                  <c:v>1000000</c:v>
                </c:pt>
                <c:pt idx="2209">
                  <c:v>1000000</c:v>
                </c:pt>
                <c:pt idx="2210">
                  <c:v>1000000</c:v>
                </c:pt>
                <c:pt idx="2211">
                  <c:v>1000000</c:v>
                </c:pt>
                <c:pt idx="2212">
                  <c:v>1000000</c:v>
                </c:pt>
                <c:pt idx="2213">
                  <c:v>1000000</c:v>
                </c:pt>
                <c:pt idx="2214">
                  <c:v>1000000</c:v>
                </c:pt>
                <c:pt idx="2215">
                  <c:v>1000000</c:v>
                </c:pt>
                <c:pt idx="2216">
                  <c:v>1000000</c:v>
                </c:pt>
                <c:pt idx="2217">
                  <c:v>1000000</c:v>
                </c:pt>
                <c:pt idx="2218">
                  <c:v>1000000</c:v>
                </c:pt>
                <c:pt idx="2219">
                  <c:v>1000000</c:v>
                </c:pt>
                <c:pt idx="2220">
                  <c:v>1000000</c:v>
                </c:pt>
                <c:pt idx="2221">
                  <c:v>1000000</c:v>
                </c:pt>
                <c:pt idx="2222">
                  <c:v>1000000</c:v>
                </c:pt>
                <c:pt idx="2223">
                  <c:v>1000000</c:v>
                </c:pt>
                <c:pt idx="2224">
                  <c:v>1000000</c:v>
                </c:pt>
                <c:pt idx="2225">
                  <c:v>1000000</c:v>
                </c:pt>
                <c:pt idx="2226">
                  <c:v>1000000</c:v>
                </c:pt>
                <c:pt idx="2227">
                  <c:v>1000000</c:v>
                </c:pt>
                <c:pt idx="2228">
                  <c:v>1000000</c:v>
                </c:pt>
                <c:pt idx="2229">
                  <c:v>1000000</c:v>
                </c:pt>
                <c:pt idx="2230">
                  <c:v>1000000</c:v>
                </c:pt>
                <c:pt idx="2231">
                  <c:v>1000000</c:v>
                </c:pt>
                <c:pt idx="2232">
                  <c:v>1000000</c:v>
                </c:pt>
                <c:pt idx="2233">
                  <c:v>1000000</c:v>
                </c:pt>
                <c:pt idx="2234">
                  <c:v>1000000</c:v>
                </c:pt>
                <c:pt idx="2235">
                  <c:v>1000000</c:v>
                </c:pt>
                <c:pt idx="2236">
                  <c:v>1000000</c:v>
                </c:pt>
                <c:pt idx="2237">
                  <c:v>1000000</c:v>
                </c:pt>
                <c:pt idx="2238">
                  <c:v>1000000</c:v>
                </c:pt>
                <c:pt idx="2239">
                  <c:v>1000000</c:v>
                </c:pt>
                <c:pt idx="2240">
                  <c:v>1000000</c:v>
                </c:pt>
                <c:pt idx="2241">
                  <c:v>1000000</c:v>
                </c:pt>
                <c:pt idx="2242">
                  <c:v>1000000</c:v>
                </c:pt>
                <c:pt idx="2243">
                  <c:v>1000000</c:v>
                </c:pt>
                <c:pt idx="2244">
                  <c:v>1000000</c:v>
                </c:pt>
                <c:pt idx="2245">
                  <c:v>1000000</c:v>
                </c:pt>
                <c:pt idx="2246">
                  <c:v>1000000</c:v>
                </c:pt>
                <c:pt idx="2247">
                  <c:v>1000000</c:v>
                </c:pt>
                <c:pt idx="2248">
                  <c:v>1000000</c:v>
                </c:pt>
                <c:pt idx="2249">
                  <c:v>1000000</c:v>
                </c:pt>
                <c:pt idx="2250">
                  <c:v>1000000</c:v>
                </c:pt>
                <c:pt idx="2251">
                  <c:v>1000000</c:v>
                </c:pt>
                <c:pt idx="2252">
                  <c:v>1000000</c:v>
                </c:pt>
                <c:pt idx="2253">
                  <c:v>1000000</c:v>
                </c:pt>
                <c:pt idx="2254">
                  <c:v>1000000</c:v>
                </c:pt>
                <c:pt idx="2255">
                  <c:v>1000000</c:v>
                </c:pt>
                <c:pt idx="2256">
                  <c:v>1000000</c:v>
                </c:pt>
                <c:pt idx="2257">
                  <c:v>1000000</c:v>
                </c:pt>
                <c:pt idx="2258">
                  <c:v>1000000</c:v>
                </c:pt>
                <c:pt idx="2259">
                  <c:v>1000000</c:v>
                </c:pt>
                <c:pt idx="2260">
                  <c:v>1000000</c:v>
                </c:pt>
                <c:pt idx="2261">
                  <c:v>1000000</c:v>
                </c:pt>
                <c:pt idx="2262">
                  <c:v>1000000</c:v>
                </c:pt>
                <c:pt idx="2263">
                  <c:v>1000000</c:v>
                </c:pt>
                <c:pt idx="2264">
                  <c:v>1000000</c:v>
                </c:pt>
                <c:pt idx="2265">
                  <c:v>1000000</c:v>
                </c:pt>
                <c:pt idx="2266">
                  <c:v>1000000</c:v>
                </c:pt>
                <c:pt idx="2267">
                  <c:v>1000000</c:v>
                </c:pt>
                <c:pt idx="2268">
                  <c:v>1000000</c:v>
                </c:pt>
                <c:pt idx="2269">
                  <c:v>1000000</c:v>
                </c:pt>
                <c:pt idx="2270">
                  <c:v>1000000</c:v>
                </c:pt>
                <c:pt idx="2271">
                  <c:v>1000000</c:v>
                </c:pt>
                <c:pt idx="2272">
                  <c:v>1000000</c:v>
                </c:pt>
                <c:pt idx="2273">
                  <c:v>1000000</c:v>
                </c:pt>
                <c:pt idx="2274">
                  <c:v>1000000</c:v>
                </c:pt>
                <c:pt idx="2275">
                  <c:v>1000000</c:v>
                </c:pt>
                <c:pt idx="2276">
                  <c:v>1000000</c:v>
                </c:pt>
                <c:pt idx="2277">
                  <c:v>1000000</c:v>
                </c:pt>
                <c:pt idx="2278">
                  <c:v>1000000</c:v>
                </c:pt>
                <c:pt idx="2279">
                  <c:v>1000000</c:v>
                </c:pt>
                <c:pt idx="2280">
                  <c:v>1000000</c:v>
                </c:pt>
                <c:pt idx="2281">
                  <c:v>1000000</c:v>
                </c:pt>
                <c:pt idx="2282">
                  <c:v>1000000</c:v>
                </c:pt>
                <c:pt idx="2283">
                  <c:v>1000000</c:v>
                </c:pt>
                <c:pt idx="2284">
                  <c:v>1000000</c:v>
                </c:pt>
                <c:pt idx="2285">
                  <c:v>1000000</c:v>
                </c:pt>
                <c:pt idx="2286">
                  <c:v>1000000</c:v>
                </c:pt>
                <c:pt idx="2287">
                  <c:v>1000000</c:v>
                </c:pt>
                <c:pt idx="2288">
                  <c:v>1000000</c:v>
                </c:pt>
                <c:pt idx="2289">
                  <c:v>1000000</c:v>
                </c:pt>
                <c:pt idx="2290">
                  <c:v>1000000</c:v>
                </c:pt>
                <c:pt idx="2291">
                  <c:v>1000000</c:v>
                </c:pt>
                <c:pt idx="2292">
                  <c:v>1000000</c:v>
                </c:pt>
                <c:pt idx="2293">
                  <c:v>1000000</c:v>
                </c:pt>
                <c:pt idx="2294">
                  <c:v>1000000</c:v>
                </c:pt>
                <c:pt idx="2295">
                  <c:v>1000000</c:v>
                </c:pt>
                <c:pt idx="2296">
                  <c:v>1000000</c:v>
                </c:pt>
                <c:pt idx="2297">
                  <c:v>1000000</c:v>
                </c:pt>
                <c:pt idx="2298">
                  <c:v>1000000</c:v>
                </c:pt>
                <c:pt idx="2299">
                  <c:v>1000000</c:v>
                </c:pt>
                <c:pt idx="2300">
                  <c:v>1000000</c:v>
                </c:pt>
                <c:pt idx="2301">
                  <c:v>1000000</c:v>
                </c:pt>
                <c:pt idx="2302">
                  <c:v>1000000</c:v>
                </c:pt>
                <c:pt idx="2303">
                  <c:v>1000000</c:v>
                </c:pt>
                <c:pt idx="2304">
                  <c:v>1000000</c:v>
                </c:pt>
                <c:pt idx="2305">
                  <c:v>1000000</c:v>
                </c:pt>
                <c:pt idx="2306">
                  <c:v>1000000</c:v>
                </c:pt>
                <c:pt idx="2307">
                  <c:v>1000000</c:v>
                </c:pt>
                <c:pt idx="2308">
                  <c:v>1000000</c:v>
                </c:pt>
                <c:pt idx="2309">
                  <c:v>1000000</c:v>
                </c:pt>
                <c:pt idx="2310">
                  <c:v>1000000</c:v>
                </c:pt>
                <c:pt idx="2311">
                  <c:v>1000000</c:v>
                </c:pt>
                <c:pt idx="2312">
                  <c:v>1000000</c:v>
                </c:pt>
                <c:pt idx="2313">
                  <c:v>1000000</c:v>
                </c:pt>
                <c:pt idx="2314">
                  <c:v>1000000</c:v>
                </c:pt>
                <c:pt idx="2315">
                  <c:v>1000000</c:v>
                </c:pt>
                <c:pt idx="2316">
                  <c:v>1000000</c:v>
                </c:pt>
                <c:pt idx="2317">
                  <c:v>1000000</c:v>
                </c:pt>
                <c:pt idx="2318">
                  <c:v>1000000</c:v>
                </c:pt>
                <c:pt idx="2319">
                  <c:v>1000000</c:v>
                </c:pt>
                <c:pt idx="2320">
                  <c:v>1000000</c:v>
                </c:pt>
                <c:pt idx="2321">
                  <c:v>1000000</c:v>
                </c:pt>
                <c:pt idx="2322">
                  <c:v>1000000</c:v>
                </c:pt>
                <c:pt idx="2323">
                  <c:v>1000000</c:v>
                </c:pt>
                <c:pt idx="2324">
                  <c:v>1000000</c:v>
                </c:pt>
                <c:pt idx="2325">
                  <c:v>1000000</c:v>
                </c:pt>
                <c:pt idx="2326">
                  <c:v>1000000</c:v>
                </c:pt>
                <c:pt idx="2327">
                  <c:v>1000000</c:v>
                </c:pt>
                <c:pt idx="2328">
                  <c:v>1000000</c:v>
                </c:pt>
                <c:pt idx="2329">
                  <c:v>1000000</c:v>
                </c:pt>
                <c:pt idx="2330">
                  <c:v>1000000</c:v>
                </c:pt>
                <c:pt idx="2331">
                  <c:v>1000000</c:v>
                </c:pt>
                <c:pt idx="2332">
                  <c:v>1000000</c:v>
                </c:pt>
                <c:pt idx="2333">
                  <c:v>1000000</c:v>
                </c:pt>
                <c:pt idx="2334">
                  <c:v>1000000</c:v>
                </c:pt>
                <c:pt idx="2335">
                  <c:v>1000000</c:v>
                </c:pt>
                <c:pt idx="2336">
                  <c:v>1000000</c:v>
                </c:pt>
                <c:pt idx="2337">
                  <c:v>1000000</c:v>
                </c:pt>
                <c:pt idx="2338">
                  <c:v>1000000</c:v>
                </c:pt>
                <c:pt idx="2339">
                  <c:v>1000000</c:v>
                </c:pt>
                <c:pt idx="2340">
                  <c:v>1000000</c:v>
                </c:pt>
                <c:pt idx="2341">
                  <c:v>1000000</c:v>
                </c:pt>
                <c:pt idx="2342">
                  <c:v>1000000</c:v>
                </c:pt>
                <c:pt idx="2343">
                  <c:v>1000000</c:v>
                </c:pt>
                <c:pt idx="2344">
                  <c:v>1000000</c:v>
                </c:pt>
                <c:pt idx="2345">
                  <c:v>1000000</c:v>
                </c:pt>
                <c:pt idx="2346">
                  <c:v>1000000</c:v>
                </c:pt>
                <c:pt idx="2347">
                  <c:v>1000000</c:v>
                </c:pt>
                <c:pt idx="2348">
                  <c:v>1000000</c:v>
                </c:pt>
                <c:pt idx="2349">
                  <c:v>1000000</c:v>
                </c:pt>
                <c:pt idx="2350">
                  <c:v>1000000</c:v>
                </c:pt>
                <c:pt idx="2351">
                  <c:v>1000000</c:v>
                </c:pt>
                <c:pt idx="2352">
                  <c:v>1000000</c:v>
                </c:pt>
                <c:pt idx="2353">
                  <c:v>1000000</c:v>
                </c:pt>
                <c:pt idx="2354">
                  <c:v>1000000</c:v>
                </c:pt>
                <c:pt idx="2355">
                  <c:v>1000000</c:v>
                </c:pt>
                <c:pt idx="2356">
                  <c:v>1000000</c:v>
                </c:pt>
                <c:pt idx="2357">
                  <c:v>1000000</c:v>
                </c:pt>
                <c:pt idx="2358">
                  <c:v>1000000</c:v>
                </c:pt>
                <c:pt idx="2359">
                  <c:v>1000000</c:v>
                </c:pt>
                <c:pt idx="2360">
                  <c:v>1000000</c:v>
                </c:pt>
                <c:pt idx="2361">
                  <c:v>1000000</c:v>
                </c:pt>
                <c:pt idx="2362">
                  <c:v>1000000</c:v>
                </c:pt>
                <c:pt idx="2363">
                  <c:v>1000000</c:v>
                </c:pt>
                <c:pt idx="2364">
                  <c:v>1000000</c:v>
                </c:pt>
                <c:pt idx="2365">
                  <c:v>1000000</c:v>
                </c:pt>
                <c:pt idx="2366">
                  <c:v>1000000</c:v>
                </c:pt>
                <c:pt idx="2367">
                  <c:v>1000000</c:v>
                </c:pt>
                <c:pt idx="2368">
                  <c:v>1000000</c:v>
                </c:pt>
                <c:pt idx="2369">
                  <c:v>1000000</c:v>
                </c:pt>
                <c:pt idx="2370">
                  <c:v>1000000</c:v>
                </c:pt>
                <c:pt idx="2371">
                  <c:v>1000000</c:v>
                </c:pt>
                <c:pt idx="2372">
                  <c:v>1000000</c:v>
                </c:pt>
                <c:pt idx="2373">
                  <c:v>1000000</c:v>
                </c:pt>
                <c:pt idx="2374">
                  <c:v>1000000</c:v>
                </c:pt>
                <c:pt idx="2375">
                  <c:v>1000000</c:v>
                </c:pt>
                <c:pt idx="2376">
                  <c:v>1000000</c:v>
                </c:pt>
                <c:pt idx="2377">
                  <c:v>1000000</c:v>
                </c:pt>
                <c:pt idx="2378">
                  <c:v>1000000</c:v>
                </c:pt>
                <c:pt idx="2379">
                  <c:v>1000000</c:v>
                </c:pt>
                <c:pt idx="2380">
                  <c:v>1000000</c:v>
                </c:pt>
                <c:pt idx="2381">
                  <c:v>1000000</c:v>
                </c:pt>
                <c:pt idx="2382">
                  <c:v>1000000</c:v>
                </c:pt>
                <c:pt idx="2383">
                  <c:v>1000000</c:v>
                </c:pt>
                <c:pt idx="2384">
                  <c:v>1000000</c:v>
                </c:pt>
                <c:pt idx="2385">
                  <c:v>1000000</c:v>
                </c:pt>
                <c:pt idx="2386">
                  <c:v>1000000</c:v>
                </c:pt>
                <c:pt idx="2387">
                  <c:v>1000000</c:v>
                </c:pt>
                <c:pt idx="2388">
                  <c:v>1000000</c:v>
                </c:pt>
                <c:pt idx="2389">
                  <c:v>1000000</c:v>
                </c:pt>
                <c:pt idx="2390">
                  <c:v>1000000</c:v>
                </c:pt>
                <c:pt idx="2391">
                  <c:v>1000000</c:v>
                </c:pt>
                <c:pt idx="2392">
                  <c:v>1000000</c:v>
                </c:pt>
                <c:pt idx="2393">
                  <c:v>1000000</c:v>
                </c:pt>
                <c:pt idx="2394">
                  <c:v>1000000</c:v>
                </c:pt>
                <c:pt idx="2395">
                  <c:v>1000000</c:v>
                </c:pt>
                <c:pt idx="2396">
                  <c:v>1000000</c:v>
                </c:pt>
                <c:pt idx="2397">
                  <c:v>1000000</c:v>
                </c:pt>
                <c:pt idx="2398">
                  <c:v>1000000</c:v>
                </c:pt>
                <c:pt idx="2399">
                  <c:v>1000000</c:v>
                </c:pt>
                <c:pt idx="2400">
                  <c:v>1000000</c:v>
                </c:pt>
                <c:pt idx="2401">
                  <c:v>1000000</c:v>
                </c:pt>
                <c:pt idx="2402">
                  <c:v>1000000</c:v>
                </c:pt>
                <c:pt idx="2403">
                  <c:v>1000000</c:v>
                </c:pt>
                <c:pt idx="2404">
                  <c:v>1000000</c:v>
                </c:pt>
                <c:pt idx="2405">
                  <c:v>1000000</c:v>
                </c:pt>
                <c:pt idx="2406">
                  <c:v>1000000</c:v>
                </c:pt>
                <c:pt idx="2407">
                  <c:v>1000000</c:v>
                </c:pt>
                <c:pt idx="2408">
                  <c:v>1000000</c:v>
                </c:pt>
                <c:pt idx="2409">
                  <c:v>1000000</c:v>
                </c:pt>
                <c:pt idx="2410">
                  <c:v>1000000</c:v>
                </c:pt>
                <c:pt idx="2411">
                  <c:v>1000000</c:v>
                </c:pt>
                <c:pt idx="2412">
                  <c:v>1000000</c:v>
                </c:pt>
                <c:pt idx="2413">
                  <c:v>1000000</c:v>
                </c:pt>
                <c:pt idx="2414">
                  <c:v>1000000</c:v>
                </c:pt>
                <c:pt idx="2415">
                  <c:v>1000000</c:v>
                </c:pt>
                <c:pt idx="2416">
                  <c:v>1000000</c:v>
                </c:pt>
                <c:pt idx="2417">
                  <c:v>1000000</c:v>
                </c:pt>
                <c:pt idx="2418">
                  <c:v>1000000</c:v>
                </c:pt>
                <c:pt idx="2419">
                  <c:v>1000000</c:v>
                </c:pt>
                <c:pt idx="2420">
                  <c:v>1000000</c:v>
                </c:pt>
                <c:pt idx="2421">
                  <c:v>1000000</c:v>
                </c:pt>
                <c:pt idx="2422">
                  <c:v>1000000</c:v>
                </c:pt>
                <c:pt idx="2423">
                  <c:v>1000000</c:v>
                </c:pt>
                <c:pt idx="2424">
                  <c:v>1000000</c:v>
                </c:pt>
                <c:pt idx="2425">
                  <c:v>1000000</c:v>
                </c:pt>
                <c:pt idx="2426">
                  <c:v>1000000</c:v>
                </c:pt>
                <c:pt idx="2427">
                  <c:v>1000000</c:v>
                </c:pt>
                <c:pt idx="2428">
                  <c:v>1000000</c:v>
                </c:pt>
                <c:pt idx="2429">
                  <c:v>1000000</c:v>
                </c:pt>
                <c:pt idx="2430">
                  <c:v>1000000</c:v>
                </c:pt>
                <c:pt idx="2431">
                  <c:v>1000000</c:v>
                </c:pt>
                <c:pt idx="2432">
                  <c:v>1000000</c:v>
                </c:pt>
                <c:pt idx="2433">
                  <c:v>1000000</c:v>
                </c:pt>
                <c:pt idx="2434">
                  <c:v>1000000</c:v>
                </c:pt>
                <c:pt idx="2435">
                  <c:v>1000000</c:v>
                </c:pt>
                <c:pt idx="2436">
                  <c:v>1000000</c:v>
                </c:pt>
                <c:pt idx="2437">
                  <c:v>1000000</c:v>
                </c:pt>
                <c:pt idx="2438">
                  <c:v>1000000</c:v>
                </c:pt>
                <c:pt idx="2439">
                  <c:v>1000000</c:v>
                </c:pt>
                <c:pt idx="2440">
                  <c:v>1000000</c:v>
                </c:pt>
                <c:pt idx="2441">
                  <c:v>1000000</c:v>
                </c:pt>
                <c:pt idx="2442">
                  <c:v>1000000</c:v>
                </c:pt>
                <c:pt idx="2443">
                  <c:v>1000000</c:v>
                </c:pt>
                <c:pt idx="2444">
                  <c:v>1000000</c:v>
                </c:pt>
                <c:pt idx="2445">
                  <c:v>1000000</c:v>
                </c:pt>
                <c:pt idx="2446">
                  <c:v>1000000</c:v>
                </c:pt>
                <c:pt idx="2447">
                  <c:v>1000000</c:v>
                </c:pt>
                <c:pt idx="2448">
                  <c:v>1000000</c:v>
                </c:pt>
                <c:pt idx="2449">
                  <c:v>1000000</c:v>
                </c:pt>
                <c:pt idx="2450">
                  <c:v>1000000</c:v>
                </c:pt>
                <c:pt idx="2451">
                  <c:v>1000000</c:v>
                </c:pt>
                <c:pt idx="2452">
                  <c:v>1000000</c:v>
                </c:pt>
                <c:pt idx="2453">
                  <c:v>1000000</c:v>
                </c:pt>
                <c:pt idx="2454">
                  <c:v>1000000</c:v>
                </c:pt>
                <c:pt idx="2455">
                  <c:v>1000000</c:v>
                </c:pt>
                <c:pt idx="2456">
                  <c:v>1000000</c:v>
                </c:pt>
                <c:pt idx="2457">
                  <c:v>1000000</c:v>
                </c:pt>
                <c:pt idx="2458">
                  <c:v>1000000</c:v>
                </c:pt>
                <c:pt idx="2459">
                  <c:v>1000000</c:v>
                </c:pt>
                <c:pt idx="2460">
                  <c:v>1000000</c:v>
                </c:pt>
                <c:pt idx="2461">
                  <c:v>1000000</c:v>
                </c:pt>
                <c:pt idx="2462">
                  <c:v>1000000</c:v>
                </c:pt>
                <c:pt idx="2463">
                  <c:v>1000000</c:v>
                </c:pt>
                <c:pt idx="2464">
                  <c:v>1000000</c:v>
                </c:pt>
                <c:pt idx="2465">
                  <c:v>1000000</c:v>
                </c:pt>
                <c:pt idx="2466">
                  <c:v>1000000</c:v>
                </c:pt>
                <c:pt idx="2467">
                  <c:v>1000000</c:v>
                </c:pt>
                <c:pt idx="2468">
                  <c:v>1000000</c:v>
                </c:pt>
                <c:pt idx="2469">
                  <c:v>1000000</c:v>
                </c:pt>
                <c:pt idx="2470">
                  <c:v>1000000</c:v>
                </c:pt>
                <c:pt idx="2471">
                  <c:v>1000000</c:v>
                </c:pt>
                <c:pt idx="2472">
                  <c:v>1000000</c:v>
                </c:pt>
                <c:pt idx="2473">
                  <c:v>1000000</c:v>
                </c:pt>
                <c:pt idx="2474">
                  <c:v>1000000</c:v>
                </c:pt>
                <c:pt idx="2475">
                  <c:v>1000000</c:v>
                </c:pt>
                <c:pt idx="2476">
                  <c:v>1000000</c:v>
                </c:pt>
                <c:pt idx="2477">
                  <c:v>1000000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0</c:v>
                </c:pt>
                <c:pt idx="2815">
                  <c:v>0</c:v>
                </c:pt>
                <c:pt idx="2816">
                  <c:v>0</c:v>
                </c:pt>
                <c:pt idx="2817">
                  <c:v>0</c:v>
                </c:pt>
                <c:pt idx="2818">
                  <c:v>0</c:v>
                </c:pt>
                <c:pt idx="2819">
                  <c:v>0</c:v>
                </c:pt>
                <c:pt idx="2820">
                  <c:v>0</c:v>
                </c:pt>
                <c:pt idx="2821">
                  <c:v>0</c:v>
                </c:pt>
                <c:pt idx="2822">
                  <c:v>0</c:v>
                </c:pt>
                <c:pt idx="2823">
                  <c:v>0</c:v>
                </c:pt>
                <c:pt idx="2824">
                  <c:v>0</c:v>
                </c:pt>
                <c:pt idx="2825">
                  <c:v>0</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0</c:v>
                </c:pt>
                <c:pt idx="2849">
                  <c:v>0</c:v>
                </c:pt>
                <c:pt idx="2850">
                  <c:v>0</c:v>
                </c:pt>
                <c:pt idx="2851">
                  <c:v>0</c:v>
                </c:pt>
                <c:pt idx="2852">
                  <c:v>0</c:v>
                </c:pt>
                <c:pt idx="2853">
                  <c:v>0</c:v>
                </c:pt>
                <c:pt idx="2854">
                  <c:v>0</c:v>
                </c:pt>
                <c:pt idx="2855">
                  <c:v>0</c:v>
                </c:pt>
                <c:pt idx="2856">
                  <c:v>0</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0</c:v>
                </c:pt>
                <c:pt idx="2921">
                  <c:v>0</c:v>
                </c:pt>
                <c:pt idx="2922">
                  <c:v>0</c:v>
                </c:pt>
                <c:pt idx="2923">
                  <c:v>0</c:v>
                </c:pt>
                <c:pt idx="2924">
                  <c:v>0</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0</c:v>
                </c:pt>
                <c:pt idx="3029">
                  <c:v>0</c:v>
                </c:pt>
                <c:pt idx="3030">
                  <c:v>0</c:v>
                </c:pt>
                <c:pt idx="3031">
                  <c:v>0</c:v>
                </c:pt>
                <c:pt idx="3032">
                  <c:v>0</c:v>
                </c:pt>
                <c:pt idx="3033">
                  <c:v>0</c:v>
                </c:pt>
                <c:pt idx="3034">
                  <c:v>0</c:v>
                </c:pt>
                <c:pt idx="3035">
                  <c:v>0</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0</c:v>
                </c:pt>
                <c:pt idx="3084">
                  <c:v>0</c:v>
                </c:pt>
                <c:pt idx="3085">
                  <c:v>0</c:v>
                </c:pt>
                <c:pt idx="3086">
                  <c:v>0</c:v>
                </c:pt>
                <c:pt idx="3087">
                  <c:v>0</c:v>
                </c:pt>
                <c:pt idx="3088">
                  <c:v>0</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0</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0</c:v>
                </c:pt>
                <c:pt idx="3140">
                  <c:v>0</c:v>
                </c:pt>
                <c:pt idx="3141">
                  <c:v>0</c:v>
                </c:pt>
                <c:pt idx="3142">
                  <c:v>0</c:v>
                </c:pt>
                <c:pt idx="3143">
                  <c:v>0</c:v>
                </c:pt>
                <c:pt idx="3144">
                  <c:v>0</c:v>
                </c:pt>
                <c:pt idx="3145">
                  <c:v>0</c:v>
                </c:pt>
                <c:pt idx="3146">
                  <c:v>0</c:v>
                </c:pt>
                <c:pt idx="3147">
                  <c:v>0</c:v>
                </c:pt>
                <c:pt idx="3148">
                  <c:v>0</c:v>
                </c:pt>
                <c:pt idx="3149">
                  <c:v>0</c:v>
                </c:pt>
                <c:pt idx="3150">
                  <c:v>0</c:v>
                </c:pt>
                <c:pt idx="3151">
                  <c:v>0</c:v>
                </c:pt>
                <c:pt idx="3152">
                  <c:v>0</c:v>
                </c:pt>
                <c:pt idx="3153">
                  <c:v>0</c:v>
                </c:pt>
                <c:pt idx="3154">
                  <c:v>0</c:v>
                </c:pt>
                <c:pt idx="3155">
                  <c:v>0</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0</c:v>
                </c:pt>
                <c:pt idx="3169">
                  <c:v>0</c:v>
                </c:pt>
                <c:pt idx="3170">
                  <c:v>0</c:v>
                </c:pt>
                <c:pt idx="3171">
                  <c:v>0</c:v>
                </c:pt>
                <c:pt idx="3172">
                  <c:v>0</c:v>
                </c:pt>
                <c:pt idx="3173">
                  <c:v>0</c:v>
                </c:pt>
                <c:pt idx="3174">
                  <c:v>0</c:v>
                </c:pt>
                <c:pt idx="3175">
                  <c:v>0</c:v>
                </c:pt>
                <c:pt idx="3176">
                  <c:v>0</c:v>
                </c:pt>
                <c:pt idx="3177">
                  <c:v>0</c:v>
                </c:pt>
                <c:pt idx="3178">
                  <c:v>0</c:v>
                </c:pt>
                <c:pt idx="3179">
                  <c:v>0</c:v>
                </c:pt>
                <c:pt idx="3180">
                  <c:v>0</c:v>
                </c:pt>
                <c:pt idx="3181">
                  <c:v>0</c:v>
                </c:pt>
                <c:pt idx="3182">
                  <c:v>0</c:v>
                </c:pt>
                <c:pt idx="3183">
                  <c:v>0</c:v>
                </c:pt>
                <c:pt idx="3184">
                  <c:v>0</c:v>
                </c:pt>
                <c:pt idx="3185">
                  <c:v>0</c:v>
                </c:pt>
                <c:pt idx="3186">
                  <c:v>0</c:v>
                </c:pt>
                <c:pt idx="3187">
                  <c:v>0</c:v>
                </c:pt>
                <c:pt idx="3188">
                  <c:v>0</c:v>
                </c:pt>
                <c:pt idx="3189">
                  <c:v>0</c:v>
                </c:pt>
                <c:pt idx="3190">
                  <c:v>0</c:v>
                </c:pt>
                <c:pt idx="3191">
                  <c:v>0</c:v>
                </c:pt>
                <c:pt idx="3192">
                  <c:v>0</c:v>
                </c:pt>
                <c:pt idx="3193">
                  <c:v>0</c:v>
                </c:pt>
                <c:pt idx="3194">
                  <c:v>0</c:v>
                </c:pt>
                <c:pt idx="3195">
                  <c:v>0</c:v>
                </c:pt>
                <c:pt idx="3196">
                  <c:v>0</c:v>
                </c:pt>
                <c:pt idx="3197">
                  <c:v>0</c:v>
                </c:pt>
                <c:pt idx="3198">
                  <c:v>0</c:v>
                </c:pt>
                <c:pt idx="3199">
                  <c:v>0</c:v>
                </c:pt>
                <c:pt idx="3200">
                  <c:v>0</c:v>
                </c:pt>
                <c:pt idx="3201">
                  <c:v>0</c:v>
                </c:pt>
                <c:pt idx="3202">
                  <c:v>0</c:v>
                </c:pt>
                <c:pt idx="3203">
                  <c:v>0</c:v>
                </c:pt>
                <c:pt idx="3204">
                  <c:v>0</c:v>
                </c:pt>
                <c:pt idx="3205">
                  <c:v>0</c:v>
                </c:pt>
                <c:pt idx="3206">
                  <c:v>0</c:v>
                </c:pt>
                <c:pt idx="3207">
                  <c:v>0</c:v>
                </c:pt>
                <c:pt idx="3208">
                  <c:v>0</c:v>
                </c:pt>
                <c:pt idx="3209">
                  <c:v>0</c:v>
                </c:pt>
                <c:pt idx="3210">
                  <c:v>0</c:v>
                </c:pt>
                <c:pt idx="3211">
                  <c:v>0</c:v>
                </c:pt>
                <c:pt idx="3212">
                  <c:v>0</c:v>
                </c:pt>
                <c:pt idx="3213">
                  <c:v>0</c:v>
                </c:pt>
                <c:pt idx="3214">
                  <c:v>0</c:v>
                </c:pt>
                <c:pt idx="3215">
                  <c:v>0</c:v>
                </c:pt>
                <c:pt idx="3216">
                  <c:v>0</c:v>
                </c:pt>
                <c:pt idx="3217">
                  <c:v>0</c:v>
                </c:pt>
                <c:pt idx="3218">
                  <c:v>0</c:v>
                </c:pt>
                <c:pt idx="3219">
                  <c:v>0</c:v>
                </c:pt>
                <c:pt idx="3220">
                  <c:v>0</c:v>
                </c:pt>
                <c:pt idx="3221">
                  <c:v>0</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0</c:v>
                </c:pt>
                <c:pt idx="3280">
                  <c:v>0</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0</c:v>
                </c:pt>
                <c:pt idx="3305">
                  <c:v>0</c:v>
                </c:pt>
                <c:pt idx="3306">
                  <c:v>0</c:v>
                </c:pt>
                <c:pt idx="3307">
                  <c:v>0</c:v>
                </c:pt>
                <c:pt idx="3308">
                  <c:v>0</c:v>
                </c:pt>
                <c:pt idx="3309">
                  <c:v>0</c:v>
                </c:pt>
                <c:pt idx="3310">
                  <c:v>0</c:v>
                </c:pt>
                <c:pt idx="3311">
                  <c:v>0</c:v>
                </c:pt>
                <c:pt idx="3312">
                  <c:v>0</c:v>
                </c:pt>
                <c:pt idx="3313">
                  <c:v>0</c:v>
                </c:pt>
                <c:pt idx="3314">
                  <c:v>0</c:v>
                </c:pt>
                <c:pt idx="3315">
                  <c:v>0</c:v>
                </c:pt>
                <c:pt idx="3316">
                  <c:v>0</c:v>
                </c:pt>
                <c:pt idx="3317">
                  <c:v>0</c:v>
                </c:pt>
                <c:pt idx="3318">
                  <c:v>0</c:v>
                </c:pt>
                <c:pt idx="3319">
                  <c:v>0</c:v>
                </c:pt>
                <c:pt idx="3320">
                  <c:v>0</c:v>
                </c:pt>
                <c:pt idx="3321">
                  <c:v>0</c:v>
                </c:pt>
                <c:pt idx="3322">
                  <c:v>0</c:v>
                </c:pt>
                <c:pt idx="3323">
                  <c:v>0</c:v>
                </c:pt>
                <c:pt idx="3324">
                  <c:v>0</c:v>
                </c:pt>
                <c:pt idx="3325">
                  <c:v>0</c:v>
                </c:pt>
                <c:pt idx="3326">
                  <c:v>0</c:v>
                </c:pt>
                <c:pt idx="3327">
                  <c:v>0</c:v>
                </c:pt>
                <c:pt idx="3328">
                  <c:v>0</c:v>
                </c:pt>
                <c:pt idx="3329">
                  <c:v>0</c:v>
                </c:pt>
                <c:pt idx="3330">
                  <c:v>0</c:v>
                </c:pt>
                <c:pt idx="3331">
                  <c:v>0</c:v>
                </c:pt>
                <c:pt idx="3332">
                  <c:v>0</c:v>
                </c:pt>
                <c:pt idx="3333">
                  <c:v>0</c:v>
                </c:pt>
                <c:pt idx="3334">
                  <c:v>0</c:v>
                </c:pt>
                <c:pt idx="3335">
                  <c:v>0</c:v>
                </c:pt>
                <c:pt idx="3336">
                  <c:v>0</c:v>
                </c:pt>
                <c:pt idx="3337">
                  <c:v>0</c:v>
                </c:pt>
                <c:pt idx="3338">
                  <c:v>0</c:v>
                </c:pt>
                <c:pt idx="3339">
                  <c:v>0</c:v>
                </c:pt>
                <c:pt idx="3340">
                  <c:v>0</c:v>
                </c:pt>
                <c:pt idx="3341">
                  <c:v>0</c:v>
                </c:pt>
                <c:pt idx="3342">
                  <c:v>0</c:v>
                </c:pt>
                <c:pt idx="3343">
                  <c:v>0</c:v>
                </c:pt>
                <c:pt idx="3344">
                  <c:v>0</c:v>
                </c:pt>
                <c:pt idx="3345">
                  <c:v>0</c:v>
                </c:pt>
                <c:pt idx="3346">
                  <c:v>0</c:v>
                </c:pt>
                <c:pt idx="3347">
                  <c:v>0</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0</c:v>
                </c:pt>
                <c:pt idx="3504">
                  <c:v>0</c:v>
                </c:pt>
                <c:pt idx="3505">
                  <c:v>0</c:v>
                </c:pt>
                <c:pt idx="3506">
                  <c:v>0</c:v>
                </c:pt>
                <c:pt idx="3507">
                  <c:v>0</c:v>
                </c:pt>
                <c:pt idx="3508">
                  <c:v>0</c:v>
                </c:pt>
                <c:pt idx="3509">
                  <c:v>0</c:v>
                </c:pt>
                <c:pt idx="3510">
                  <c:v>0</c:v>
                </c:pt>
                <c:pt idx="3511">
                  <c:v>0</c:v>
                </c:pt>
                <c:pt idx="3512">
                  <c:v>0</c:v>
                </c:pt>
                <c:pt idx="3513">
                  <c:v>0</c:v>
                </c:pt>
                <c:pt idx="3514">
                  <c:v>0</c:v>
                </c:pt>
                <c:pt idx="3515">
                  <c:v>0</c:v>
                </c:pt>
                <c:pt idx="3516">
                  <c:v>0</c:v>
                </c:pt>
                <c:pt idx="3517">
                  <c:v>0</c:v>
                </c:pt>
                <c:pt idx="3518">
                  <c:v>0</c:v>
                </c:pt>
                <c:pt idx="3519">
                  <c:v>0</c:v>
                </c:pt>
                <c:pt idx="3520">
                  <c:v>0</c:v>
                </c:pt>
                <c:pt idx="3521">
                  <c:v>0</c:v>
                </c:pt>
                <c:pt idx="3522">
                  <c:v>0</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0</c:v>
                </c:pt>
                <c:pt idx="3579">
                  <c:v>0</c:v>
                </c:pt>
                <c:pt idx="3580">
                  <c:v>0</c:v>
                </c:pt>
                <c:pt idx="3581">
                  <c:v>0</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0</c:v>
                </c:pt>
                <c:pt idx="3605">
                  <c:v>0</c:v>
                </c:pt>
                <c:pt idx="3606">
                  <c:v>0</c:v>
                </c:pt>
                <c:pt idx="3607">
                  <c:v>0</c:v>
                </c:pt>
                <c:pt idx="3608">
                  <c:v>0</c:v>
                </c:pt>
                <c:pt idx="3609">
                  <c:v>0</c:v>
                </c:pt>
                <c:pt idx="3610">
                  <c:v>0</c:v>
                </c:pt>
                <c:pt idx="3611">
                  <c:v>0</c:v>
                </c:pt>
                <c:pt idx="3612">
                  <c:v>0</c:v>
                </c:pt>
                <c:pt idx="3613">
                  <c:v>0</c:v>
                </c:pt>
                <c:pt idx="3614">
                  <c:v>0</c:v>
                </c:pt>
                <c:pt idx="3615">
                  <c:v>0</c:v>
                </c:pt>
                <c:pt idx="3616">
                  <c:v>0</c:v>
                </c:pt>
                <c:pt idx="3617">
                  <c:v>0</c:v>
                </c:pt>
                <c:pt idx="3618">
                  <c:v>0</c:v>
                </c:pt>
                <c:pt idx="3619">
                  <c:v>0</c:v>
                </c:pt>
                <c:pt idx="3620">
                  <c:v>0</c:v>
                </c:pt>
                <c:pt idx="3621">
                  <c:v>0</c:v>
                </c:pt>
                <c:pt idx="3622">
                  <c:v>0</c:v>
                </c:pt>
                <c:pt idx="3623">
                  <c:v>0</c:v>
                </c:pt>
                <c:pt idx="3624">
                  <c:v>0</c:v>
                </c:pt>
                <c:pt idx="3625">
                  <c:v>0</c:v>
                </c:pt>
                <c:pt idx="3626">
                  <c:v>0</c:v>
                </c:pt>
                <c:pt idx="3627">
                  <c:v>0</c:v>
                </c:pt>
                <c:pt idx="3628">
                  <c:v>0</c:v>
                </c:pt>
                <c:pt idx="3629">
                  <c:v>0</c:v>
                </c:pt>
                <c:pt idx="3630">
                  <c:v>0</c:v>
                </c:pt>
                <c:pt idx="3631">
                  <c:v>0</c:v>
                </c:pt>
                <c:pt idx="3632">
                  <c:v>0</c:v>
                </c:pt>
                <c:pt idx="3633">
                  <c:v>0</c:v>
                </c:pt>
                <c:pt idx="3634">
                  <c:v>0</c:v>
                </c:pt>
                <c:pt idx="3635">
                  <c:v>0</c:v>
                </c:pt>
                <c:pt idx="3636">
                  <c:v>0</c:v>
                </c:pt>
                <c:pt idx="3637">
                  <c:v>0</c:v>
                </c:pt>
                <c:pt idx="3638">
                  <c:v>0</c:v>
                </c:pt>
                <c:pt idx="3639">
                  <c:v>0</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0</c:v>
                </c:pt>
                <c:pt idx="3852">
                  <c:v>0</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0</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0</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0</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0</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0</c:v>
                </c:pt>
                <c:pt idx="4818">
                  <c:v>0</c:v>
                </c:pt>
                <c:pt idx="4819">
                  <c:v>0</c:v>
                </c:pt>
                <c:pt idx="4820">
                  <c:v>0</c:v>
                </c:pt>
                <c:pt idx="4821">
                  <c:v>0</c:v>
                </c:pt>
                <c:pt idx="4822">
                  <c:v>0</c:v>
                </c:pt>
                <c:pt idx="4823">
                  <c:v>0</c:v>
                </c:pt>
                <c:pt idx="4824">
                  <c:v>0</c:v>
                </c:pt>
                <c:pt idx="4825">
                  <c:v>0</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0</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0</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1000000</c:v>
                </c:pt>
                <c:pt idx="5262">
                  <c:v>1000000</c:v>
                </c:pt>
                <c:pt idx="5263">
                  <c:v>1000000</c:v>
                </c:pt>
                <c:pt idx="5264">
                  <c:v>1000000</c:v>
                </c:pt>
                <c:pt idx="5265">
                  <c:v>1000000</c:v>
                </c:pt>
                <c:pt idx="5266">
                  <c:v>1000000</c:v>
                </c:pt>
                <c:pt idx="5267">
                  <c:v>1000000</c:v>
                </c:pt>
                <c:pt idx="5268">
                  <c:v>1000000</c:v>
                </c:pt>
                <c:pt idx="5269">
                  <c:v>1000000</c:v>
                </c:pt>
                <c:pt idx="5270">
                  <c:v>1000000</c:v>
                </c:pt>
                <c:pt idx="5271">
                  <c:v>1000000</c:v>
                </c:pt>
                <c:pt idx="5272">
                  <c:v>1000000</c:v>
                </c:pt>
                <c:pt idx="5273">
                  <c:v>1000000</c:v>
                </c:pt>
                <c:pt idx="5274">
                  <c:v>1000000</c:v>
                </c:pt>
                <c:pt idx="5275">
                  <c:v>1000000</c:v>
                </c:pt>
                <c:pt idx="5276">
                  <c:v>1000000</c:v>
                </c:pt>
                <c:pt idx="5277">
                  <c:v>1000000</c:v>
                </c:pt>
                <c:pt idx="5278">
                  <c:v>1000000</c:v>
                </c:pt>
                <c:pt idx="5279">
                  <c:v>1000000</c:v>
                </c:pt>
                <c:pt idx="5280">
                  <c:v>1000000</c:v>
                </c:pt>
                <c:pt idx="5281">
                  <c:v>1000000</c:v>
                </c:pt>
                <c:pt idx="5282">
                  <c:v>1000000</c:v>
                </c:pt>
                <c:pt idx="5283">
                  <c:v>1000000</c:v>
                </c:pt>
                <c:pt idx="5284">
                  <c:v>1000000</c:v>
                </c:pt>
                <c:pt idx="5285">
                  <c:v>1000000</c:v>
                </c:pt>
                <c:pt idx="5286">
                  <c:v>1000000</c:v>
                </c:pt>
                <c:pt idx="5287">
                  <c:v>1000000</c:v>
                </c:pt>
                <c:pt idx="5288">
                  <c:v>1000000</c:v>
                </c:pt>
                <c:pt idx="5289">
                  <c:v>1000000</c:v>
                </c:pt>
                <c:pt idx="5290">
                  <c:v>1000000</c:v>
                </c:pt>
                <c:pt idx="5291">
                  <c:v>1000000</c:v>
                </c:pt>
                <c:pt idx="5292">
                  <c:v>1000000</c:v>
                </c:pt>
                <c:pt idx="5293">
                  <c:v>1000000</c:v>
                </c:pt>
                <c:pt idx="5294">
                  <c:v>1000000</c:v>
                </c:pt>
                <c:pt idx="5295">
                  <c:v>1000000</c:v>
                </c:pt>
                <c:pt idx="5296">
                  <c:v>1000000</c:v>
                </c:pt>
                <c:pt idx="5297">
                  <c:v>1000000</c:v>
                </c:pt>
                <c:pt idx="5298">
                  <c:v>1000000</c:v>
                </c:pt>
                <c:pt idx="5299">
                  <c:v>1000000</c:v>
                </c:pt>
                <c:pt idx="5300">
                  <c:v>1000000</c:v>
                </c:pt>
                <c:pt idx="5301">
                  <c:v>1000000</c:v>
                </c:pt>
                <c:pt idx="5302">
                  <c:v>1000000</c:v>
                </c:pt>
                <c:pt idx="5303">
                  <c:v>1000000</c:v>
                </c:pt>
                <c:pt idx="5304">
                  <c:v>1000000</c:v>
                </c:pt>
                <c:pt idx="5305">
                  <c:v>0</c:v>
                </c:pt>
                <c:pt idx="5306">
                  <c:v>0</c:v>
                </c:pt>
                <c:pt idx="5307">
                  <c:v>0</c:v>
                </c:pt>
                <c:pt idx="5308">
                  <c:v>0</c:v>
                </c:pt>
                <c:pt idx="5309">
                  <c:v>0</c:v>
                </c:pt>
                <c:pt idx="5310">
                  <c:v>0</c:v>
                </c:pt>
                <c:pt idx="5311">
                  <c:v>0</c:v>
                </c:pt>
                <c:pt idx="5312">
                  <c:v>0</c:v>
                </c:pt>
                <c:pt idx="5313">
                  <c:v>0</c:v>
                </c:pt>
                <c:pt idx="5314">
                  <c:v>0</c:v>
                </c:pt>
                <c:pt idx="5315">
                  <c:v>0</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0</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0</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0</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0</c:v>
                </c:pt>
                <c:pt idx="5685">
                  <c:v>0</c:v>
                </c:pt>
                <c:pt idx="5686">
                  <c:v>0</c:v>
                </c:pt>
                <c:pt idx="5687">
                  <c:v>0</c:v>
                </c:pt>
                <c:pt idx="5688">
                  <c:v>0</c:v>
                </c:pt>
                <c:pt idx="5689">
                  <c:v>0</c:v>
                </c:pt>
                <c:pt idx="5690">
                  <c:v>0</c:v>
                </c:pt>
                <c:pt idx="5691">
                  <c:v>0</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0</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pt idx="5856">
                  <c:v>0</c:v>
                </c:pt>
                <c:pt idx="5857">
                  <c:v>0</c:v>
                </c:pt>
                <c:pt idx="5858">
                  <c:v>0</c:v>
                </c:pt>
                <c:pt idx="5859">
                  <c:v>0</c:v>
                </c:pt>
                <c:pt idx="5860">
                  <c:v>0</c:v>
                </c:pt>
                <c:pt idx="5861">
                  <c:v>0</c:v>
                </c:pt>
                <c:pt idx="5862">
                  <c:v>0</c:v>
                </c:pt>
                <c:pt idx="5863">
                  <c:v>0</c:v>
                </c:pt>
                <c:pt idx="5864">
                  <c:v>0</c:v>
                </c:pt>
                <c:pt idx="5865">
                  <c:v>0</c:v>
                </c:pt>
                <c:pt idx="5866">
                  <c:v>0</c:v>
                </c:pt>
                <c:pt idx="5867">
                  <c:v>0</c:v>
                </c:pt>
                <c:pt idx="5868">
                  <c:v>0</c:v>
                </c:pt>
                <c:pt idx="5869">
                  <c:v>0</c:v>
                </c:pt>
                <c:pt idx="5870">
                  <c:v>0</c:v>
                </c:pt>
                <c:pt idx="5871">
                  <c:v>0</c:v>
                </c:pt>
                <c:pt idx="5872">
                  <c:v>0</c:v>
                </c:pt>
                <c:pt idx="5873">
                  <c:v>0</c:v>
                </c:pt>
                <c:pt idx="5874">
                  <c:v>0</c:v>
                </c:pt>
                <c:pt idx="5875">
                  <c:v>0</c:v>
                </c:pt>
                <c:pt idx="5876">
                  <c:v>0</c:v>
                </c:pt>
                <c:pt idx="5877">
                  <c:v>0</c:v>
                </c:pt>
                <c:pt idx="5878">
                  <c:v>0</c:v>
                </c:pt>
                <c:pt idx="5879">
                  <c:v>0</c:v>
                </c:pt>
                <c:pt idx="5880">
                  <c:v>0</c:v>
                </c:pt>
                <c:pt idx="5881">
                  <c:v>0</c:v>
                </c:pt>
                <c:pt idx="5882">
                  <c:v>0</c:v>
                </c:pt>
                <c:pt idx="5883">
                  <c:v>0</c:v>
                </c:pt>
                <c:pt idx="5884">
                  <c:v>0</c:v>
                </c:pt>
                <c:pt idx="5885">
                  <c:v>0</c:v>
                </c:pt>
                <c:pt idx="5886">
                  <c:v>0</c:v>
                </c:pt>
                <c:pt idx="5887">
                  <c:v>0</c:v>
                </c:pt>
                <c:pt idx="5888">
                  <c:v>0</c:v>
                </c:pt>
                <c:pt idx="5889">
                  <c:v>0</c:v>
                </c:pt>
                <c:pt idx="5890">
                  <c:v>0</c:v>
                </c:pt>
                <c:pt idx="5891">
                  <c:v>0</c:v>
                </c:pt>
                <c:pt idx="5892">
                  <c:v>0</c:v>
                </c:pt>
                <c:pt idx="5893">
                  <c:v>0</c:v>
                </c:pt>
                <c:pt idx="5894">
                  <c:v>0</c:v>
                </c:pt>
                <c:pt idx="5895">
                  <c:v>0</c:v>
                </c:pt>
                <c:pt idx="5896">
                  <c:v>0</c:v>
                </c:pt>
                <c:pt idx="5897">
                  <c:v>0</c:v>
                </c:pt>
                <c:pt idx="5898">
                  <c:v>0</c:v>
                </c:pt>
                <c:pt idx="5899">
                  <c:v>0</c:v>
                </c:pt>
                <c:pt idx="5900">
                  <c:v>0</c:v>
                </c:pt>
                <c:pt idx="5901">
                  <c:v>0</c:v>
                </c:pt>
                <c:pt idx="5902">
                  <c:v>0</c:v>
                </c:pt>
                <c:pt idx="5903">
                  <c:v>0</c:v>
                </c:pt>
                <c:pt idx="5904">
                  <c:v>0</c:v>
                </c:pt>
                <c:pt idx="5905">
                  <c:v>0</c:v>
                </c:pt>
                <c:pt idx="5906">
                  <c:v>0</c:v>
                </c:pt>
                <c:pt idx="5907">
                  <c:v>0</c:v>
                </c:pt>
                <c:pt idx="5908">
                  <c:v>0</c:v>
                </c:pt>
                <c:pt idx="5909">
                  <c:v>0</c:v>
                </c:pt>
                <c:pt idx="5910">
                  <c:v>0</c:v>
                </c:pt>
                <c:pt idx="5911">
                  <c:v>0</c:v>
                </c:pt>
                <c:pt idx="5912">
                  <c:v>0</c:v>
                </c:pt>
                <c:pt idx="5913">
                  <c:v>0</c:v>
                </c:pt>
                <c:pt idx="5914">
                  <c:v>0</c:v>
                </c:pt>
                <c:pt idx="5915">
                  <c:v>0</c:v>
                </c:pt>
                <c:pt idx="5916">
                  <c:v>0</c:v>
                </c:pt>
                <c:pt idx="5917">
                  <c:v>0</c:v>
                </c:pt>
                <c:pt idx="5918">
                  <c:v>0</c:v>
                </c:pt>
                <c:pt idx="5919">
                  <c:v>0</c:v>
                </c:pt>
                <c:pt idx="5920">
                  <c:v>0</c:v>
                </c:pt>
                <c:pt idx="5921">
                  <c:v>0</c:v>
                </c:pt>
                <c:pt idx="5922">
                  <c:v>0</c:v>
                </c:pt>
                <c:pt idx="5923">
                  <c:v>0</c:v>
                </c:pt>
                <c:pt idx="5924">
                  <c:v>0</c:v>
                </c:pt>
                <c:pt idx="5925">
                  <c:v>0</c:v>
                </c:pt>
                <c:pt idx="5926">
                  <c:v>0</c:v>
                </c:pt>
                <c:pt idx="5927">
                  <c:v>0</c:v>
                </c:pt>
                <c:pt idx="5928">
                  <c:v>0</c:v>
                </c:pt>
                <c:pt idx="5929">
                  <c:v>0</c:v>
                </c:pt>
                <c:pt idx="5930">
                  <c:v>0</c:v>
                </c:pt>
                <c:pt idx="5931">
                  <c:v>0</c:v>
                </c:pt>
                <c:pt idx="5932">
                  <c:v>0</c:v>
                </c:pt>
                <c:pt idx="5933">
                  <c:v>0</c:v>
                </c:pt>
                <c:pt idx="5934">
                  <c:v>0</c:v>
                </c:pt>
                <c:pt idx="5935">
                  <c:v>0</c:v>
                </c:pt>
                <c:pt idx="5936">
                  <c:v>0</c:v>
                </c:pt>
                <c:pt idx="5937">
                  <c:v>0</c:v>
                </c:pt>
                <c:pt idx="5938">
                  <c:v>0</c:v>
                </c:pt>
                <c:pt idx="5939">
                  <c:v>0</c:v>
                </c:pt>
                <c:pt idx="5940">
                  <c:v>0</c:v>
                </c:pt>
                <c:pt idx="5941">
                  <c:v>0</c:v>
                </c:pt>
                <c:pt idx="5942">
                  <c:v>0</c:v>
                </c:pt>
                <c:pt idx="5943">
                  <c:v>0</c:v>
                </c:pt>
                <c:pt idx="5944">
                  <c:v>0</c:v>
                </c:pt>
                <c:pt idx="5945">
                  <c:v>0</c:v>
                </c:pt>
                <c:pt idx="5946">
                  <c:v>0</c:v>
                </c:pt>
                <c:pt idx="5947">
                  <c:v>0</c:v>
                </c:pt>
                <c:pt idx="5948">
                  <c:v>0</c:v>
                </c:pt>
                <c:pt idx="5949">
                  <c:v>0</c:v>
                </c:pt>
                <c:pt idx="5950">
                  <c:v>0</c:v>
                </c:pt>
                <c:pt idx="5951">
                  <c:v>0</c:v>
                </c:pt>
                <c:pt idx="5952">
                  <c:v>0</c:v>
                </c:pt>
                <c:pt idx="5953">
                  <c:v>0</c:v>
                </c:pt>
                <c:pt idx="5954">
                  <c:v>0</c:v>
                </c:pt>
                <c:pt idx="5955">
                  <c:v>0</c:v>
                </c:pt>
                <c:pt idx="5956">
                  <c:v>0</c:v>
                </c:pt>
                <c:pt idx="5957">
                  <c:v>0</c:v>
                </c:pt>
                <c:pt idx="5958">
                  <c:v>0</c:v>
                </c:pt>
                <c:pt idx="5959">
                  <c:v>0</c:v>
                </c:pt>
                <c:pt idx="5960">
                  <c:v>0</c:v>
                </c:pt>
                <c:pt idx="5961">
                  <c:v>0</c:v>
                </c:pt>
                <c:pt idx="5962">
                  <c:v>0</c:v>
                </c:pt>
                <c:pt idx="5963">
                  <c:v>0</c:v>
                </c:pt>
                <c:pt idx="5964">
                  <c:v>0</c:v>
                </c:pt>
                <c:pt idx="5965">
                  <c:v>0</c:v>
                </c:pt>
                <c:pt idx="5966">
                  <c:v>0</c:v>
                </c:pt>
                <c:pt idx="5967">
                  <c:v>0</c:v>
                </c:pt>
                <c:pt idx="5968">
                  <c:v>0</c:v>
                </c:pt>
                <c:pt idx="5969">
                  <c:v>0</c:v>
                </c:pt>
                <c:pt idx="5970">
                  <c:v>0</c:v>
                </c:pt>
                <c:pt idx="5971">
                  <c:v>0</c:v>
                </c:pt>
                <c:pt idx="5972">
                  <c:v>0</c:v>
                </c:pt>
                <c:pt idx="5973">
                  <c:v>0</c:v>
                </c:pt>
                <c:pt idx="5974">
                  <c:v>0</c:v>
                </c:pt>
                <c:pt idx="5975">
                  <c:v>0</c:v>
                </c:pt>
                <c:pt idx="5976">
                  <c:v>0</c:v>
                </c:pt>
                <c:pt idx="5977">
                  <c:v>0</c:v>
                </c:pt>
                <c:pt idx="5978">
                  <c:v>0</c:v>
                </c:pt>
                <c:pt idx="5979">
                  <c:v>0</c:v>
                </c:pt>
                <c:pt idx="5980">
                  <c:v>0</c:v>
                </c:pt>
                <c:pt idx="5981">
                  <c:v>0</c:v>
                </c:pt>
                <c:pt idx="5982">
                  <c:v>0</c:v>
                </c:pt>
                <c:pt idx="5983">
                  <c:v>0</c:v>
                </c:pt>
                <c:pt idx="5984">
                  <c:v>0</c:v>
                </c:pt>
                <c:pt idx="5985">
                  <c:v>0</c:v>
                </c:pt>
                <c:pt idx="5986">
                  <c:v>0</c:v>
                </c:pt>
                <c:pt idx="5987">
                  <c:v>0</c:v>
                </c:pt>
                <c:pt idx="5988">
                  <c:v>0</c:v>
                </c:pt>
                <c:pt idx="5989">
                  <c:v>0</c:v>
                </c:pt>
                <c:pt idx="5990">
                  <c:v>0</c:v>
                </c:pt>
                <c:pt idx="5991">
                  <c:v>0</c:v>
                </c:pt>
                <c:pt idx="5992">
                  <c:v>0</c:v>
                </c:pt>
                <c:pt idx="5993">
                  <c:v>0</c:v>
                </c:pt>
                <c:pt idx="5994">
                  <c:v>0</c:v>
                </c:pt>
                <c:pt idx="5995">
                  <c:v>0</c:v>
                </c:pt>
                <c:pt idx="5996">
                  <c:v>0</c:v>
                </c:pt>
                <c:pt idx="5997">
                  <c:v>0</c:v>
                </c:pt>
                <c:pt idx="5998">
                  <c:v>0</c:v>
                </c:pt>
                <c:pt idx="5999">
                  <c:v>0</c:v>
                </c:pt>
                <c:pt idx="6000">
                  <c:v>0</c:v>
                </c:pt>
                <c:pt idx="6001">
                  <c:v>0</c:v>
                </c:pt>
                <c:pt idx="6002">
                  <c:v>0</c:v>
                </c:pt>
                <c:pt idx="6003">
                  <c:v>0</c:v>
                </c:pt>
                <c:pt idx="6004">
                  <c:v>0</c:v>
                </c:pt>
                <c:pt idx="6005">
                  <c:v>0</c:v>
                </c:pt>
                <c:pt idx="6006">
                  <c:v>0</c:v>
                </c:pt>
                <c:pt idx="6007">
                  <c:v>0</c:v>
                </c:pt>
                <c:pt idx="6008">
                  <c:v>0</c:v>
                </c:pt>
                <c:pt idx="6009">
                  <c:v>0</c:v>
                </c:pt>
                <c:pt idx="6010">
                  <c:v>0</c:v>
                </c:pt>
                <c:pt idx="6011">
                  <c:v>0</c:v>
                </c:pt>
                <c:pt idx="6012">
                  <c:v>0</c:v>
                </c:pt>
                <c:pt idx="6013">
                  <c:v>0</c:v>
                </c:pt>
                <c:pt idx="6014">
                  <c:v>0</c:v>
                </c:pt>
                <c:pt idx="6015">
                  <c:v>0</c:v>
                </c:pt>
                <c:pt idx="6016">
                  <c:v>0</c:v>
                </c:pt>
                <c:pt idx="6017">
                  <c:v>0</c:v>
                </c:pt>
                <c:pt idx="6018">
                  <c:v>0</c:v>
                </c:pt>
                <c:pt idx="6019">
                  <c:v>0</c:v>
                </c:pt>
                <c:pt idx="6020">
                  <c:v>0</c:v>
                </c:pt>
                <c:pt idx="6021">
                  <c:v>0</c:v>
                </c:pt>
                <c:pt idx="6022">
                  <c:v>0</c:v>
                </c:pt>
                <c:pt idx="6023">
                  <c:v>0</c:v>
                </c:pt>
                <c:pt idx="6024">
                  <c:v>0</c:v>
                </c:pt>
                <c:pt idx="6025">
                  <c:v>0</c:v>
                </c:pt>
                <c:pt idx="6026">
                  <c:v>0</c:v>
                </c:pt>
                <c:pt idx="6027">
                  <c:v>0</c:v>
                </c:pt>
                <c:pt idx="6028">
                  <c:v>0</c:v>
                </c:pt>
                <c:pt idx="6029">
                  <c:v>0</c:v>
                </c:pt>
                <c:pt idx="6030">
                  <c:v>0</c:v>
                </c:pt>
                <c:pt idx="6031">
                  <c:v>0</c:v>
                </c:pt>
                <c:pt idx="6032">
                  <c:v>0</c:v>
                </c:pt>
                <c:pt idx="6033">
                  <c:v>0</c:v>
                </c:pt>
                <c:pt idx="6034">
                  <c:v>0</c:v>
                </c:pt>
                <c:pt idx="6035">
                  <c:v>0</c:v>
                </c:pt>
                <c:pt idx="6036">
                  <c:v>0</c:v>
                </c:pt>
                <c:pt idx="6037">
                  <c:v>0</c:v>
                </c:pt>
                <c:pt idx="6038">
                  <c:v>0</c:v>
                </c:pt>
                <c:pt idx="6039">
                  <c:v>0</c:v>
                </c:pt>
                <c:pt idx="6040">
                  <c:v>0</c:v>
                </c:pt>
                <c:pt idx="6041">
                  <c:v>0</c:v>
                </c:pt>
                <c:pt idx="6042">
                  <c:v>0</c:v>
                </c:pt>
                <c:pt idx="6043">
                  <c:v>0</c:v>
                </c:pt>
                <c:pt idx="6044">
                  <c:v>0</c:v>
                </c:pt>
                <c:pt idx="6045">
                  <c:v>0</c:v>
                </c:pt>
                <c:pt idx="6046">
                  <c:v>0</c:v>
                </c:pt>
                <c:pt idx="6047">
                  <c:v>0</c:v>
                </c:pt>
                <c:pt idx="6048">
                  <c:v>0</c:v>
                </c:pt>
                <c:pt idx="6049">
                  <c:v>0</c:v>
                </c:pt>
                <c:pt idx="6050">
                  <c:v>0</c:v>
                </c:pt>
                <c:pt idx="6051">
                  <c:v>0</c:v>
                </c:pt>
                <c:pt idx="6052">
                  <c:v>0</c:v>
                </c:pt>
                <c:pt idx="6053">
                  <c:v>0</c:v>
                </c:pt>
                <c:pt idx="6054">
                  <c:v>0</c:v>
                </c:pt>
                <c:pt idx="6055">
                  <c:v>0</c:v>
                </c:pt>
                <c:pt idx="6056">
                  <c:v>0</c:v>
                </c:pt>
                <c:pt idx="6057">
                  <c:v>0</c:v>
                </c:pt>
                <c:pt idx="6058">
                  <c:v>0</c:v>
                </c:pt>
                <c:pt idx="6059">
                  <c:v>0</c:v>
                </c:pt>
                <c:pt idx="6060">
                  <c:v>0</c:v>
                </c:pt>
                <c:pt idx="6061">
                  <c:v>0</c:v>
                </c:pt>
                <c:pt idx="6062">
                  <c:v>0</c:v>
                </c:pt>
                <c:pt idx="6063">
                  <c:v>0</c:v>
                </c:pt>
                <c:pt idx="6064">
                  <c:v>0</c:v>
                </c:pt>
                <c:pt idx="6065">
                  <c:v>0</c:v>
                </c:pt>
                <c:pt idx="6066">
                  <c:v>0</c:v>
                </c:pt>
                <c:pt idx="6067">
                  <c:v>0</c:v>
                </c:pt>
                <c:pt idx="6068">
                  <c:v>0</c:v>
                </c:pt>
                <c:pt idx="6069">
                  <c:v>0</c:v>
                </c:pt>
                <c:pt idx="6070">
                  <c:v>0</c:v>
                </c:pt>
                <c:pt idx="6071">
                  <c:v>0</c:v>
                </c:pt>
                <c:pt idx="6072">
                  <c:v>0</c:v>
                </c:pt>
                <c:pt idx="6073">
                  <c:v>0</c:v>
                </c:pt>
                <c:pt idx="6074">
                  <c:v>0</c:v>
                </c:pt>
                <c:pt idx="6075">
                  <c:v>0</c:v>
                </c:pt>
                <c:pt idx="6076">
                  <c:v>0</c:v>
                </c:pt>
                <c:pt idx="6077">
                  <c:v>0</c:v>
                </c:pt>
                <c:pt idx="6078">
                  <c:v>0</c:v>
                </c:pt>
                <c:pt idx="6079">
                  <c:v>0</c:v>
                </c:pt>
                <c:pt idx="6080">
                  <c:v>0</c:v>
                </c:pt>
                <c:pt idx="6081">
                  <c:v>0</c:v>
                </c:pt>
                <c:pt idx="6082">
                  <c:v>0</c:v>
                </c:pt>
                <c:pt idx="6083">
                  <c:v>0</c:v>
                </c:pt>
                <c:pt idx="6084">
                  <c:v>0</c:v>
                </c:pt>
                <c:pt idx="6085">
                  <c:v>0</c:v>
                </c:pt>
                <c:pt idx="6086">
                  <c:v>0</c:v>
                </c:pt>
                <c:pt idx="6087">
                  <c:v>0</c:v>
                </c:pt>
                <c:pt idx="6088">
                  <c:v>0</c:v>
                </c:pt>
                <c:pt idx="6089">
                  <c:v>0</c:v>
                </c:pt>
                <c:pt idx="6090">
                  <c:v>0</c:v>
                </c:pt>
                <c:pt idx="6091">
                  <c:v>0</c:v>
                </c:pt>
                <c:pt idx="6092">
                  <c:v>0</c:v>
                </c:pt>
                <c:pt idx="6093">
                  <c:v>0</c:v>
                </c:pt>
                <c:pt idx="6094">
                  <c:v>0</c:v>
                </c:pt>
                <c:pt idx="6095">
                  <c:v>0</c:v>
                </c:pt>
                <c:pt idx="6096">
                  <c:v>0</c:v>
                </c:pt>
                <c:pt idx="6097">
                  <c:v>0</c:v>
                </c:pt>
                <c:pt idx="6098">
                  <c:v>0</c:v>
                </c:pt>
                <c:pt idx="6099">
                  <c:v>0</c:v>
                </c:pt>
                <c:pt idx="6100">
                  <c:v>0</c:v>
                </c:pt>
                <c:pt idx="6101">
                  <c:v>0</c:v>
                </c:pt>
                <c:pt idx="6102">
                  <c:v>0</c:v>
                </c:pt>
                <c:pt idx="6103">
                  <c:v>0</c:v>
                </c:pt>
                <c:pt idx="6104">
                  <c:v>0</c:v>
                </c:pt>
                <c:pt idx="6105">
                  <c:v>0</c:v>
                </c:pt>
                <c:pt idx="6106">
                  <c:v>0</c:v>
                </c:pt>
                <c:pt idx="6107">
                  <c:v>0</c:v>
                </c:pt>
                <c:pt idx="6108">
                  <c:v>0</c:v>
                </c:pt>
                <c:pt idx="6109">
                  <c:v>0</c:v>
                </c:pt>
                <c:pt idx="6110">
                  <c:v>0</c:v>
                </c:pt>
                <c:pt idx="6111">
                  <c:v>0</c:v>
                </c:pt>
                <c:pt idx="6112">
                  <c:v>0</c:v>
                </c:pt>
                <c:pt idx="6113">
                  <c:v>0</c:v>
                </c:pt>
                <c:pt idx="6114">
                  <c:v>0</c:v>
                </c:pt>
                <c:pt idx="6115">
                  <c:v>0</c:v>
                </c:pt>
                <c:pt idx="6116">
                  <c:v>0</c:v>
                </c:pt>
                <c:pt idx="6117">
                  <c:v>0</c:v>
                </c:pt>
                <c:pt idx="6118">
                  <c:v>0</c:v>
                </c:pt>
                <c:pt idx="6119">
                  <c:v>0</c:v>
                </c:pt>
                <c:pt idx="6120">
                  <c:v>0</c:v>
                </c:pt>
                <c:pt idx="6121">
                  <c:v>0</c:v>
                </c:pt>
                <c:pt idx="6122">
                  <c:v>0</c:v>
                </c:pt>
                <c:pt idx="6123">
                  <c:v>0</c:v>
                </c:pt>
                <c:pt idx="6124">
                  <c:v>0</c:v>
                </c:pt>
                <c:pt idx="6125">
                  <c:v>0</c:v>
                </c:pt>
                <c:pt idx="6126">
                  <c:v>0</c:v>
                </c:pt>
                <c:pt idx="6127">
                  <c:v>0</c:v>
                </c:pt>
                <c:pt idx="6128">
                  <c:v>0</c:v>
                </c:pt>
                <c:pt idx="6129">
                  <c:v>0</c:v>
                </c:pt>
                <c:pt idx="6130">
                  <c:v>0</c:v>
                </c:pt>
                <c:pt idx="6131">
                  <c:v>0</c:v>
                </c:pt>
                <c:pt idx="6132">
                  <c:v>0</c:v>
                </c:pt>
                <c:pt idx="6133">
                  <c:v>0</c:v>
                </c:pt>
                <c:pt idx="6134">
                  <c:v>0</c:v>
                </c:pt>
                <c:pt idx="6135">
                  <c:v>0</c:v>
                </c:pt>
                <c:pt idx="6136">
                  <c:v>0</c:v>
                </c:pt>
                <c:pt idx="6137">
                  <c:v>0</c:v>
                </c:pt>
                <c:pt idx="6138">
                  <c:v>0</c:v>
                </c:pt>
                <c:pt idx="6139">
                  <c:v>0</c:v>
                </c:pt>
                <c:pt idx="6140">
                  <c:v>0</c:v>
                </c:pt>
                <c:pt idx="6141">
                  <c:v>0</c:v>
                </c:pt>
                <c:pt idx="6142">
                  <c:v>0</c:v>
                </c:pt>
                <c:pt idx="6143">
                  <c:v>0</c:v>
                </c:pt>
                <c:pt idx="6144">
                  <c:v>0</c:v>
                </c:pt>
                <c:pt idx="6145">
                  <c:v>0</c:v>
                </c:pt>
                <c:pt idx="6146">
                  <c:v>0</c:v>
                </c:pt>
                <c:pt idx="6147">
                  <c:v>0</c:v>
                </c:pt>
                <c:pt idx="6148">
                  <c:v>0</c:v>
                </c:pt>
                <c:pt idx="6149">
                  <c:v>0</c:v>
                </c:pt>
                <c:pt idx="6150">
                  <c:v>0</c:v>
                </c:pt>
                <c:pt idx="6151">
                  <c:v>0</c:v>
                </c:pt>
                <c:pt idx="6152">
                  <c:v>0</c:v>
                </c:pt>
                <c:pt idx="6153">
                  <c:v>0</c:v>
                </c:pt>
                <c:pt idx="6154">
                  <c:v>0</c:v>
                </c:pt>
                <c:pt idx="6155">
                  <c:v>0</c:v>
                </c:pt>
                <c:pt idx="6156">
                  <c:v>0</c:v>
                </c:pt>
                <c:pt idx="6157">
                  <c:v>0</c:v>
                </c:pt>
                <c:pt idx="6158">
                  <c:v>0</c:v>
                </c:pt>
                <c:pt idx="6159">
                  <c:v>0</c:v>
                </c:pt>
                <c:pt idx="6160">
                  <c:v>0</c:v>
                </c:pt>
                <c:pt idx="6161">
                  <c:v>0</c:v>
                </c:pt>
                <c:pt idx="6162">
                  <c:v>0</c:v>
                </c:pt>
                <c:pt idx="6163">
                  <c:v>0</c:v>
                </c:pt>
                <c:pt idx="6164">
                  <c:v>0</c:v>
                </c:pt>
                <c:pt idx="6165">
                  <c:v>0</c:v>
                </c:pt>
                <c:pt idx="6166">
                  <c:v>0</c:v>
                </c:pt>
                <c:pt idx="6167">
                  <c:v>0</c:v>
                </c:pt>
                <c:pt idx="6168">
                  <c:v>0</c:v>
                </c:pt>
                <c:pt idx="6169">
                  <c:v>0</c:v>
                </c:pt>
                <c:pt idx="6170">
                  <c:v>0</c:v>
                </c:pt>
                <c:pt idx="6171">
                  <c:v>0</c:v>
                </c:pt>
                <c:pt idx="6172">
                  <c:v>0</c:v>
                </c:pt>
                <c:pt idx="6173">
                  <c:v>0</c:v>
                </c:pt>
                <c:pt idx="6174">
                  <c:v>0</c:v>
                </c:pt>
                <c:pt idx="6175">
                  <c:v>0</c:v>
                </c:pt>
                <c:pt idx="6176">
                  <c:v>0</c:v>
                </c:pt>
                <c:pt idx="6177">
                  <c:v>0</c:v>
                </c:pt>
                <c:pt idx="6178">
                  <c:v>0</c:v>
                </c:pt>
                <c:pt idx="6179">
                  <c:v>0</c:v>
                </c:pt>
                <c:pt idx="6180">
                  <c:v>0</c:v>
                </c:pt>
                <c:pt idx="6181">
                  <c:v>0</c:v>
                </c:pt>
                <c:pt idx="6182">
                  <c:v>0</c:v>
                </c:pt>
                <c:pt idx="6183">
                  <c:v>0</c:v>
                </c:pt>
                <c:pt idx="6184">
                  <c:v>0</c:v>
                </c:pt>
                <c:pt idx="6185">
                  <c:v>0</c:v>
                </c:pt>
                <c:pt idx="6186">
                  <c:v>0</c:v>
                </c:pt>
                <c:pt idx="6187">
                  <c:v>0</c:v>
                </c:pt>
                <c:pt idx="6188">
                  <c:v>0</c:v>
                </c:pt>
                <c:pt idx="6189">
                  <c:v>0</c:v>
                </c:pt>
                <c:pt idx="6190">
                  <c:v>0</c:v>
                </c:pt>
                <c:pt idx="6191">
                  <c:v>0</c:v>
                </c:pt>
                <c:pt idx="6192">
                  <c:v>0</c:v>
                </c:pt>
                <c:pt idx="6193">
                  <c:v>0</c:v>
                </c:pt>
                <c:pt idx="6194">
                  <c:v>0</c:v>
                </c:pt>
                <c:pt idx="6195">
                  <c:v>0</c:v>
                </c:pt>
                <c:pt idx="6196">
                  <c:v>0</c:v>
                </c:pt>
                <c:pt idx="6197">
                  <c:v>0</c:v>
                </c:pt>
                <c:pt idx="6198">
                  <c:v>0</c:v>
                </c:pt>
                <c:pt idx="6199">
                  <c:v>0</c:v>
                </c:pt>
                <c:pt idx="6200">
                  <c:v>0</c:v>
                </c:pt>
                <c:pt idx="6201">
                  <c:v>0</c:v>
                </c:pt>
                <c:pt idx="6202">
                  <c:v>0</c:v>
                </c:pt>
                <c:pt idx="6203">
                  <c:v>0</c:v>
                </c:pt>
                <c:pt idx="6204">
                  <c:v>0</c:v>
                </c:pt>
                <c:pt idx="6205">
                  <c:v>0</c:v>
                </c:pt>
                <c:pt idx="6206">
                  <c:v>0</c:v>
                </c:pt>
                <c:pt idx="6207">
                  <c:v>0</c:v>
                </c:pt>
                <c:pt idx="6208">
                  <c:v>0</c:v>
                </c:pt>
                <c:pt idx="6209">
                  <c:v>0</c:v>
                </c:pt>
                <c:pt idx="6210">
                  <c:v>0</c:v>
                </c:pt>
                <c:pt idx="6211">
                  <c:v>0</c:v>
                </c:pt>
                <c:pt idx="6212">
                  <c:v>0</c:v>
                </c:pt>
                <c:pt idx="6213">
                  <c:v>0</c:v>
                </c:pt>
                <c:pt idx="6214">
                  <c:v>0</c:v>
                </c:pt>
                <c:pt idx="6215">
                  <c:v>0</c:v>
                </c:pt>
                <c:pt idx="6216">
                  <c:v>0</c:v>
                </c:pt>
                <c:pt idx="6217">
                  <c:v>0</c:v>
                </c:pt>
                <c:pt idx="6218">
                  <c:v>0</c:v>
                </c:pt>
                <c:pt idx="6219">
                  <c:v>0</c:v>
                </c:pt>
                <c:pt idx="6220">
                  <c:v>0</c:v>
                </c:pt>
                <c:pt idx="6221">
                  <c:v>0</c:v>
                </c:pt>
                <c:pt idx="6222">
                  <c:v>0</c:v>
                </c:pt>
                <c:pt idx="6223">
                  <c:v>0</c:v>
                </c:pt>
                <c:pt idx="6224">
                  <c:v>0</c:v>
                </c:pt>
                <c:pt idx="6225">
                  <c:v>0</c:v>
                </c:pt>
                <c:pt idx="6226">
                  <c:v>0</c:v>
                </c:pt>
                <c:pt idx="6227">
                  <c:v>0</c:v>
                </c:pt>
                <c:pt idx="6228">
                  <c:v>0</c:v>
                </c:pt>
                <c:pt idx="6229">
                  <c:v>0</c:v>
                </c:pt>
                <c:pt idx="6230">
                  <c:v>0</c:v>
                </c:pt>
                <c:pt idx="6231">
                  <c:v>0</c:v>
                </c:pt>
                <c:pt idx="6232">
                  <c:v>0</c:v>
                </c:pt>
                <c:pt idx="6233">
                  <c:v>0</c:v>
                </c:pt>
                <c:pt idx="6234">
                  <c:v>0</c:v>
                </c:pt>
                <c:pt idx="6235">
                  <c:v>0</c:v>
                </c:pt>
                <c:pt idx="6236">
                  <c:v>0</c:v>
                </c:pt>
                <c:pt idx="6237">
                  <c:v>0</c:v>
                </c:pt>
                <c:pt idx="6238">
                  <c:v>0</c:v>
                </c:pt>
                <c:pt idx="6239">
                  <c:v>0</c:v>
                </c:pt>
                <c:pt idx="6240">
                  <c:v>0</c:v>
                </c:pt>
                <c:pt idx="6241">
                  <c:v>0</c:v>
                </c:pt>
                <c:pt idx="6242">
                  <c:v>0</c:v>
                </c:pt>
                <c:pt idx="6243">
                  <c:v>0</c:v>
                </c:pt>
                <c:pt idx="6244">
                  <c:v>0</c:v>
                </c:pt>
                <c:pt idx="6245">
                  <c:v>0</c:v>
                </c:pt>
                <c:pt idx="6246">
                  <c:v>0</c:v>
                </c:pt>
                <c:pt idx="6247">
                  <c:v>0</c:v>
                </c:pt>
                <c:pt idx="6248">
                  <c:v>0</c:v>
                </c:pt>
                <c:pt idx="6249">
                  <c:v>0</c:v>
                </c:pt>
                <c:pt idx="6250">
                  <c:v>0</c:v>
                </c:pt>
                <c:pt idx="6251">
                  <c:v>0</c:v>
                </c:pt>
                <c:pt idx="6252">
                  <c:v>0</c:v>
                </c:pt>
                <c:pt idx="6253">
                  <c:v>0</c:v>
                </c:pt>
                <c:pt idx="6254">
                  <c:v>0</c:v>
                </c:pt>
                <c:pt idx="6255">
                  <c:v>0</c:v>
                </c:pt>
                <c:pt idx="6256">
                  <c:v>0</c:v>
                </c:pt>
                <c:pt idx="6257">
                  <c:v>0</c:v>
                </c:pt>
                <c:pt idx="6258">
                  <c:v>0</c:v>
                </c:pt>
                <c:pt idx="6259">
                  <c:v>0</c:v>
                </c:pt>
                <c:pt idx="6260">
                  <c:v>0</c:v>
                </c:pt>
                <c:pt idx="6261">
                  <c:v>0</c:v>
                </c:pt>
                <c:pt idx="6262">
                  <c:v>0</c:v>
                </c:pt>
                <c:pt idx="6263">
                  <c:v>0</c:v>
                </c:pt>
                <c:pt idx="6264">
                  <c:v>0</c:v>
                </c:pt>
                <c:pt idx="6265">
                  <c:v>0</c:v>
                </c:pt>
                <c:pt idx="6266">
                  <c:v>0</c:v>
                </c:pt>
                <c:pt idx="6267">
                  <c:v>0</c:v>
                </c:pt>
                <c:pt idx="6268">
                  <c:v>0</c:v>
                </c:pt>
                <c:pt idx="6269">
                  <c:v>0</c:v>
                </c:pt>
                <c:pt idx="6270">
                  <c:v>0</c:v>
                </c:pt>
                <c:pt idx="6271">
                  <c:v>0</c:v>
                </c:pt>
                <c:pt idx="6272">
                  <c:v>0</c:v>
                </c:pt>
                <c:pt idx="6273">
                  <c:v>0</c:v>
                </c:pt>
                <c:pt idx="6274">
                  <c:v>0</c:v>
                </c:pt>
                <c:pt idx="6275">
                  <c:v>0</c:v>
                </c:pt>
                <c:pt idx="6276">
                  <c:v>0</c:v>
                </c:pt>
                <c:pt idx="6277">
                  <c:v>0</c:v>
                </c:pt>
                <c:pt idx="6278">
                  <c:v>0</c:v>
                </c:pt>
                <c:pt idx="6279">
                  <c:v>0</c:v>
                </c:pt>
                <c:pt idx="6280">
                  <c:v>0</c:v>
                </c:pt>
                <c:pt idx="6281">
                  <c:v>0</c:v>
                </c:pt>
                <c:pt idx="6282">
                  <c:v>0</c:v>
                </c:pt>
                <c:pt idx="6283">
                  <c:v>0</c:v>
                </c:pt>
                <c:pt idx="6284">
                  <c:v>0</c:v>
                </c:pt>
                <c:pt idx="6285">
                  <c:v>0</c:v>
                </c:pt>
                <c:pt idx="6286">
                  <c:v>0</c:v>
                </c:pt>
                <c:pt idx="6287">
                  <c:v>0</c:v>
                </c:pt>
                <c:pt idx="6288">
                  <c:v>0</c:v>
                </c:pt>
                <c:pt idx="6289">
                  <c:v>0</c:v>
                </c:pt>
                <c:pt idx="6290">
                  <c:v>0</c:v>
                </c:pt>
                <c:pt idx="6291">
                  <c:v>0</c:v>
                </c:pt>
                <c:pt idx="6292">
                  <c:v>0</c:v>
                </c:pt>
                <c:pt idx="6293">
                  <c:v>0</c:v>
                </c:pt>
                <c:pt idx="6294">
                  <c:v>0</c:v>
                </c:pt>
                <c:pt idx="6295">
                  <c:v>0</c:v>
                </c:pt>
                <c:pt idx="6296">
                  <c:v>0</c:v>
                </c:pt>
                <c:pt idx="6297">
                  <c:v>0</c:v>
                </c:pt>
                <c:pt idx="6298">
                  <c:v>0</c:v>
                </c:pt>
                <c:pt idx="6299">
                  <c:v>0</c:v>
                </c:pt>
                <c:pt idx="6300">
                  <c:v>0</c:v>
                </c:pt>
                <c:pt idx="6301">
                  <c:v>0</c:v>
                </c:pt>
                <c:pt idx="6302">
                  <c:v>0</c:v>
                </c:pt>
                <c:pt idx="6303">
                  <c:v>0</c:v>
                </c:pt>
                <c:pt idx="6304">
                  <c:v>0</c:v>
                </c:pt>
                <c:pt idx="6305">
                  <c:v>0</c:v>
                </c:pt>
                <c:pt idx="6306">
                  <c:v>0</c:v>
                </c:pt>
                <c:pt idx="6307">
                  <c:v>0</c:v>
                </c:pt>
                <c:pt idx="6308">
                  <c:v>0</c:v>
                </c:pt>
                <c:pt idx="6309">
                  <c:v>0</c:v>
                </c:pt>
                <c:pt idx="6310">
                  <c:v>0</c:v>
                </c:pt>
                <c:pt idx="6311">
                  <c:v>0</c:v>
                </c:pt>
                <c:pt idx="6312">
                  <c:v>0</c:v>
                </c:pt>
                <c:pt idx="6313">
                  <c:v>0</c:v>
                </c:pt>
                <c:pt idx="6314">
                  <c:v>0</c:v>
                </c:pt>
                <c:pt idx="6315">
                  <c:v>0</c:v>
                </c:pt>
                <c:pt idx="6316">
                  <c:v>0</c:v>
                </c:pt>
                <c:pt idx="6317">
                  <c:v>0</c:v>
                </c:pt>
                <c:pt idx="6318">
                  <c:v>0</c:v>
                </c:pt>
                <c:pt idx="6319">
                  <c:v>0</c:v>
                </c:pt>
                <c:pt idx="6320">
                  <c:v>0</c:v>
                </c:pt>
                <c:pt idx="6321">
                  <c:v>0</c:v>
                </c:pt>
                <c:pt idx="6322">
                  <c:v>0</c:v>
                </c:pt>
                <c:pt idx="6323">
                  <c:v>0</c:v>
                </c:pt>
                <c:pt idx="6324">
                  <c:v>0</c:v>
                </c:pt>
                <c:pt idx="6325">
                  <c:v>0</c:v>
                </c:pt>
                <c:pt idx="6326">
                  <c:v>0</c:v>
                </c:pt>
                <c:pt idx="6327">
                  <c:v>0</c:v>
                </c:pt>
                <c:pt idx="6328">
                  <c:v>0</c:v>
                </c:pt>
                <c:pt idx="6329">
                  <c:v>0</c:v>
                </c:pt>
                <c:pt idx="6330">
                  <c:v>0</c:v>
                </c:pt>
                <c:pt idx="6331">
                  <c:v>0</c:v>
                </c:pt>
                <c:pt idx="6332">
                  <c:v>0</c:v>
                </c:pt>
                <c:pt idx="6333">
                  <c:v>0</c:v>
                </c:pt>
                <c:pt idx="6334">
                  <c:v>0</c:v>
                </c:pt>
                <c:pt idx="6335">
                  <c:v>0</c:v>
                </c:pt>
                <c:pt idx="6336">
                  <c:v>0</c:v>
                </c:pt>
                <c:pt idx="6337">
                  <c:v>0</c:v>
                </c:pt>
                <c:pt idx="6338">
                  <c:v>0</c:v>
                </c:pt>
                <c:pt idx="6339">
                  <c:v>0</c:v>
                </c:pt>
                <c:pt idx="6340">
                  <c:v>0</c:v>
                </c:pt>
                <c:pt idx="6341">
                  <c:v>0</c:v>
                </c:pt>
                <c:pt idx="6342">
                  <c:v>0</c:v>
                </c:pt>
                <c:pt idx="6343">
                  <c:v>0</c:v>
                </c:pt>
                <c:pt idx="6344">
                  <c:v>0</c:v>
                </c:pt>
                <c:pt idx="6345">
                  <c:v>0</c:v>
                </c:pt>
                <c:pt idx="6346">
                  <c:v>0</c:v>
                </c:pt>
                <c:pt idx="6347">
                  <c:v>0</c:v>
                </c:pt>
                <c:pt idx="6348">
                  <c:v>0</c:v>
                </c:pt>
                <c:pt idx="6349">
                  <c:v>0</c:v>
                </c:pt>
                <c:pt idx="6350">
                  <c:v>0</c:v>
                </c:pt>
                <c:pt idx="6351">
                  <c:v>0</c:v>
                </c:pt>
                <c:pt idx="6352">
                  <c:v>0</c:v>
                </c:pt>
                <c:pt idx="6353">
                  <c:v>0</c:v>
                </c:pt>
                <c:pt idx="6354">
                  <c:v>0</c:v>
                </c:pt>
                <c:pt idx="6355">
                  <c:v>0</c:v>
                </c:pt>
                <c:pt idx="6356">
                  <c:v>0</c:v>
                </c:pt>
                <c:pt idx="6357">
                  <c:v>0</c:v>
                </c:pt>
                <c:pt idx="6358">
                  <c:v>0</c:v>
                </c:pt>
                <c:pt idx="6359">
                  <c:v>0</c:v>
                </c:pt>
                <c:pt idx="6360">
                  <c:v>0</c:v>
                </c:pt>
                <c:pt idx="6361">
                  <c:v>0</c:v>
                </c:pt>
                <c:pt idx="6362">
                  <c:v>0</c:v>
                </c:pt>
                <c:pt idx="6363">
                  <c:v>0</c:v>
                </c:pt>
                <c:pt idx="6364">
                  <c:v>0</c:v>
                </c:pt>
                <c:pt idx="6365">
                  <c:v>0</c:v>
                </c:pt>
                <c:pt idx="6366">
                  <c:v>0</c:v>
                </c:pt>
                <c:pt idx="6367">
                  <c:v>0</c:v>
                </c:pt>
                <c:pt idx="6368">
                  <c:v>0</c:v>
                </c:pt>
                <c:pt idx="6369">
                  <c:v>0</c:v>
                </c:pt>
                <c:pt idx="6370">
                  <c:v>0</c:v>
                </c:pt>
                <c:pt idx="6371">
                  <c:v>0</c:v>
                </c:pt>
                <c:pt idx="6372">
                  <c:v>0</c:v>
                </c:pt>
                <c:pt idx="6373">
                  <c:v>0</c:v>
                </c:pt>
                <c:pt idx="6374">
                  <c:v>0</c:v>
                </c:pt>
                <c:pt idx="6375">
                  <c:v>0</c:v>
                </c:pt>
                <c:pt idx="6376">
                  <c:v>0</c:v>
                </c:pt>
                <c:pt idx="6377">
                  <c:v>0</c:v>
                </c:pt>
                <c:pt idx="6378">
                  <c:v>0</c:v>
                </c:pt>
                <c:pt idx="6379">
                  <c:v>0</c:v>
                </c:pt>
                <c:pt idx="6380">
                  <c:v>0</c:v>
                </c:pt>
                <c:pt idx="6381">
                  <c:v>0</c:v>
                </c:pt>
                <c:pt idx="6382">
                  <c:v>0</c:v>
                </c:pt>
                <c:pt idx="6383">
                  <c:v>0</c:v>
                </c:pt>
                <c:pt idx="6384">
                  <c:v>0</c:v>
                </c:pt>
                <c:pt idx="6385">
                  <c:v>0</c:v>
                </c:pt>
                <c:pt idx="6386">
                  <c:v>0</c:v>
                </c:pt>
                <c:pt idx="6387">
                  <c:v>0</c:v>
                </c:pt>
              </c:numCache>
            </c:numRef>
          </c:val>
          <c:extLst>
            <c:ext xmlns:c16="http://schemas.microsoft.com/office/drawing/2014/chart" uri="{C3380CC4-5D6E-409C-BE32-E72D297353CC}">
              <c16:uniqueId val="{00000000-6A3E-4991-9E82-4FEB2F18EA8E}"/>
            </c:ext>
          </c:extLst>
        </c:ser>
        <c:dLbls>
          <c:showLegendKey val="0"/>
          <c:showVal val="0"/>
          <c:showCatName val="0"/>
          <c:showSerName val="0"/>
          <c:showPercent val="0"/>
          <c:showBubbleSize val="0"/>
        </c:dLbls>
        <c:axId val="55256879"/>
        <c:axId val="419935359"/>
      </c:areaChart>
      <c:lineChart>
        <c:grouping val="standard"/>
        <c:varyColors val="0"/>
        <c:ser>
          <c:idx val="0"/>
          <c:order val="0"/>
          <c:tx>
            <c:strRef>
              <c:f>Sheet3!$B$1</c:f>
              <c:strCache>
                <c:ptCount val="1"/>
                <c:pt idx="0">
                  <c:v>S&amp;P 500 - NTM EPS Estimate</c:v>
                </c:pt>
              </c:strCache>
            </c:strRef>
          </c:tx>
          <c:spPr>
            <a:ln w="28575" cap="rnd">
              <a:solidFill>
                <a:schemeClr val="accent1"/>
              </a:solidFill>
              <a:round/>
            </a:ln>
            <a:effectLst/>
          </c:spPr>
          <c:marker>
            <c:symbol val="none"/>
          </c:marker>
          <c:cat>
            <c:numRef>
              <c:f>Sheet3!$A$2:$A$6389</c:f>
              <c:numCache>
                <c:formatCode>m/d/yyyy</c:formatCode>
                <c:ptCount val="6388"/>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numCache>
            </c:numRef>
          </c:cat>
          <c:val>
            <c:numRef>
              <c:f>Sheet3!$B$2:$B$6389</c:f>
              <c:numCache>
                <c:formatCode>General</c:formatCode>
                <c:ptCount val="6388"/>
                <c:pt idx="0">
                  <c:v>57.045578637839199</c:v>
                </c:pt>
                <c:pt idx="1">
                  <c:v>57.312192799650802</c:v>
                </c:pt>
                <c:pt idx="2">
                  <c:v>57.325804403460999</c:v>
                </c:pt>
                <c:pt idx="3">
                  <c:v>57.228687037863303</c:v>
                </c:pt>
                <c:pt idx="4">
                  <c:v>57.266617218524502</c:v>
                </c:pt>
                <c:pt idx="5">
                  <c:v>56.7566079108135</c:v>
                </c:pt>
                <c:pt idx="6">
                  <c:v>56.9478429131686</c:v>
                </c:pt>
                <c:pt idx="7">
                  <c:v>56.813042011910099</c:v>
                </c:pt>
                <c:pt idx="8">
                  <c:v>56.9240241667368</c:v>
                </c:pt>
                <c:pt idx="9">
                  <c:v>56.997402920549497</c:v>
                </c:pt>
                <c:pt idx="10">
                  <c:v>56.833178413617098</c:v>
                </c:pt>
                <c:pt idx="11">
                  <c:v>56.937639515714103</c:v>
                </c:pt>
                <c:pt idx="12">
                  <c:v>56.755514761749701</c:v>
                </c:pt>
                <c:pt idx="13">
                  <c:v>56.950659521034098</c:v>
                </c:pt>
                <c:pt idx="14">
                  <c:v>57.1592090953406</c:v>
                </c:pt>
                <c:pt idx="15">
                  <c:v>57.152838637164798</c:v>
                </c:pt>
                <c:pt idx="16">
                  <c:v>57.226161282478003</c:v>
                </c:pt>
                <c:pt idx="17">
                  <c:v>57.185863487766497</c:v>
                </c:pt>
                <c:pt idx="18">
                  <c:v>57.212245380490799</c:v>
                </c:pt>
                <c:pt idx="19">
                  <c:v>57.357533602696499</c:v>
                </c:pt>
                <c:pt idx="20">
                  <c:v>57.320928404349203</c:v>
                </c:pt>
                <c:pt idx="21">
                  <c:v>57.702739239429903</c:v>
                </c:pt>
                <c:pt idx="22">
                  <c:v>57.541642142316299</c:v>
                </c:pt>
                <c:pt idx="23">
                  <c:v>57.849452889187504</c:v>
                </c:pt>
                <c:pt idx="24">
                  <c:v>57.816794745725602</c:v>
                </c:pt>
                <c:pt idx="25">
                  <c:v>57.618050892181998</c:v>
                </c:pt>
                <c:pt idx="26">
                  <c:v>57.692240668175899</c:v>
                </c:pt>
                <c:pt idx="27">
                  <c:v>57.398078752303803</c:v>
                </c:pt>
                <c:pt idx="28">
                  <c:v>57.391457224896598</c:v>
                </c:pt>
                <c:pt idx="29">
                  <c:v>57.389138699002501</c:v>
                </c:pt>
                <c:pt idx="30">
                  <c:v>57.484085811173998</c:v>
                </c:pt>
                <c:pt idx="31">
                  <c:v>57.511131545687498</c:v>
                </c:pt>
                <c:pt idx="32">
                  <c:v>57.535728495166502</c:v>
                </c:pt>
                <c:pt idx="33">
                  <c:v>57.688173361791598</c:v>
                </c:pt>
                <c:pt idx="34">
                  <c:v>57.806246587533899</c:v>
                </c:pt>
                <c:pt idx="35">
                  <c:v>57.774544372965501</c:v>
                </c:pt>
                <c:pt idx="36">
                  <c:v>57.853693627571403</c:v>
                </c:pt>
                <c:pt idx="37">
                  <c:v>57.800422633689102</c:v>
                </c:pt>
                <c:pt idx="38">
                  <c:v>57.730684735116</c:v>
                </c:pt>
                <c:pt idx="39">
                  <c:v>57.831161434010497</c:v>
                </c:pt>
                <c:pt idx="40">
                  <c:v>57.972567278579298</c:v>
                </c:pt>
                <c:pt idx="41">
                  <c:v>58.009270819649402</c:v>
                </c:pt>
                <c:pt idx="42">
                  <c:v>57.894115047803901</c:v>
                </c:pt>
                <c:pt idx="43">
                  <c:v>58.191122060597102</c:v>
                </c:pt>
                <c:pt idx="44">
                  <c:v>58.200504777310897</c:v>
                </c:pt>
                <c:pt idx="45">
                  <c:v>58.099130652057298</c:v>
                </c:pt>
                <c:pt idx="46">
                  <c:v>58.220975180012999</c:v>
                </c:pt>
                <c:pt idx="47">
                  <c:v>58.2852367761217</c:v>
                </c:pt>
                <c:pt idx="48">
                  <c:v>58.279898759651303</c:v>
                </c:pt>
                <c:pt idx="49">
                  <c:v>58.353599138138001</c:v>
                </c:pt>
                <c:pt idx="50">
                  <c:v>58.38663802144</c:v>
                </c:pt>
                <c:pt idx="51">
                  <c:v>58.532174969061401</c:v>
                </c:pt>
                <c:pt idx="52">
                  <c:v>58.823117959377797</c:v>
                </c:pt>
                <c:pt idx="53">
                  <c:v>58.773788824118498</c:v>
                </c:pt>
                <c:pt idx="54">
                  <c:v>58.732304703591403</c:v>
                </c:pt>
                <c:pt idx="55">
                  <c:v>58.664354095565997</c:v>
                </c:pt>
                <c:pt idx="56">
                  <c:v>58.7992847606697</c:v>
                </c:pt>
                <c:pt idx="57">
                  <c:v>58.755159522629498</c:v>
                </c:pt>
                <c:pt idx="58">
                  <c:v>58.578973643759198</c:v>
                </c:pt>
                <c:pt idx="59">
                  <c:v>58.321217829758098</c:v>
                </c:pt>
                <c:pt idx="60">
                  <c:v>58.259404793751102</c:v>
                </c:pt>
                <c:pt idx="61">
                  <c:v>58.6175824588612</c:v>
                </c:pt>
                <c:pt idx="62">
                  <c:v>58.5164103028306</c:v>
                </c:pt>
                <c:pt idx="63">
                  <c:v>58.334024100233201</c:v>
                </c:pt>
                <c:pt idx="64">
                  <c:v>58.336819863181098</c:v>
                </c:pt>
                <c:pt idx="65">
                  <c:v>58.581570277420703</c:v>
                </c:pt>
                <c:pt idx="66">
                  <c:v>58.937701020927499</c:v>
                </c:pt>
                <c:pt idx="67">
                  <c:v>58.769849902389197</c:v>
                </c:pt>
                <c:pt idx="68">
                  <c:v>58.863634159819298</c:v>
                </c:pt>
                <c:pt idx="69">
                  <c:v>58.853484645824302</c:v>
                </c:pt>
                <c:pt idx="70">
                  <c:v>58.770868995026099</c:v>
                </c:pt>
                <c:pt idx="71">
                  <c:v>58.883620919084102</c:v>
                </c:pt>
                <c:pt idx="72">
                  <c:v>58.913013422294398</c:v>
                </c:pt>
                <c:pt idx="73">
                  <c:v>59.056018430475</c:v>
                </c:pt>
                <c:pt idx="74">
                  <c:v>59.056437726064402</c:v>
                </c:pt>
                <c:pt idx="75">
                  <c:v>59.220399795282397</c:v>
                </c:pt>
                <c:pt idx="76">
                  <c:v>59.065474899762798</c:v>
                </c:pt>
                <c:pt idx="77">
                  <c:v>59.153512779441797</c:v>
                </c:pt>
                <c:pt idx="78">
                  <c:v>59.6412275021544</c:v>
                </c:pt>
                <c:pt idx="79">
                  <c:v>59.568905340618798</c:v>
                </c:pt>
                <c:pt idx="80">
                  <c:v>59.647006343731803</c:v>
                </c:pt>
                <c:pt idx="81">
                  <c:v>59.609167739329799</c:v>
                </c:pt>
                <c:pt idx="82">
                  <c:v>59.729444477239703</c:v>
                </c:pt>
                <c:pt idx="83">
                  <c:v>59.7748810182459</c:v>
                </c:pt>
                <c:pt idx="84">
                  <c:v>59.648496613601701</c:v>
                </c:pt>
                <c:pt idx="85">
                  <c:v>59.547425254803699</c:v>
                </c:pt>
                <c:pt idx="86">
                  <c:v>59.682439947036798</c:v>
                </c:pt>
                <c:pt idx="87">
                  <c:v>59.450165345244599</c:v>
                </c:pt>
                <c:pt idx="88">
                  <c:v>59.61093346989</c:v>
                </c:pt>
                <c:pt idx="89">
                  <c:v>59.508679378213401</c:v>
                </c:pt>
                <c:pt idx="90">
                  <c:v>59.506943062843902</c:v>
                </c:pt>
                <c:pt idx="91">
                  <c:v>59.587020762775602</c:v>
                </c:pt>
                <c:pt idx="92">
                  <c:v>59.602567715952297</c:v>
                </c:pt>
                <c:pt idx="93">
                  <c:v>59.745399280277198</c:v>
                </c:pt>
                <c:pt idx="94">
                  <c:v>59.669792048684201</c:v>
                </c:pt>
                <c:pt idx="95">
                  <c:v>59.890946097236899</c:v>
                </c:pt>
                <c:pt idx="96">
                  <c:v>60.005403264271898</c:v>
                </c:pt>
                <c:pt idx="97">
                  <c:v>60.009983135631003</c:v>
                </c:pt>
                <c:pt idx="98">
                  <c:v>60.209759588040299</c:v>
                </c:pt>
                <c:pt idx="99">
                  <c:v>60.152083807144102</c:v>
                </c:pt>
                <c:pt idx="100">
                  <c:v>60.037713189022497</c:v>
                </c:pt>
                <c:pt idx="101">
                  <c:v>60.1212154855561</c:v>
                </c:pt>
                <c:pt idx="102">
                  <c:v>60.159220212939601</c:v>
                </c:pt>
                <c:pt idx="103">
                  <c:v>60.1070773801709</c:v>
                </c:pt>
                <c:pt idx="104">
                  <c:v>60.214859709756603</c:v>
                </c:pt>
                <c:pt idx="105">
                  <c:v>60.225674127334301</c:v>
                </c:pt>
                <c:pt idx="106">
                  <c:v>60.278277178260602</c:v>
                </c:pt>
                <c:pt idx="107">
                  <c:v>60.270942292398203</c:v>
                </c:pt>
                <c:pt idx="108">
                  <c:v>60.500638769016398</c:v>
                </c:pt>
                <c:pt idx="109">
                  <c:v>60.577863369199903</c:v>
                </c:pt>
                <c:pt idx="110">
                  <c:v>60.601363413229898</c:v>
                </c:pt>
                <c:pt idx="111">
                  <c:v>60.878102209214802</c:v>
                </c:pt>
                <c:pt idx="112">
                  <c:v>60.9505106042729</c:v>
                </c:pt>
                <c:pt idx="113">
                  <c:v>61.1174533599144</c:v>
                </c:pt>
                <c:pt idx="114">
                  <c:v>61.1303739008139</c:v>
                </c:pt>
                <c:pt idx="115">
                  <c:v>61.1719670086324</c:v>
                </c:pt>
                <c:pt idx="116">
                  <c:v>61.273265882796302</c:v>
                </c:pt>
                <c:pt idx="117">
                  <c:v>61.103853096681597</c:v>
                </c:pt>
                <c:pt idx="118">
                  <c:v>61.0315775301492</c:v>
                </c:pt>
                <c:pt idx="119">
                  <c:v>61.051375833656003</c:v>
                </c:pt>
                <c:pt idx="120">
                  <c:v>61.482727569419197</c:v>
                </c:pt>
                <c:pt idx="121">
                  <c:v>61.266531276583102</c:v>
                </c:pt>
                <c:pt idx="122">
                  <c:v>61.407307093201901</c:v>
                </c:pt>
                <c:pt idx="123">
                  <c:v>61.036074379911398</c:v>
                </c:pt>
                <c:pt idx="124">
                  <c:v>61.065434307032298</c:v>
                </c:pt>
                <c:pt idx="125">
                  <c:v>60.916931606545297</c:v>
                </c:pt>
                <c:pt idx="126">
                  <c:v>60.794930342799603</c:v>
                </c:pt>
                <c:pt idx="127">
                  <c:v>60.866380443487699</c:v>
                </c:pt>
                <c:pt idx="128">
                  <c:v>60.769410545345501</c:v>
                </c:pt>
                <c:pt idx="129">
                  <c:v>60.612769728373301</c:v>
                </c:pt>
                <c:pt idx="130">
                  <c:v>60.6547480076593</c:v>
                </c:pt>
                <c:pt idx="131">
                  <c:v>61.197847451618401</c:v>
                </c:pt>
                <c:pt idx="132">
                  <c:v>61.215280215478202</c:v>
                </c:pt>
                <c:pt idx="133">
                  <c:v>61.254377829457297</c:v>
                </c:pt>
                <c:pt idx="134">
                  <c:v>61.228177900736398</c:v>
                </c:pt>
                <c:pt idx="135">
                  <c:v>61.367024323152798</c:v>
                </c:pt>
                <c:pt idx="136">
                  <c:v>61.478258371707099</c:v>
                </c:pt>
                <c:pt idx="137">
                  <c:v>61.455038133146303</c:v>
                </c:pt>
                <c:pt idx="138">
                  <c:v>61.677788311644903</c:v>
                </c:pt>
                <c:pt idx="139">
                  <c:v>61.899141248968697</c:v>
                </c:pt>
                <c:pt idx="140">
                  <c:v>62.147900657833503</c:v>
                </c:pt>
                <c:pt idx="141">
                  <c:v>62.163028839350297</c:v>
                </c:pt>
                <c:pt idx="142">
                  <c:v>62.206525811447101</c:v>
                </c:pt>
                <c:pt idx="143">
                  <c:v>62.293090986921897</c:v>
                </c:pt>
                <c:pt idx="144">
                  <c:v>61.986947259987097</c:v>
                </c:pt>
                <c:pt idx="145">
                  <c:v>62.056109147494297</c:v>
                </c:pt>
                <c:pt idx="146">
                  <c:v>61.895334700815397</c:v>
                </c:pt>
                <c:pt idx="147">
                  <c:v>62.0642229742786</c:v>
                </c:pt>
                <c:pt idx="148">
                  <c:v>61.9505551391021</c:v>
                </c:pt>
                <c:pt idx="149">
                  <c:v>61.788555028601799</c:v>
                </c:pt>
                <c:pt idx="150">
                  <c:v>61.613604528072997</c:v>
                </c:pt>
                <c:pt idx="151">
                  <c:v>61.782471036633702</c:v>
                </c:pt>
                <c:pt idx="152">
                  <c:v>61.797068214292203</c:v>
                </c:pt>
                <c:pt idx="153">
                  <c:v>61.8960241797094</c:v>
                </c:pt>
                <c:pt idx="154">
                  <c:v>61.620465128360401</c:v>
                </c:pt>
                <c:pt idx="155">
                  <c:v>61.717750330591898</c:v>
                </c:pt>
                <c:pt idx="156">
                  <c:v>63.605273837671596</c:v>
                </c:pt>
                <c:pt idx="157">
                  <c:v>63.584776995170799</c:v>
                </c:pt>
                <c:pt idx="158">
                  <c:v>62.002696344853597</c:v>
                </c:pt>
                <c:pt idx="159">
                  <c:v>61.994011276139297</c:v>
                </c:pt>
                <c:pt idx="160">
                  <c:v>61.845282426416901</c:v>
                </c:pt>
                <c:pt idx="161">
                  <c:v>61.842222258308098</c:v>
                </c:pt>
                <c:pt idx="162">
                  <c:v>62.036234469731198</c:v>
                </c:pt>
                <c:pt idx="163">
                  <c:v>62.179379945136802</c:v>
                </c:pt>
                <c:pt idx="164">
                  <c:v>62.295770970239197</c:v>
                </c:pt>
                <c:pt idx="165">
                  <c:v>62.353377191376602</c:v>
                </c:pt>
                <c:pt idx="166">
                  <c:v>62.218086791489</c:v>
                </c:pt>
                <c:pt idx="167">
                  <c:v>62.209551638951098</c:v>
                </c:pt>
                <c:pt idx="168">
                  <c:v>62.167090987059197</c:v>
                </c:pt>
                <c:pt idx="169">
                  <c:v>62.540347651996299</c:v>
                </c:pt>
                <c:pt idx="170">
                  <c:v>62.545528378862898</c:v>
                </c:pt>
                <c:pt idx="171">
                  <c:v>62.4638571018261</c:v>
                </c:pt>
                <c:pt idx="172">
                  <c:v>62.463550874003097</c:v>
                </c:pt>
                <c:pt idx="173">
                  <c:v>62.557458606711201</c:v>
                </c:pt>
                <c:pt idx="174">
                  <c:v>62.723416518122498</c:v>
                </c:pt>
                <c:pt idx="175">
                  <c:v>62.655305674229702</c:v>
                </c:pt>
                <c:pt idx="176">
                  <c:v>62.6615793152219</c:v>
                </c:pt>
                <c:pt idx="177">
                  <c:v>62.541476467112602</c:v>
                </c:pt>
                <c:pt idx="178">
                  <c:v>62.629594904413104</c:v>
                </c:pt>
                <c:pt idx="179">
                  <c:v>62.623237022922503</c:v>
                </c:pt>
                <c:pt idx="180">
                  <c:v>62.4957893820064</c:v>
                </c:pt>
                <c:pt idx="181">
                  <c:v>62.4501896680054</c:v>
                </c:pt>
                <c:pt idx="182">
                  <c:v>62.399744963844597</c:v>
                </c:pt>
                <c:pt idx="183">
                  <c:v>62.646674355262</c:v>
                </c:pt>
                <c:pt idx="184">
                  <c:v>62.883855143240901</c:v>
                </c:pt>
                <c:pt idx="185">
                  <c:v>63.0075276423619</c:v>
                </c:pt>
                <c:pt idx="186">
                  <c:v>62.976433647906198</c:v>
                </c:pt>
                <c:pt idx="187">
                  <c:v>62.944024418831297</c:v>
                </c:pt>
                <c:pt idx="188">
                  <c:v>62.9300588698244</c:v>
                </c:pt>
                <c:pt idx="189">
                  <c:v>62.744224658782599</c:v>
                </c:pt>
                <c:pt idx="190">
                  <c:v>62.873147483253298</c:v>
                </c:pt>
                <c:pt idx="191">
                  <c:v>62.999285981429203</c:v>
                </c:pt>
                <c:pt idx="192">
                  <c:v>62.905268809892199</c:v>
                </c:pt>
                <c:pt idx="193">
                  <c:v>62.6604648608132</c:v>
                </c:pt>
                <c:pt idx="194">
                  <c:v>62.973308206195703</c:v>
                </c:pt>
                <c:pt idx="195">
                  <c:v>62.922163911873099</c:v>
                </c:pt>
                <c:pt idx="196">
                  <c:v>62.947585963689299</c:v>
                </c:pt>
                <c:pt idx="197">
                  <c:v>62.916563028648703</c:v>
                </c:pt>
                <c:pt idx="198">
                  <c:v>63.2082517930058</c:v>
                </c:pt>
                <c:pt idx="199">
                  <c:v>63.014761700046598</c:v>
                </c:pt>
                <c:pt idx="200">
                  <c:v>62.863928355256697</c:v>
                </c:pt>
                <c:pt idx="201">
                  <c:v>63.156688921446502</c:v>
                </c:pt>
                <c:pt idx="202">
                  <c:v>63.002704649907798</c:v>
                </c:pt>
                <c:pt idx="203">
                  <c:v>62.810028615556298</c:v>
                </c:pt>
                <c:pt idx="204">
                  <c:v>62.856241528987702</c:v>
                </c:pt>
                <c:pt idx="205">
                  <c:v>63.0651502066044</c:v>
                </c:pt>
                <c:pt idx="206">
                  <c:v>63.157742407818297</c:v>
                </c:pt>
                <c:pt idx="207">
                  <c:v>62.848231357321701</c:v>
                </c:pt>
                <c:pt idx="208">
                  <c:v>62.971548217367499</c:v>
                </c:pt>
                <c:pt idx="209">
                  <c:v>63.214719782098797</c:v>
                </c:pt>
                <c:pt idx="210">
                  <c:v>63.502018922374504</c:v>
                </c:pt>
                <c:pt idx="211">
                  <c:v>63.622151291950203</c:v>
                </c:pt>
                <c:pt idx="212">
                  <c:v>63.538545630973204</c:v>
                </c:pt>
                <c:pt idx="213">
                  <c:v>62.9320572203371</c:v>
                </c:pt>
                <c:pt idx="214">
                  <c:v>62.6635702127871</c:v>
                </c:pt>
                <c:pt idx="215">
                  <c:v>62.874362505690797</c:v>
                </c:pt>
                <c:pt idx="216">
                  <c:v>62.967998785488</c:v>
                </c:pt>
                <c:pt idx="217">
                  <c:v>63.065537700005699</c:v>
                </c:pt>
                <c:pt idx="218">
                  <c:v>62.894351338014502</c:v>
                </c:pt>
                <c:pt idx="219">
                  <c:v>62.9442787168446</c:v>
                </c:pt>
                <c:pt idx="220">
                  <c:v>63.026455729152197</c:v>
                </c:pt>
                <c:pt idx="221">
                  <c:v>62.927933036536501</c:v>
                </c:pt>
                <c:pt idx="222">
                  <c:v>62.92574287755</c:v>
                </c:pt>
                <c:pt idx="223">
                  <c:v>62.843500437941799</c:v>
                </c:pt>
                <c:pt idx="224">
                  <c:v>62.643131362156701</c:v>
                </c:pt>
                <c:pt idx="225">
                  <c:v>62.499546051838202</c:v>
                </c:pt>
                <c:pt idx="226">
                  <c:v>62.600163866617798</c:v>
                </c:pt>
                <c:pt idx="227">
                  <c:v>62.693959430284004</c:v>
                </c:pt>
                <c:pt idx="228">
                  <c:v>62.677998179600998</c:v>
                </c:pt>
                <c:pt idx="229">
                  <c:v>62.476248659020499</c:v>
                </c:pt>
                <c:pt idx="230">
                  <c:v>62.319066449157702</c:v>
                </c:pt>
                <c:pt idx="231">
                  <c:v>62.302471700131299</c:v>
                </c:pt>
                <c:pt idx="232">
                  <c:v>62.191682484915702</c:v>
                </c:pt>
                <c:pt idx="233">
                  <c:v>62.005269925070898</c:v>
                </c:pt>
                <c:pt idx="234">
                  <c:v>62.026374779087</c:v>
                </c:pt>
                <c:pt idx="235">
                  <c:v>62.117100133465399</c:v>
                </c:pt>
                <c:pt idx="236">
                  <c:v>62.1182076497983</c:v>
                </c:pt>
                <c:pt idx="237">
                  <c:v>61.905845746995602</c:v>
                </c:pt>
                <c:pt idx="238">
                  <c:v>61.688955148013498</c:v>
                </c:pt>
                <c:pt idx="239">
                  <c:v>61.786016520724402</c:v>
                </c:pt>
                <c:pt idx="240">
                  <c:v>61.895287910463097</c:v>
                </c:pt>
                <c:pt idx="241">
                  <c:v>61.640806981216997</c:v>
                </c:pt>
                <c:pt idx="242">
                  <c:v>61.827980067147898</c:v>
                </c:pt>
                <c:pt idx="243">
                  <c:v>61.830453531088203</c:v>
                </c:pt>
                <c:pt idx="244">
                  <c:v>61.621688176234599</c:v>
                </c:pt>
                <c:pt idx="245">
                  <c:v>61.654897334854503</c:v>
                </c:pt>
                <c:pt idx="246">
                  <c:v>61.7553561208221</c:v>
                </c:pt>
                <c:pt idx="247">
                  <c:v>61.704368454234697</c:v>
                </c:pt>
                <c:pt idx="248">
                  <c:v>61.695427323823203</c:v>
                </c:pt>
                <c:pt idx="249">
                  <c:v>61.789418510860799</c:v>
                </c:pt>
                <c:pt idx="250">
                  <c:v>61.926124278611098</c:v>
                </c:pt>
                <c:pt idx="251">
                  <c:v>61.962722501198598</c:v>
                </c:pt>
                <c:pt idx="252">
                  <c:v>61.801258424399798</c:v>
                </c:pt>
                <c:pt idx="253">
                  <c:v>61.697973733208897</c:v>
                </c:pt>
                <c:pt idx="254">
                  <c:v>61.575036546534903</c:v>
                </c:pt>
                <c:pt idx="255">
                  <c:v>61.630990707869302</c:v>
                </c:pt>
                <c:pt idx="256">
                  <c:v>61.655394072455003</c:v>
                </c:pt>
                <c:pt idx="257">
                  <c:v>61.616421651894797</c:v>
                </c:pt>
                <c:pt idx="258">
                  <c:v>61.653440844894</c:v>
                </c:pt>
                <c:pt idx="259">
                  <c:v>61.696770944606897</c:v>
                </c:pt>
                <c:pt idx="260">
                  <c:v>61.408570123660397</c:v>
                </c:pt>
                <c:pt idx="261">
                  <c:v>61.442553664632101</c:v>
                </c:pt>
                <c:pt idx="262">
                  <c:v>61.439673026009203</c:v>
                </c:pt>
                <c:pt idx="263">
                  <c:v>61.755850508275302</c:v>
                </c:pt>
                <c:pt idx="264">
                  <c:v>62.134686682918499</c:v>
                </c:pt>
                <c:pt idx="265">
                  <c:v>61.942378969198003</c:v>
                </c:pt>
                <c:pt idx="266">
                  <c:v>61.853197083067499</c:v>
                </c:pt>
                <c:pt idx="267">
                  <c:v>62.103183390351397</c:v>
                </c:pt>
                <c:pt idx="268">
                  <c:v>62.416245290316098</c:v>
                </c:pt>
                <c:pt idx="269">
                  <c:v>62.544019500344099</c:v>
                </c:pt>
                <c:pt idx="270">
                  <c:v>62.628548174338199</c:v>
                </c:pt>
                <c:pt idx="271">
                  <c:v>62.507463541333401</c:v>
                </c:pt>
                <c:pt idx="272">
                  <c:v>62.4531893353372</c:v>
                </c:pt>
                <c:pt idx="273">
                  <c:v>62.560658821497903</c:v>
                </c:pt>
                <c:pt idx="274">
                  <c:v>62.529945501132303</c:v>
                </c:pt>
                <c:pt idx="275">
                  <c:v>62.564240135586502</c:v>
                </c:pt>
                <c:pt idx="276">
                  <c:v>62.564760686813599</c:v>
                </c:pt>
                <c:pt idx="277">
                  <c:v>62.626312019882398</c:v>
                </c:pt>
                <c:pt idx="278">
                  <c:v>62.787899775589899</c:v>
                </c:pt>
                <c:pt idx="279">
                  <c:v>62.608106867525599</c:v>
                </c:pt>
                <c:pt idx="280">
                  <c:v>62.622830488891502</c:v>
                </c:pt>
                <c:pt idx="281">
                  <c:v>62.683188362868698</c:v>
                </c:pt>
                <c:pt idx="282">
                  <c:v>62.618190372795802</c:v>
                </c:pt>
                <c:pt idx="283">
                  <c:v>62.447652124668203</c:v>
                </c:pt>
                <c:pt idx="284">
                  <c:v>62.391214804185701</c:v>
                </c:pt>
                <c:pt idx="285">
                  <c:v>61.9659536261128</c:v>
                </c:pt>
                <c:pt idx="286">
                  <c:v>62.016249992148197</c:v>
                </c:pt>
                <c:pt idx="287">
                  <c:v>61.957373382335902</c:v>
                </c:pt>
                <c:pt idx="288">
                  <c:v>61.851202128525003</c:v>
                </c:pt>
                <c:pt idx="289">
                  <c:v>61.872288536512897</c:v>
                </c:pt>
                <c:pt idx="290">
                  <c:v>61.838586213879303</c:v>
                </c:pt>
                <c:pt idx="291">
                  <c:v>61.618567753362001</c:v>
                </c:pt>
                <c:pt idx="292">
                  <c:v>61.646090845445201</c:v>
                </c:pt>
                <c:pt idx="293">
                  <c:v>61.437055659062203</c:v>
                </c:pt>
                <c:pt idx="294">
                  <c:v>61.523138524226503</c:v>
                </c:pt>
                <c:pt idx="295">
                  <c:v>61.092247776039699</c:v>
                </c:pt>
                <c:pt idx="296">
                  <c:v>61.155452786979801</c:v>
                </c:pt>
                <c:pt idx="297">
                  <c:v>60.957230655657803</c:v>
                </c:pt>
                <c:pt idx="298">
                  <c:v>60.778919550917699</c:v>
                </c:pt>
                <c:pt idx="299">
                  <c:v>60.728606633874499</c:v>
                </c:pt>
                <c:pt idx="300">
                  <c:v>60.681830728356999</c:v>
                </c:pt>
                <c:pt idx="301">
                  <c:v>60.673635030261401</c:v>
                </c:pt>
                <c:pt idx="302">
                  <c:v>60.626309154285899</c:v>
                </c:pt>
                <c:pt idx="303">
                  <c:v>60.595995665687298</c:v>
                </c:pt>
                <c:pt idx="304">
                  <c:v>60.636989154984498</c:v>
                </c:pt>
                <c:pt idx="305">
                  <c:v>60.629727818479502</c:v>
                </c:pt>
                <c:pt idx="306">
                  <c:v>60.752134976586397</c:v>
                </c:pt>
                <c:pt idx="307">
                  <c:v>60.938073734481002</c:v>
                </c:pt>
                <c:pt idx="308">
                  <c:v>60.8549528321265</c:v>
                </c:pt>
                <c:pt idx="309">
                  <c:v>60.602528967116598</c:v>
                </c:pt>
                <c:pt idx="310">
                  <c:v>60.506817816179101</c:v>
                </c:pt>
                <c:pt idx="311">
                  <c:v>60.466685414767298</c:v>
                </c:pt>
                <c:pt idx="312">
                  <c:v>60.4110886844961</c:v>
                </c:pt>
                <c:pt idx="313">
                  <c:v>60.558172591723803</c:v>
                </c:pt>
                <c:pt idx="314">
                  <c:v>60.548951123263699</c:v>
                </c:pt>
                <c:pt idx="315">
                  <c:v>60.542271906283901</c:v>
                </c:pt>
                <c:pt idx="316">
                  <c:v>60.651983332759499</c:v>
                </c:pt>
                <c:pt idx="317">
                  <c:v>60.533589482066901</c:v>
                </c:pt>
                <c:pt idx="318">
                  <c:v>60.578663726735101</c:v>
                </c:pt>
                <c:pt idx="319">
                  <c:v>60.640077261956797</c:v>
                </c:pt>
                <c:pt idx="320">
                  <c:v>60.579839396848897</c:v>
                </c:pt>
                <c:pt idx="321">
                  <c:v>60.448250164425502</c:v>
                </c:pt>
                <c:pt idx="322">
                  <c:v>60.341370443886802</c:v>
                </c:pt>
                <c:pt idx="323">
                  <c:v>60.152074616332598</c:v>
                </c:pt>
                <c:pt idx="324">
                  <c:v>60.019497553219402</c:v>
                </c:pt>
                <c:pt idx="325">
                  <c:v>59.759938193033101</c:v>
                </c:pt>
                <c:pt idx="326">
                  <c:v>59.613050832536501</c:v>
                </c:pt>
                <c:pt idx="327">
                  <c:v>59.464174031652703</c:v>
                </c:pt>
                <c:pt idx="328">
                  <c:v>59.334250939464098</c:v>
                </c:pt>
                <c:pt idx="329">
                  <c:v>59.5072363252171</c:v>
                </c:pt>
                <c:pt idx="330">
                  <c:v>59.398873658114603</c:v>
                </c:pt>
                <c:pt idx="331">
                  <c:v>59.4433161128145</c:v>
                </c:pt>
                <c:pt idx="332">
                  <c:v>59.534831468124999</c:v>
                </c:pt>
                <c:pt idx="333">
                  <c:v>59.6280324979626</c:v>
                </c:pt>
                <c:pt idx="334">
                  <c:v>59.518201073296503</c:v>
                </c:pt>
                <c:pt idx="335">
                  <c:v>59.514325440389001</c:v>
                </c:pt>
                <c:pt idx="336">
                  <c:v>59.572310895152498</c:v>
                </c:pt>
                <c:pt idx="337">
                  <c:v>59.4437740845053</c:v>
                </c:pt>
                <c:pt idx="338">
                  <c:v>59.2312409253461</c:v>
                </c:pt>
                <c:pt idx="339">
                  <c:v>59.328059869542201</c:v>
                </c:pt>
                <c:pt idx="340">
                  <c:v>59.378015102138797</c:v>
                </c:pt>
                <c:pt idx="341">
                  <c:v>59.2488082655412</c:v>
                </c:pt>
                <c:pt idx="342">
                  <c:v>59.189040410006001</c:v>
                </c:pt>
                <c:pt idx="343">
                  <c:v>59.116018385969298</c:v>
                </c:pt>
                <c:pt idx="344">
                  <c:v>58.885854192037002</c:v>
                </c:pt>
                <c:pt idx="345">
                  <c:v>58.8700932608524</c:v>
                </c:pt>
                <c:pt idx="346">
                  <c:v>58.885885339328503</c:v>
                </c:pt>
                <c:pt idx="347">
                  <c:v>58.904982167134598</c:v>
                </c:pt>
                <c:pt idx="348">
                  <c:v>59.009497118774298</c:v>
                </c:pt>
                <c:pt idx="349">
                  <c:v>58.847189217478103</c:v>
                </c:pt>
                <c:pt idx="350">
                  <c:v>58.787646694057599</c:v>
                </c:pt>
                <c:pt idx="351">
                  <c:v>58.709126864098899</c:v>
                </c:pt>
                <c:pt idx="352">
                  <c:v>58.722997069789898</c:v>
                </c:pt>
                <c:pt idx="353">
                  <c:v>58.768801363767203</c:v>
                </c:pt>
                <c:pt idx="354">
                  <c:v>58.757504918510897</c:v>
                </c:pt>
                <c:pt idx="355">
                  <c:v>58.721068549302501</c:v>
                </c:pt>
                <c:pt idx="356">
                  <c:v>58.707774071625899</c:v>
                </c:pt>
                <c:pt idx="357">
                  <c:v>58.6270873157723</c:v>
                </c:pt>
                <c:pt idx="358">
                  <c:v>58.785433022801797</c:v>
                </c:pt>
                <c:pt idx="359">
                  <c:v>58.810356684623201</c:v>
                </c:pt>
                <c:pt idx="360">
                  <c:v>58.6971277881566</c:v>
                </c:pt>
                <c:pt idx="361">
                  <c:v>58.866325748122499</c:v>
                </c:pt>
                <c:pt idx="362">
                  <c:v>58.4322913467538</c:v>
                </c:pt>
                <c:pt idx="363">
                  <c:v>58.428639482565302</c:v>
                </c:pt>
                <c:pt idx="364">
                  <c:v>58.304833513573897</c:v>
                </c:pt>
                <c:pt idx="365">
                  <c:v>58.342950272051802</c:v>
                </c:pt>
                <c:pt idx="366">
                  <c:v>58.377620739824302</c:v>
                </c:pt>
                <c:pt idx="367">
                  <c:v>58.198715092035499</c:v>
                </c:pt>
                <c:pt idx="368">
                  <c:v>58.136066474967599</c:v>
                </c:pt>
                <c:pt idx="369">
                  <c:v>58.268726036131703</c:v>
                </c:pt>
                <c:pt idx="370">
                  <c:v>58.252595803395202</c:v>
                </c:pt>
                <c:pt idx="371">
                  <c:v>58.099219039163998</c:v>
                </c:pt>
                <c:pt idx="372">
                  <c:v>58.183540054325</c:v>
                </c:pt>
                <c:pt idx="373">
                  <c:v>58.3483099965582</c:v>
                </c:pt>
                <c:pt idx="374">
                  <c:v>58.318481454911598</c:v>
                </c:pt>
                <c:pt idx="375">
                  <c:v>58.360508466030097</c:v>
                </c:pt>
                <c:pt idx="376">
                  <c:v>58.388027874394503</c:v>
                </c:pt>
                <c:pt idx="377">
                  <c:v>58.425185264000497</c:v>
                </c:pt>
                <c:pt idx="378">
                  <c:v>58.357965701081802</c:v>
                </c:pt>
                <c:pt idx="379">
                  <c:v>58.226517762897302</c:v>
                </c:pt>
                <c:pt idx="380">
                  <c:v>58.244343416155303</c:v>
                </c:pt>
                <c:pt idx="381">
                  <c:v>57.995247397410999</c:v>
                </c:pt>
                <c:pt idx="382">
                  <c:v>58.043528663327599</c:v>
                </c:pt>
                <c:pt idx="383">
                  <c:v>57.978833400101301</c:v>
                </c:pt>
                <c:pt idx="384">
                  <c:v>58.019038942749397</c:v>
                </c:pt>
                <c:pt idx="385">
                  <c:v>57.981062479376803</c:v>
                </c:pt>
                <c:pt idx="386">
                  <c:v>58.0944436193586</c:v>
                </c:pt>
                <c:pt idx="387">
                  <c:v>57.9692849009922</c:v>
                </c:pt>
                <c:pt idx="388">
                  <c:v>58.015672621356302</c:v>
                </c:pt>
                <c:pt idx="389">
                  <c:v>57.967122311610296</c:v>
                </c:pt>
                <c:pt idx="390">
                  <c:v>58.177652092178398</c:v>
                </c:pt>
                <c:pt idx="391">
                  <c:v>58.210020339875001</c:v>
                </c:pt>
                <c:pt idx="392">
                  <c:v>58.113715704058997</c:v>
                </c:pt>
                <c:pt idx="393">
                  <c:v>58.101482058231497</c:v>
                </c:pt>
                <c:pt idx="394">
                  <c:v>58.1939895717898</c:v>
                </c:pt>
                <c:pt idx="395">
                  <c:v>58.094860222563199</c:v>
                </c:pt>
                <c:pt idx="396">
                  <c:v>58.164926533209098</c:v>
                </c:pt>
                <c:pt idx="397">
                  <c:v>58.168709278138202</c:v>
                </c:pt>
                <c:pt idx="398">
                  <c:v>58.169495755090097</c:v>
                </c:pt>
                <c:pt idx="399">
                  <c:v>58.150958334088998</c:v>
                </c:pt>
                <c:pt idx="400">
                  <c:v>58.1484190665551</c:v>
                </c:pt>
                <c:pt idx="401">
                  <c:v>58.030108900188999</c:v>
                </c:pt>
                <c:pt idx="402">
                  <c:v>57.8772017605828</c:v>
                </c:pt>
                <c:pt idx="403">
                  <c:v>57.5461378165678</c:v>
                </c:pt>
                <c:pt idx="404">
                  <c:v>57.467330725788102</c:v>
                </c:pt>
                <c:pt idx="405">
                  <c:v>57.6900768369579</c:v>
                </c:pt>
                <c:pt idx="406">
                  <c:v>57.700220427479003</c:v>
                </c:pt>
                <c:pt idx="407">
                  <c:v>57.526219521820003</c:v>
                </c:pt>
                <c:pt idx="408">
                  <c:v>57.493739581452402</c:v>
                </c:pt>
                <c:pt idx="409">
                  <c:v>57.555187656195201</c:v>
                </c:pt>
                <c:pt idx="410">
                  <c:v>57.472796740678</c:v>
                </c:pt>
                <c:pt idx="411">
                  <c:v>57.404379602851002</c:v>
                </c:pt>
                <c:pt idx="412">
                  <c:v>57.373738450312899</c:v>
                </c:pt>
                <c:pt idx="413">
                  <c:v>57.483587567157898</c:v>
                </c:pt>
                <c:pt idx="414">
                  <c:v>57.485416789214497</c:v>
                </c:pt>
                <c:pt idx="415">
                  <c:v>57.4551116980196</c:v>
                </c:pt>
                <c:pt idx="416">
                  <c:v>57.540572977587502</c:v>
                </c:pt>
                <c:pt idx="417">
                  <c:v>57.479294213205101</c:v>
                </c:pt>
                <c:pt idx="418">
                  <c:v>57.5022897552766</c:v>
                </c:pt>
                <c:pt idx="419">
                  <c:v>57.429316015248503</c:v>
                </c:pt>
                <c:pt idx="420">
                  <c:v>57.437003438219797</c:v>
                </c:pt>
                <c:pt idx="421">
                  <c:v>57.503297005200501</c:v>
                </c:pt>
                <c:pt idx="422">
                  <c:v>57.479752811509599</c:v>
                </c:pt>
                <c:pt idx="423">
                  <c:v>57.3925171388614</c:v>
                </c:pt>
                <c:pt idx="424">
                  <c:v>57.3733042046862</c:v>
                </c:pt>
                <c:pt idx="425">
                  <c:v>57.423612745658801</c:v>
                </c:pt>
                <c:pt idx="426">
                  <c:v>57.385798486852302</c:v>
                </c:pt>
                <c:pt idx="427">
                  <c:v>57.3949742919893</c:v>
                </c:pt>
                <c:pt idx="428">
                  <c:v>57.330100391107202</c:v>
                </c:pt>
                <c:pt idx="429">
                  <c:v>57.3354609929617</c:v>
                </c:pt>
                <c:pt idx="430">
                  <c:v>57.269131065057998</c:v>
                </c:pt>
                <c:pt idx="431">
                  <c:v>57.288606245222503</c:v>
                </c:pt>
                <c:pt idx="432">
                  <c:v>57.3222059834169</c:v>
                </c:pt>
                <c:pt idx="433">
                  <c:v>57.283983333126102</c:v>
                </c:pt>
                <c:pt idx="434">
                  <c:v>57.225756702790299</c:v>
                </c:pt>
                <c:pt idx="435">
                  <c:v>57.203323068377401</c:v>
                </c:pt>
                <c:pt idx="436">
                  <c:v>57.1371823477009</c:v>
                </c:pt>
                <c:pt idx="437">
                  <c:v>57.0924328529577</c:v>
                </c:pt>
                <c:pt idx="438">
                  <c:v>57.053528314163401</c:v>
                </c:pt>
                <c:pt idx="439">
                  <c:v>57.040272963210001</c:v>
                </c:pt>
                <c:pt idx="440">
                  <c:v>56.900592681584897</c:v>
                </c:pt>
                <c:pt idx="441">
                  <c:v>56.964728741211303</c:v>
                </c:pt>
                <c:pt idx="442">
                  <c:v>56.968507121261602</c:v>
                </c:pt>
                <c:pt idx="443">
                  <c:v>56.993074154801903</c:v>
                </c:pt>
                <c:pt idx="444">
                  <c:v>56.959760791560903</c:v>
                </c:pt>
                <c:pt idx="445">
                  <c:v>56.995107648765902</c:v>
                </c:pt>
                <c:pt idx="446">
                  <c:v>56.967782945690701</c:v>
                </c:pt>
                <c:pt idx="447">
                  <c:v>56.954269108924898</c:v>
                </c:pt>
                <c:pt idx="448">
                  <c:v>57.058959598402303</c:v>
                </c:pt>
                <c:pt idx="449">
                  <c:v>57.069101587822601</c:v>
                </c:pt>
                <c:pt idx="450">
                  <c:v>56.846485927303902</c:v>
                </c:pt>
                <c:pt idx="451">
                  <c:v>56.760240128908301</c:v>
                </c:pt>
                <c:pt idx="452">
                  <c:v>56.792529258984601</c:v>
                </c:pt>
                <c:pt idx="453">
                  <c:v>56.647481775945799</c:v>
                </c:pt>
                <c:pt idx="454">
                  <c:v>56.512116741006999</c:v>
                </c:pt>
                <c:pt idx="455">
                  <c:v>56.485620185644102</c:v>
                </c:pt>
                <c:pt idx="456">
                  <c:v>56.330569504419501</c:v>
                </c:pt>
                <c:pt idx="457">
                  <c:v>56.290343834824398</c:v>
                </c:pt>
                <c:pt idx="458">
                  <c:v>56.0398119890015</c:v>
                </c:pt>
                <c:pt idx="459">
                  <c:v>56.062773820124796</c:v>
                </c:pt>
                <c:pt idx="460">
                  <c:v>55.887972088676797</c:v>
                </c:pt>
                <c:pt idx="461">
                  <c:v>55.6596815187064</c:v>
                </c:pt>
                <c:pt idx="462">
                  <c:v>55.584888949464798</c:v>
                </c:pt>
                <c:pt idx="463">
                  <c:v>55.473574686811901</c:v>
                </c:pt>
                <c:pt idx="464">
                  <c:v>55.578897042037099</c:v>
                </c:pt>
                <c:pt idx="465">
                  <c:v>55.4717980353619</c:v>
                </c:pt>
                <c:pt idx="466">
                  <c:v>55.505426134072998</c:v>
                </c:pt>
                <c:pt idx="467">
                  <c:v>55.435737510656502</c:v>
                </c:pt>
                <c:pt idx="468">
                  <c:v>55.180310465049402</c:v>
                </c:pt>
                <c:pt idx="469">
                  <c:v>54.979498505225003</c:v>
                </c:pt>
                <c:pt idx="470">
                  <c:v>54.952733877194603</c:v>
                </c:pt>
                <c:pt idx="471">
                  <c:v>54.719639312024697</c:v>
                </c:pt>
                <c:pt idx="472">
                  <c:v>54.509403903995199</c:v>
                </c:pt>
                <c:pt idx="473">
                  <c:v>54.388417424687503</c:v>
                </c:pt>
                <c:pt idx="474">
                  <c:v>54.444871672506501</c:v>
                </c:pt>
                <c:pt idx="475">
                  <c:v>54.477310291175201</c:v>
                </c:pt>
                <c:pt idx="476">
                  <c:v>54.4909954623012</c:v>
                </c:pt>
                <c:pt idx="477">
                  <c:v>54.337912501667297</c:v>
                </c:pt>
                <c:pt idx="478">
                  <c:v>54.259133120506803</c:v>
                </c:pt>
                <c:pt idx="479">
                  <c:v>54.2112935001403</c:v>
                </c:pt>
                <c:pt idx="480">
                  <c:v>54.170579743411899</c:v>
                </c:pt>
                <c:pt idx="481">
                  <c:v>54.316463886670597</c:v>
                </c:pt>
                <c:pt idx="482">
                  <c:v>54.276383402463203</c:v>
                </c:pt>
                <c:pt idx="483">
                  <c:v>54.205868262472997</c:v>
                </c:pt>
                <c:pt idx="484">
                  <c:v>54.271968616052398</c:v>
                </c:pt>
                <c:pt idx="485">
                  <c:v>54.252077229570197</c:v>
                </c:pt>
                <c:pt idx="486">
                  <c:v>54.212516647905403</c:v>
                </c:pt>
                <c:pt idx="487">
                  <c:v>54.208597171949002</c:v>
                </c:pt>
                <c:pt idx="488">
                  <c:v>54.127128065709002</c:v>
                </c:pt>
                <c:pt idx="489">
                  <c:v>54.206310487187501</c:v>
                </c:pt>
                <c:pt idx="490">
                  <c:v>54.192376676141002</c:v>
                </c:pt>
                <c:pt idx="491">
                  <c:v>54.290442596631202</c:v>
                </c:pt>
                <c:pt idx="492">
                  <c:v>54.144420182722598</c:v>
                </c:pt>
                <c:pt idx="493">
                  <c:v>54.066333395723603</c:v>
                </c:pt>
                <c:pt idx="494">
                  <c:v>54.043435401236898</c:v>
                </c:pt>
                <c:pt idx="495">
                  <c:v>54.122684749394402</c:v>
                </c:pt>
                <c:pt idx="496">
                  <c:v>54.2601121082213</c:v>
                </c:pt>
                <c:pt idx="497">
                  <c:v>54.265614059027399</c:v>
                </c:pt>
                <c:pt idx="498">
                  <c:v>54.151858063218803</c:v>
                </c:pt>
                <c:pt idx="499">
                  <c:v>54.172048718412903</c:v>
                </c:pt>
                <c:pt idx="500">
                  <c:v>54.204195043495602</c:v>
                </c:pt>
                <c:pt idx="501">
                  <c:v>53.9308748150006</c:v>
                </c:pt>
                <c:pt idx="502">
                  <c:v>53.986190186208503</c:v>
                </c:pt>
                <c:pt idx="503">
                  <c:v>54.095603579291897</c:v>
                </c:pt>
                <c:pt idx="504">
                  <c:v>54.128497101061001</c:v>
                </c:pt>
                <c:pt idx="505">
                  <c:v>54.059673444125103</c:v>
                </c:pt>
                <c:pt idx="506">
                  <c:v>54.050421262712199</c:v>
                </c:pt>
                <c:pt idx="507">
                  <c:v>54.081006085452103</c:v>
                </c:pt>
                <c:pt idx="508">
                  <c:v>54.056855240099203</c:v>
                </c:pt>
                <c:pt idx="509">
                  <c:v>54.075218239502099</c:v>
                </c:pt>
                <c:pt idx="510">
                  <c:v>54.000987137913498</c:v>
                </c:pt>
                <c:pt idx="511">
                  <c:v>53.931251904882799</c:v>
                </c:pt>
                <c:pt idx="512">
                  <c:v>53.899704382807698</c:v>
                </c:pt>
                <c:pt idx="513">
                  <c:v>53.797365148413697</c:v>
                </c:pt>
                <c:pt idx="514">
                  <c:v>53.8091947898087</c:v>
                </c:pt>
                <c:pt idx="515">
                  <c:v>53.820997219087303</c:v>
                </c:pt>
                <c:pt idx="516">
                  <c:v>53.866067546701103</c:v>
                </c:pt>
                <c:pt idx="517">
                  <c:v>53.878283621536603</c:v>
                </c:pt>
                <c:pt idx="518">
                  <c:v>53.862831525934403</c:v>
                </c:pt>
                <c:pt idx="519">
                  <c:v>53.966963277131498</c:v>
                </c:pt>
                <c:pt idx="520">
                  <c:v>54.0877056822738</c:v>
                </c:pt>
                <c:pt idx="521">
                  <c:v>54.2025698964868</c:v>
                </c:pt>
                <c:pt idx="522">
                  <c:v>54.224427432154201</c:v>
                </c:pt>
                <c:pt idx="523">
                  <c:v>54.294507400982603</c:v>
                </c:pt>
                <c:pt idx="524">
                  <c:v>54.276702642361897</c:v>
                </c:pt>
                <c:pt idx="525">
                  <c:v>54.353552157215297</c:v>
                </c:pt>
                <c:pt idx="526">
                  <c:v>54.343450756208902</c:v>
                </c:pt>
                <c:pt idx="527">
                  <c:v>54.410732776351701</c:v>
                </c:pt>
                <c:pt idx="528">
                  <c:v>54.308052630336498</c:v>
                </c:pt>
                <c:pt idx="529">
                  <c:v>54.309497365278503</c:v>
                </c:pt>
                <c:pt idx="530">
                  <c:v>54.268220182082501</c:v>
                </c:pt>
                <c:pt idx="531">
                  <c:v>54.264519903279499</c:v>
                </c:pt>
                <c:pt idx="532">
                  <c:v>54.262447160144902</c:v>
                </c:pt>
                <c:pt idx="533">
                  <c:v>54.255285197055301</c:v>
                </c:pt>
                <c:pt idx="534">
                  <c:v>54.311771067715199</c:v>
                </c:pt>
                <c:pt idx="535">
                  <c:v>54.337619889706303</c:v>
                </c:pt>
                <c:pt idx="536">
                  <c:v>54.3941075016292</c:v>
                </c:pt>
                <c:pt idx="537">
                  <c:v>54.285479167661798</c:v>
                </c:pt>
                <c:pt idx="538">
                  <c:v>54.409137281530803</c:v>
                </c:pt>
                <c:pt idx="539">
                  <c:v>54.475048024097603</c:v>
                </c:pt>
                <c:pt idx="540">
                  <c:v>54.4351452633476</c:v>
                </c:pt>
                <c:pt idx="541">
                  <c:v>54.513135943382501</c:v>
                </c:pt>
                <c:pt idx="542">
                  <c:v>54.467870034343598</c:v>
                </c:pt>
                <c:pt idx="543">
                  <c:v>54.489631092462297</c:v>
                </c:pt>
                <c:pt idx="544">
                  <c:v>54.431318991807402</c:v>
                </c:pt>
                <c:pt idx="545">
                  <c:v>54.515269348113002</c:v>
                </c:pt>
                <c:pt idx="546">
                  <c:v>54.453011925993799</c:v>
                </c:pt>
                <c:pt idx="547">
                  <c:v>54.440797858100098</c:v>
                </c:pt>
                <c:pt idx="548">
                  <c:v>54.3489169891606</c:v>
                </c:pt>
                <c:pt idx="549">
                  <c:v>54.476768883098501</c:v>
                </c:pt>
                <c:pt idx="550">
                  <c:v>54.612120346190302</c:v>
                </c:pt>
                <c:pt idx="551">
                  <c:v>54.7249080677013</c:v>
                </c:pt>
                <c:pt idx="552">
                  <c:v>54.696763085291003</c:v>
                </c:pt>
                <c:pt idx="553">
                  <c:v>54.690874141249502</c:v>
                </c:pt>
                <c:pt idx="554">
                  <c:v>54.631903728360903</c:v>
                </c:pt>
                <c:pt idx="555">
                  <c:v>54.624372764049603</c:v>
                </c:pt>
                <c:pt idx="556">
                  <c:v>54.734329303968899</c:v>
                </c:pt>
                <c:pt idx="557">
                  <c:v>54.801592272228497</c:v>
                </c:pt>
                <c:pt idx="558">
                  <c:v>54.727363054239703</c:v>
                </c:pt>
                <c:pt idx="559">
                  <c:v>54.648293208258799</c:v>
                </c:pt>
                <c:pt idx="560">
                  <c:v>54.680473329674903</c:v>
                </c:pt>
                <c:pt idx="561">
                  <c:v>54.824612953188897</c:v>
                </c:pt>
                <c:pt idx="562">
                  <c:v>54.869620110778499</c:v>
                </c:pt>
                <c:pt idx="563">
                  <c:v>54.883098490024302</c:v>
                </c:pt>
                <c:pt idx="564">
                  <c:v>55.010960658573097</c:v>
                </c:pt>
                <c:pt idx="565">
                  <c:v>54.994205577916098</c:v>
                </c:pt>
                <c:pt idx="566">
                  <c:v>55.137445119875103</c:v>
                </c:pt>
                <c:pt idx="567">
                  <c:v>55.109073842329998</c:v>
                </c:pt>
                <c:pt idx="568">
                  <c:v>55.186946137440302</c:v>
                </c:pt>
                <c:pt idx="569">
                  <c:v>55.203323947158403</c:v>
                </c:pt>
                <c:pt idx="570">
                  <c:v>55.235765094925497</c:v>
                </c:pt>
                <c:pt idx="571">
                  <c:v>55.349351045641399</c:v>
                </c:pt>
                <c:pt idx="572">
                  <c:v>55.336523979845502</c:v>
                </c:pt>
                <c:pt idx="573">
                  <c:v>55.321443737778701</c:v>
                </c:pt>
                <c:pt idx="574">
                  <c:v>55.294431230629101</c:v>
                </c:pt>
                <c:pt idx="575">
                  <c:v>55.352131220286203</c:v>
                </c:pt>
                <c:pt idx="576">
                  <c:v>55.498525489438499</c:v>
                </c:pt>
                <c:pt idx="577">
                  <c:v>55.455245209240701</c:v>
                </c:pt>
                <c:pt idx="578">
                  <c:v>55.441224389340697</c:v>
                </c:pt>
                <c:pt idx="579">
                  <c:v>55.4735959531275</c:v>
                </c:pt>
                <c:pt idx="580">
                  <c:v>55.454141522260102</c:v>
                </c:pt>
                <c:pt idx="581">
                  <c:v>55.462595464747302</c:v>
                </c:pt>
                <c:pt idx="582">
                  <c:v>55.3736221321073</c:v>
                </c:pt>
                <c:pt idx="583">
                  <c:v>55.520128373313</c:v>
                </c:pt>
                <c:pt idx="584">
                  <c:v>55.598421457966801</c:v>
                </c:pt>
                <c:pt idx="585">
                  <c:v>55.620059193145103</c:v>
                </c:pt>
                <c:pt idx="586">
                  <c:v>55.729394659293</c:v>
                </c:pt>
                <c:pt idx="587">
                  <c:v>55.737596988247702</c:v>
                </c:pt>
                <c:pt idx="588">
                  <c:v>55.6974239235658</c:v>
                </c:pt>
                <c:pt idx="589">
                  <c:v>55.678125416517901</c:v>
                </c:pt>
                <c:pt idx="590">
                  <c:v>55.736025912534302</c:v>
                </c:pt>
                <c:pt idx="591">
                  <c:v>55.800541573579203</c:v>
                </c:pt>
                <c:pt idx="592">
                  <c:v>55.717798352488998</c:v>
                </c:pt>
                <c:pt idx="593">
                  <c:v>55.652332578917999</c:v>
                </c:pt>
                <c:pt idx="594">
                  <c:v>55.589649740548801</c:v>
                </c:pt>
                <c:pt idx="595">
                  <c:v>55.596562630020301</c:v>
                </c:pt>
                <c:pt idx="596">
                  <c:v>55.754939800728501</c:v>
                </c:pt>
                <c:pt idx="597">
                  <c:v>55.933466672702799</c:v>
                </c:pt>
                <c:pt idx="598">
                  <c:v>55.981095242032197</c:v>
                </c:pt>
                <c:pt idx="599">
                  <c:v>55.944631903730503</c:v>
                </c:pt>
                <c:pt idx="600">
                  <c:v>55.889869978059998</c:v>
                </c:pt>
                <c:pt idx="601">
                  <c:v>55.906495253668403</c:v>
                </c:pt>
                <c:pt idx="602">
                  <c:v>55.986162838518602</c:v>
                </c:pt>
                <c:pt idx="603">
                  <c:v>55.996686701342</c:v>
                </c:pt>
                <c:pt idx="604">
                  <c:v>55.945751741052199</c:v>
                </c:pt>
                <c:pt idx="605">
                  <c:v>55.871248462771</c:v>
                </c:pt>
                <c:pt idx="606">
                  <c:v>55.813635742223703</c:v>
                </c:pt>
                <c:pt idx="607">
                  <c:v>55.753771370071298</c:v>
                </c:pt>
                <c:pt idx="608">
                  <c:v>55.765427580080498</c:v>
                </c:pt>
                <c:pt idx="609">
                  <c:v>55.649924449072898</c:v>
                </c:pt>
                <c:pt idx="610">
                  <c:v>55.787617090219904</c:v>
                </c:pt>
                <c:pt idx="611">
                  <c:v>55.752013364159701</c:v>
                </c:pt>
                <c:pt idx="612">
                  <c:v>55.784410130989997</c:v>
                </c:pt>
                <c:pt idx="613">
                  <c:v>55.735596639662099</c:v>
                </c:pt>
                <c:pt idx="614">
                  <c:v>55.837678986968299</c:v>
                </c:pt>
                <c:pt idx="615">
                  <c:v>55.800779776478997</c:v>
                </c:pt>
                <c:pt idx="616">
                  <c:v>55.858699376744198</c:v>
                </c:pt>
                <c:pt idx="617">
                  <c:v>55.899534929133701</c:v>
                </c:pt>
                <c:pt idx="618">
                  <c:v>55.979127796279798</c:v>
                </c:pt>
                <c:pt idx="619">
                  <c:v>55.898225060572202</c:v>
                </c:pt>
                <c:pt idx="620">
                  <c:v>55.9024067540321</c:v>
                </c:pt>
                <c:pt idx="621">
                  <c:v>55.982172680781403</c:v>
                </c:pt>
                <c:pt idx="622">
                  <c:v>56.058435565121599</c:v>
                </c:pt>
                <c:pt idx="623">
                  <c:v>56.065916832255901</c:v>
                </c:pt>
                <c:pt idx="624">
                  <c:v>56.089851426664801</c:v>
                </c:pt>
                <c:pt idx="625">
                  <c:v>56.1539993847598</c:v>
                </c:pt>
                <c:pt idx="626">
                  <c:v>56.239558877278697</c:v>
                </c:pt>
                <c:pt idx="627">
                  <c:v>56.275000100885102</c:v>
                </c:pt>
                <c:pt idx="628">
                  <c:v>56.292980848996997</c:v>
                </c:pt>
                <c:pt idx="629">
                  <c:v>56.326419271870598</c:v>
                </c:pt>
                <c:pt idx="630">
                  <c:v>56.383946654051897</c:v>
                </c:pt>
                <c:pt idx="631">
                  <c:v>56.372711398014701</c:v>
                </c:pt>
                <c:pt idx="632">
                  <c:v>56.272608754373401</c:v>
                </c:pt>
                <c:pt idx="633">
                  <c:v>56.229436218132399</c:v>
                </c:pt>
                <c:pt idx="634">
                  <c:v>56.222094177382601</c:v>
                </c:pt>
                <c:pt idx="635">
                  <c:v>56.2194581929799</c:v>
                </c:pt>
                <c:pt idx="636">
                  <c:v>56.245408206987001</c:v>
                </c:pt>
                <c:pt idx="637">
                  <c:v>56.269685033711099</c:v>
                </c:pt>
                <c:pt idx="638">
                  <c:v>56.062853133757699</c:v>
                </c:pt>
                <c:pt idx="639">
                  <c:v>56.066427581067202</c:v>
                </c:pt>
                <c:pt idx="640">
                  <c:v>56.0673503590357</c:v>
                </c:pt>
                <c:pt idx="641">
                  <c:v>56.151318226549499</c:v>
                </c:pt>
                <c:pt idx="642">
                  <c:v>56.178959956792397</c:v>
                </c:pt>
                <c:pt idx="643">
                  <c:v>56.179969587727797</c:v>
                </c:pt>
                <c:pt idx="644">
                  <c:v>56.096514990506002</c:v>
                </c:pt>
                <c:pt idx="645">
                  <c:v>56.188115471242298</c:v>
                </c:pt>
                <c:pt idx="646">
                  <c:v>56.232082311912102</c:v>
                </c:pt>
                <c:pt idx="647">
                  <c:v>56.283098323725802</c:v>
                </c:pt>
                <c:pt idx="648">
                  <c:v>56.106024674472899</c:v>
                </c:pt>
                <c:pt idx="649">
                  <c:v>56.091142675060297</c:v>
                </c:pt>
                <c:pt idx="650">
                  <c:v>56.259294249341799</c:v>
                </c:pt>
                <c:pt idx="651">
                  <c:v>56.2601404788143</c:v>
                </c:pt>
                <c:pt idx="652">
                  <c:v>56.130748514162903</c:v>
                </c:pt>
                <c:pt idx="653">
                  <c:v>56.167092401624998</c:v>
                </c:pt>
                <c:pt idx="654">
                  <c:v>56.1496362424814</c:v>
                </c:pt>
                <c:pt idx="655">
                  <c:v>56.1664735537423</c:v>
                </c:pt>
                <c:pt idx="656">
                  <c:v>56.2602795915179</c:v>
                </c:pt>
                <c:pt idx="657">
                  <c:v>56.2060001458645</c:v>
                </c:pt>
                <c:pt idx="658">
                  <c:v>56.136130874560799</c:v>
                </c:pt>
                <c:pt idx="659">
                  <c:v>56.244716366983603</c:v>
                </c:pt>
                <c:pt idx="660">
                  <c:v>56.317055967454998</c:v>
                </c:pt>
                <c:pt idx="661">
                  <c:v>56.448792893645397</c:v>
                </c:pt>
                <c:pt idx="662">
                  <c:v>56.3799392002636</c:v>
                </c:pt>
                <c:pt idx="663">
                  <c:v>56.164206949319301</c:v>
                </c:pt>
                <c:pt idx="664">
                  <c:v>56.1661701868695</c:v>
                </c:pt>
                <c:pt idx="665">
                  <c:v>56.414090190547</c:v>
                </c:pt>
                <c:pt idx="666">
                  <c:v>56.550681702463599</c:v>
                </c:pt>
                <c:pt idx="667">
                  <c:v>56.459566375695402</c:v>
                </c:pt>
                <c:pt idx="668">
                  <c:v>56.341720982245199</c:v>
                </c:pt>
                <c:pt idx="669">
                  <c:v>56.1965689905932</c:v>
                </c:pt>
                <c:pt idx="670">
                  <c:v>56.0305183749824</c:v>
                </c:pt>
                <c:pt idx="671">
                  <c:v>56.092022489715603</c:v>
                </c:pt>
                <c:pt idx="672">
                  <c:v>56.098487913008398</c:v>
                </c:pt>
                <c:pt idx="673">
                  <c:v>55.925091981251001</c:v>
                </c:pt>
                <c:pt idx="674">
                  <c:v>56.009176807557097</c:v>
                </c:pt>
                <c:pt idx="675">
                  <c:v>55.898607601694103</c:v>
                </c:pt>
                <c:pt idx="676">
                  <c:v>55.867102061128399</c:v>
                </c:pt>
                <c:pt idx="677">
                  <c:v>55.853455669249101</c:v>
                </c:pt>
                <c:pt idx="678">
                  <c:v>55.778356977525704</c:v>
                </c:pt>
                <c:pt idx="679">
                  <c:v>55.734920436827302</c:v>
                </c:pt>
                <c:pt idx="680">
                  <c:v>55.736704860335102</c:v>
                </c:pt>
                <c:pt idx="681">
                  <c:v>55.739919620894597</c:v>
                </c:pt>
                <c:pt idx="682">
                  <c:v>55.764145696918398</c:v>
                </c:pt>
                <c:pt idx="683">
                  <c:v>55.788839414407803</c:v>
                </c:pt>
                <c:pt idx="684">
                  <c:v>55.866118377540097</c:v>
                </c:pt>
                <c:pt idx="685">
                  <c:v>55.7856074923832</c:v>
                </c:pt>
                <c:pt idx="686">
                  <c:v>55.827561862977497</c:v>
                </c:pt>
                <c:pt idx="687">
                  <c:v>55.855575629569898</c:v>
                </c:pt>
                <c:pt idx="688">
                  <c:v>55.891992251502202</c:v>
                </c:pt>
                <c:pt idx="689">
                  <c:v>55.897803794205601</c:v>
                </c:pt>
                <c:pt idx="690">
                  <c:v>55.874655552128999</c:v>
                </c:pt>
                <c:pt idx="691">
                  <c:v>55.904807803784003</c:v>
                </c:pt>
                <c:pt idx="692">
                  <c:v>55.947627764418598</c:v>
                </c:pt>
                <c:pt idx="693">
                  <c:v>55.919064404944699</c:v>
                </c:pt>
                <c:pt idx="694">
                  <c:v>56.018547509762598</c:v>
                </c:pt>
                <c:pt idx="695">
                  <c:v>55.9749193183779</c:v>
                </c:pt>
                <c:pt idx="696">
                  <c:v>56.019254315479301</c:v>
                </c:pt>
                <c:pt idx="697">
                  <c:v>56.0196622736851</c:v>
                </c:pt>
                <c:pt idx="698">
                  <c:v>56.137660744733097</c:v>
                </c:pt>
                <c:pt idx="699">
                  <c:v>56.125816317037</c:v>
                </c:pt>
                <c:pt idx="700">
                  <c:v>56.118985918426901</c:v>
                </c:pt>
                <c:pt idx="701">
                  <c:v>56.221222526385198</c:v>
                </c:pt>
                <c:pt idx="702">
                  <c:v>56.163833244530103</c:v>
                </c:pt>
                <c:pt idx="703">
                  <c:v>56.222025772157799</c:v>
                </c:pt>
                <c:pt idx="704">
                  <c:v>56.231076501946298</c:v>
                </c:pt>
                <c:pt idx="705">
                  <c:v>56.278176785831498</c:v>
                </c:pt>
                <c:pt idx="706">
                  <c:v>56.119003531415999</c:v>
                </c:pt>
                <c:pt idx="707">
                  <c:v>56.018753503691002</c:v>
                </c:pt>
                <c:pt idx="708">
                  <c:v>55.954437597238901</c:v>
                </c:pt>
                <c:pt idx="709">
                  <c:v>55.746309072141798</c:v>
                </c:pt>
                <c:pt idx="710">
                  <c:v>55.754770751745298</c:v>
                </c:pt>
                <c:pt idx="711">
                  <c:v>55.759090468546397</c:v>
                </c:pt>
                <c:pt idx="712">
                  <c:v>55.613070185475898</c:v>
                </c:pt>
                <c:pt idx="713">
                  <c:v>55.579391632176197</c:v>
                </c:pt>
                <c:pt idx="714">
                  <c:v>55.632060252687502</c:v>
                </c:pt>
                <c:pt idx="715">
                  <c:v>55.490675567272497</c:v>
                </c:pt>
                <c:pt idx="716">
                  <c:v>55.481142782576399</c:v>
                </c:pt>
                <c:pt idx="717">
                  <c:v>55.387000558122502</c:v>
                </c:pt>
                <c:pt idx="718">
                  <c:v>55.2763082326017</c:v>
                </c:pt>
                <c:pt idx="719">
                  <c:v>55.1013546438937</c:v>
                </c:pt>
                <c:pt idx="720">
                  <c:v>55.112670977035499</c:v>
                </c:pt>
                <c:pt idx="721">
                  <c:v>54.970311125277803</c:v>
                </c:pt>
                <c:pt idx="722">
                  <c:v>54.8956049121551</c:v>
                </c:pt>
                <c:pt idx="723">
                  <c:v>54.852483939326802</c:v>
                </c:pt>
                <c:pt idx="724">
                  <c:v>54.965529771983398</c:v>
                </c:pt>
                <c:pt idx="725">
                  <c:v>54.949261763389003</c:v>
                </c:pt>
                <c:pt idx="726">
                  <c:v>54.9921166219805</c:v>
                </c:pt>
                <c:pt idx="727">
                  <c:v>54.984005861742602</c:v>
                </c:pt>
                <c:pt idx="728">
                  <c:v>55.0178223257548</c:v>
                </c:pt>
                <c:pt idx="729">
                  <c:v>54.963188420047899</c:v>
                </c:pt>
                <c:pt idx="730">
                  <c:v>54.967568599251003</c:v>
                </c:pt>
                <c:pt idx="731">
                  <c:v>55.041045896740201</c:v>
                </c:pt>
                <c:pt idx="732">
                  <c:v>55.036742964849402</c:v>
                </c:pt>
                <c:pt idx="733">
                  <c:v>55.004498501331803</c:v>
                </c:pt>
                <c:pt idx="734">
                  <c:v>54.987926967781497</c:v>
                </c:pt>
                <c:pt idx="735">
                  <c:v>54.919120969705702</c:v>
                </c:pt>
                <c:pt idx="736">
                  <c:v>54.881744116287301</c:v>
                </c:pt>
                <c:pt idx="737">
                  <c:v>54.8275293143965</c:v>
                </c:pt>
                <c:pt idx="738">
                  <c:v>54.864716750618001</c:v>
                </c:pt>
                <c:pt idx="739">
                  <c:v>54.775863651862799</c:v>
                </c:pt>
                <c:pt idx="740">
                  <c:v>54.824327702611903</c:v>
                </c:pt>
                <c:pt idx="741">
                  <c:v>54.883040653513099</c:v>
                </c:pt>
                <c:pt idx="742">
                  <c:v>54.807524794205897</c:v>
                </c:pt>
                <c:pt idx="743">
                  <c:v>54.857559933688798</c:v>
                </c:pt>
                <c:pt idx="744">
                  <c:v>54.660654829631703</c:v>
                </c:pt>
                <c:pt idx="745">
                  <c:v>54.559321998415697</c:v>
                </c:pt>
                <c:pt idx="746">
                  <c:v>54.621501349281402</c:v>
                </c:pt>
                <c:pt idx="747">
                  <c:v>54.6925666266606</c:v>
                </c:pt>
                <c:pt idx="748">
                  <c:v>54.645851814792799</c:v>
                </c:pt>
                <c:pt idx="749">
                  <c:v>54.902342128967703</c:v>
                </c:pt>
                <c:pt idx="750">
                  <c:v>54.910610963169198</c:v>
                </c:pt>
                <c:pt idx="751">
                  <c:v>54.924474766167599</c:v>
                </c:pt>
                <c:pt idx="752">
                  <c:v>54.706569818061297</c:v>
                </c:pt>
                <c:pt idx="753">
                  <c:v>54.760000248029399</c:v>
                </c:pt>
                <c:pt idx="754">
                  <c:v>54.815917077610798</c:v>
                </c:pt>
                <c:pt idx="755">
                  <c:v>54.785257883918803</c:v>
                </c:pt>
                <c:pt idx="756">
                  <c:v>54.764612386266201</c:v>
                </c:pt>
                <c:pt idx="757">
                  <c:v>54.720562046275901</c:v>
                </c:pt>
                <c:pt idx="758">
                  <c:v>54.740777746054</c:v>
                </c:pt>
                <c:pt idx="759">
                  <c:v>54.748755654289702</c:v>
                </c:pt>
                <c:pt idx="760">
                  <c:v>54.704204601126499</c:v>
                </c:pt>
                <c:pt idx="761">
                  <c:v>54.715450657193898</c:v>
                </c:pt>
                <c:pt idx="762">
                  <c:v>54.687480082560597</c:v>
                </c:pt>
                <c:pt idx="763">
                  <c:v>54.601410595024497</c:v>
                </c:pt>
                <c:pt idx="764">
                  <c:v>54.6027565473631</c:v>
                </c:pt>
                <c:pt idx="765">
                  <c:v>54.604545783200699</c:v>
                </c:pt>
                <c:pt idx="766">
                  <c:v>54.594476817100301</c:v>
                </c:pt>
                <c:pt idx="767">
                  <c:v>54.669066741951397</c:v>
                </c:pt>
                <c:pt idx="768">
                  <c:v>54.613047113343903</c:v>
                </c:pt>
                <c:pt idx="769">
                  <c:v>54.656330112936402</c:v>
                </c:pt>
                <c:pt idx="770">
                  <c:v>54.707942009128203</c:v>
                </c:pt>
                <c:pt idx="771">
                  <c:v>54.741936415571899</c:v>
                </c:pt>
                <c:pt idx="772">
                  <c:v>54.794862376050901</c:v>
                </c:pt>
                <c:pt idx="773">
                  <c:v>54.866415805188801</c:v>
                </c:pt>
                <c:pt idx="774">
                  <c:v>54.859289004818002</c:v>
                </c:pt>
                <c:pt idx="775">
                  <c:v>54.820877482953797</c:v>
                </c:pt>
                <c:pt idx="776">
                  <c:v>54.885918792996002</c:v>
                </c:pt>
                <c:pt idx="777">
                  <c:v>54.871008518913897</c:v>
                </c:pt>
                <c:pt idx="778">
                  <c:v>54.877655716249997</c:v>
                </c:pt>
                <c:pt idx="779">
                  <c:v>54.933488931771599</c:v>
                </c:pt>
                <c:pt idx="780">
                  <c:v>54.964917098567199</c:v>
                </c:pt>
                <c:pt idx="781">
                  <c:v>55.007985939451203</c:v>
                </c:pt>
                <c:pt idx="782">
                  <c:v>55.005518812692301</c:v>
                </c:pt>
                <c:pt idx="783">
                  <c:v>55.023960308439001</c:v>
                </c:pt>
                <c:pt idx="784">
                  <c:v>55.095809731198202</c:v>
                </c:pt>
                <c:pt idx="785">
                  <c:v>55.110425136572701</c:v>
                </c:pt>
                <c:pt idx="786">
                  <c:v>55.227904367098098</c:v>
                </c:pt>
                <c:pt idx="787">
                  <c:v>55.273293355788503</c:v>
                </c:pt>
                <c:pt idx="788">
                  <c:v>55.2796577915745</c:v>
                </c:pt>
                <c:pt idx="789">
                  <c:v>55.301371772586101</c:v>
                </c:pt>
                <c:pt idx="790">
                  <c:v>55.328284431378798</c:v>
                </c:pt>
                <c:pt idx="791">
                  <c:v>55.343125585995203</c:v>
                </c:pt>
                <c:pt idx="792">
                  <c:v>55.329459401649501</c:v>
                </c:pt>
                <c:pt idx="793">
                  <c:v>55.307686625620597</c:v>
                </c:pt>
                <c:pt idx="794">
                  <c:v>55.312858199865197</c:v>
                </c:pt>
                <c:pt idx="795">
                  <c:v>55.3601983202959</c:v>
                </c:pt>
                <c:pt idx="796">
                  <c:v>55.370523419973701</c:v>
                </c:pt>
                <c:pt idx="797">
                  <c:v>55.314970873300901</c:v>
                </c:pt>
                <c:pt idx="798">
                  <c:v>55.179260731469498</c:v>
                </c:pt>
                <c:pt idx="799">
                  <c:v>55.145697758152501</c:v>
                </c:pt>
                <c:pt idx="800">
                  <c:v>55.103079990699101</c:v>
                </c:pt>
                <c:pt idx="801">
                  <c:v>55.050901317553397</c:v>
                </c:pt>
                <c:pt idx="802">
                  <c:v>55.074404969730502</c:v>
                </c:pt>
                <c:pt idx="803">
                  <c:v>55.071829201102403</c:v>
                </c:pt>
                <c:pt idx="804">
                  <c:v>54.853625917677199</c:v>
                </c:pt>
                <c:pt idx="805">
                  <c:v>54.773703244486498</c:v>
                </c:pt>
                <c:pt idx="806">
                  <c:v>54.643127727618001</c:v>
                </c:pt>
                <c:pt idx="807">
                  <c:v>54.616253102518201</c:v>
                </c:pt>
                <c:pt idx="808">
                  <c:v>54.599849971510899</c:v>
                </c:pt>
                <c:pt idx="809">
                  <c:v>54.578723614394697</c:v>
                </c:pt>
                <c:pt idx="810">
                  <c:v>54.639406566806798</c:v>
                </c:pt>
                <c:pt idx="811">
                  <c:v>54.668956058299301</c:v>
                </c:pt>
                <c:pt idx="812">
                  <c:v>54.654748251419399</c:v>
                </c:pt>
                <c:pt idx="813">
                  <c:v>54.652549786289804</c:v>
                </c:pt>
                <c:pt idx="814">
                  <c:v>54.630601641739098</c:v>
                </c:pt>
                <c:pt idx="815">
                  <c:v>54.753514207191103</c:v>
                </c:pt>
                <c:pt idx="816">
                  <c:v>54.805561107583202</c:v>
                </c:pt>
                <c:pt idx="817">
                  <c:v>54.856662589979202</c:v>
                </c:pt>
                <c:pt idx="818">
                  <c:v>54.797907340430903</c:v>
                </c:pt>
                <c:pt idx="819">
                  <c:v>54.795525872975297</c:v>
                </c:pt>
                <c:pt idx="820">
                  <c:v>54.802171922526902</c:v>
                </c:pt>
                <c:pt idx="821">
                  <c:v>54.842411973754203</c:v>
                </c:pt>
                <c:pt idx="822">
                  <c:v>54.880468095515504</c:v>
                </c:pt>
                <c:pt idx="823">
                  <c:v>54.951299764658998</c:v>
                </c:pt>
                <c:pt idx="824">
                  <c:v>54.9914703851897</c:v>
                </c:pt>
                <c:pt idx="825">
                  <c:v>55.049979889292999</c:v>
                </c:pt>
                <c:pt idx="826">
                  <c:v>55.057211161180099</c:v>
                </c:pt>
                <c:pt idx="827">
                  <c:v>55.053836703201704</c:v>
                </c:pt>
                <c:pt idx="828">
                  <c:v>55.0458133362119</c:v>
                </c:pt>
                <c:pt idx="829">
                  <c:v>55.018431882024601</c:v>
                </c:pt>
                <c:pt idx="830">
                  <c:v>55.050729086605699</c:v>
                </c:pt>
                <c:pt idx="831">
                  <c:v>54.984202025321402</c:v>
                </c:pt>
                <c:pt idx="832">
                  <c:v>54.987968344101603</c:v>
                </c:pt>
                <c:pt idx="833">
                  <c:v>55.010699276908099</c:v>
                </c:pt>
                <c:pt idx="834">
                  <c:v>55.075337661142697</c:v>
                </c:pt>
                <c:pt idx="835">
                  <c:v>55.042390053886997</c:v>
                </c:pt>
                <c:pt idx="836">
                  <c:v>55.153127936362701</c:v>
                </c:pt>
                <c:pt idx="837">
                  <c:v>55.122614380476698</c:v>
                </c:pt>
                <c:pt idx="838">
                  <c:v>55.1341804634421</c:v>
                </c:pt>
                <c:pt idx="839">
                  <c:v>55.0853818245524</c:v>
                </c:pt>
                <c:pt idx="840">
                  <c:v>55.095663876250697</c:v>
                </c:pt>
                <c:pt idx="841">
                  <c:v>55.147584261935201</c:v>
                </c:pt>
                <c:pt idx="842">
                  <c:v>55.177299438524599</c:v>
                </c:pt>
                <c:pt idx="843">
                  <c:v>55.255316400193202</c:v>
                </c:pt>
                <c:pt idx="844">
                  <c:v>55.296392045913002</c:v>
                </c:pt>
                <c:pt idx="845">
                  <c:v>55.321620397677201</c:v>
                </c:pt>
                <c:pt idx="846">
                  <c:v>55.418774861292597</c:v>
                </c:pt>
                <c:pt idx="847">
                  <c:v>55.456123152969397</c:v>
                </c:pt>
                <c:pt idx="848">
                  <c:v>55.428606040343297</c:v>
                </c:pt>
                <c:pt idx="849">
                  <c:v>55.483366591302797</c:v>
                </c:pt>
                <c:pt idx="850">
                  <c:v>55.534239010797101</c:v>
                </c:pt>
                <c:pt idx="851">
                  <c:v>55.594302563840301</c:v>
                </c:pt>
                <c:pt idx="852">
                  <c:v>55.4435425029329</c:v>
                </c:pt>
                <c:pt idx="853">
                  <c:v>55.468057764903101</c:v>
                </c:pt>
                <c:pt idx="854">
                  <c:v>55.529747497471597</c:v>
                </c:pt>
                <c:pt idx="855">
                  <c:v>55.556739408017499</c:v>
                </c:pt>
                <c:pt idx="856">
                  <c:v>55.656163079768298</c:v>
                </c:pt>
                <c:pt idx="857">
                  <c:v>55.689132668148901</c:v>
                </c:pt>
                <c:pt idx="858">
                  <c:v>55.713184826639498</c:v>
                </c:pt>
                <c:pt idx="859">
                  <c:v>55.7245105996818</c:v>
                </c:pt>
                <c:pt idx="860">
                  <c:v>55.738497753076999</c:v>
                </c:pt>
                <c:pt idx="861">
                  <c:v>55.794033845927302</c:v>
                </c:pt>
                <c:pt idx="862">
                  <c:v>55.8263484305049</c:v>
                </c:pt>
                <c:pt idx="863">
                  <c:v>56.006731401648302</c:v>
                </c:pt>
                <c:pt idx="864">
                  <c:v>56.035637654497499</c:v>
                </c:pt>
                <c:pt idx="865">
                  <c:v>56.015888215432</c:v>
                </c:pt>
                <c:pt idx="866">
                  <c:v>56.085144813320397</c:v>
                </c:pt>
                <c:pt idx="867">
                  <c:v>56.174920540726603</c:v>
                </c:pt>
                <c:pt idx="868">
                  <c:v>56.078949186634098</c:v>
                </c:pt>
                <c:pt idx="869">
                  <c:v>56.060390260068601</c:v>
                </c:pt>
                <c:pt idx="870">
                  <c:v>56.0919652609061</c:v>
                </c:pt>
                <c:pt idx="871">
                  <c:v>56.184078267775803</c:v>
                </c:pt>
                <c:pt idx="872">
                  <c:v>56.1718181008385</c:v>
                </c:pt>
                <c:pt idx="873">
                  <c:v>56.226969395085597</c:v>
                </c:pt>
                <c:pt idx="874">
                  <c:v>56.2046997819455</c:v>
                </c:pt>
                <c:pt idx="875">
                  <c:v>56.235240511813799</c:v>
                </c:pt>
                <c:pt idx="876">
                  <c:v>56.369343899014702</c:v>
                </c:pt>
                <c:pt idx="877">
                  <c:v>56.446417730490801</c:v>
                </c:pt>
                <c:pt idx="878">
                  <c:v>56.465848463133</c:v>
                </c:pt>
                <c:pt idx="879">
                  <c:v>56.490834763410597</c:v>
                </c:pt>
                <c:pt idx="880">
                  <c:v>56.5640341890782</c:v>
                </c:pt>
                <c:pt idx="881">
                  <c:v>56.589795696792599</c:v>
                </c:pt>
                <c:pt idx="882">
                  <c:v>56.629028561413698</c:v>
                </c:pt>
                <c:pt idx="883">
                  <c:v>56.682117667780098</c:v>
                </c:pt>
                <c:pt idx="884">
                  <c:v>56.707775788094899</c:v>
                </c:pt>
                <c:pt idx="885">
                  <c:v>56.724635626108103</c:v>
                </c:pt>
                <c:pt idx="886">
                  <c:v>56.765031260071702</c:v>
                </c:pt>
                <c:pt idx="887">
                  <c:v>56.7857333093935</c:v>
                </c:pt>
                <c:pt idx="888">
                  <c:v>56.8212382834948</c:v>
                </c:pt>
                <c:pt idx="889">
                  <c:v>56.862162075616297</c:v>
                </c:pt>
                <c:pt idx="890">
                  <c:v>56.918425801007302</c:v>
                </c:pt>
                <c:pt idx="891">
                  <c:v>56.949458369767498</c:v>
                </c:pt>
                <c:pt idx="892">
                  <c:v>56.9450059195539</c:v>
                </c:pt>
                <c:pt idx="893">
                  <c:v>57.0167653487824</c:v>
                </c:pt>
                <c:pt idx="894">
                  <c:v>56.9802330181709</c:v>
                </c:pt>
                <c:pt idx="895">
                  <c:v>56.992234690757201</c:v>
                </c:pt>
                <c:pt idx="896">
                  <c:v>56.894611225317803</c:v>
                </c:pt>
                <c:pt idx="897">
                  <c:v>56.894726653388702</c:v>
                </c:pt>
                <c:pt idx="898">
                  <c:v>56.925993881438998</c:v>
                </c:pt>
                <c:pt idx="899">
                  <c:v>56.906068958752599</c:v>
                </c:pt>
                <c:pt idx="900">
                  <c:v>56.924414435853897</c:v>
                </c:pt>
                <c:pt idx="901">
                  <c:v>56.973281852009997</c:v>
                </c:pt>
                <c:pt idx="902">
                  <c:v>56.871370464912502</c:v>
                </c:pt>
                <c:pt idx="903">
                  <c:v>56.8444398363592</c:v>
                </c:pt>
                <c:pt idx="904">
                  <c:v>56.808112789116699</c:v>
                </c:pt>
                <c:pt idx="905">
                  <c:v>56.7460455972017</c:v>
                </c:pt>
                <c:pt idx="906">
                  <c:v>56.727454425292599</c:v>
                </c:pt>
                <c:pt idx="907">
                  <c:v>56.729725925571799</c:v>
                </c:pt>
                <c:pt idx="908">
                  <c:v>56.7584790504823</c:v>
                </c:pt>
                <c:pt idx="909">
                  <c:v>56.8319163145405</c:v>
                </c:pt>
                <c:pt idx="910">
                  <c:v>56.867681851921702</c:v>
                </c:pt>
                <c:pt idx="911">
                  <c:v>56.957444209304903</c:v>
                </c:pt>
                <c:pt idx="912">
                  <c:v>56.999663510676399</c:v>
                </c:pt>
                <c:pt idx="913">
                  <c:v>57.030622184474701</c:v>
                </c:pt>
                <c:pt idx="914">
                  <c:v>57.043267972689797</c:v>
                </c:pt>
                <c:pt idx="915">
                  <c:v>57.0522883265632</c:v>
                </c:pt>
                <c:pt idx="916">
                  <c:v>57.125150356653201</c:v>
                </c:pt>
                <c:pt idx="917">
                  <c:v>57.202202096601297</c:v>
                </c:pt>
                <c:pt idx="918">
                  <c:v>57.215755181089399</c:v>
                </c:pt>
                <c:pt idx="919">
                  <c:v>57.186132309482197</c:v>
                </c:pt>
                <c:pt idx="920">
                  <c:v>57.165621429030601</c:v>
                </c:pt>
                <c:pt idx="921">
                  <c:v>57.242099354869097</c:v>
                </c:pt>
                <c:pt idx="922">
                  <c:v>57.3142713830158</c:v>
                </c:pt>
                <c:pt idx="923">
                  <c:v>57.338777431311399</c:v>
                </c:pt>
                <c:pt idx="924">
                  <c:v>57.3617091285006</c:v>
                </c:pt>
                <c:pt idx="925">
                  <c:v>57.419029655342399</c:v>
                </c:pt>
                <c:pt idx="926">
                  <c:v>57.501003244990898</c:v>
                </c:pt>
                <c:pt idx="927">
                  <c:v>57.598503639479297</c:v>
                </c:pt>
                <c:pt idx="928">
                  <c:v>57.517435796200601</c:v>
                </c:pt>
                <c:pt idx="929">
                  <c:v>57.564860814675001</c:v>
                </c:pt>
                <c:pt idx="930">
                  <c:v>57.572849046258099</c:v>
                </c:pt>
                <c:pt idx="931">
                  <c:v>57.627537173585701</c:v>
                </c:pt>
                <c:pt idx="932">
                  <c:v>57.6239953701525</c:v>
                </c:pt>
                <c:pt idx="933">
                  <c:v>57.656231038923998</c:v>
                </c:pt>
                <c:pt idx="934">
                  <c:v>57.730786081627201</c:v>
                </c:pt>
                <c:pt idx="935">
                  <c:v>57.810651415457102</c:v>
                </c:pt>
                <c:pt idx="936">
                  <c:v>57.834767179988802</c:v>
                </c:pt>
                <c:pt idx="937">
                  <c:v>57.827761855532302</c:v>
                </c:pt>
                <c:pt idx="938">
                  <c:v>57.818686374805402</c:v>
                </c:pt>
                <c:pt idx="939">
                  <c:v>57.797939154550299</c:v>
                </c:pt>
                <c:pt idx="940">
                  <c:v>57.808795418680198</c:v>
                </c:pt>
                <c:pt idx="941">
                  <c:v>57.810308156826302</c:v>
                </c:pt>
                <c:pt idx="942">
                  <c:v>57.826726056318201</c:v>
                </c:pt>
                <c:pt idx="943">
                  <c:v>57.867185387917999</c:v>
                </c:pt>
                <c:pt idx="944">
                  <c:v>57.9266769828969</c:v>
                </c:pt>
                <c:pt idx="945">
                  <c:v>57.942036506479802</c:v>
                </c:pt>
                <c:pt idx="946">
                  <c:v>58.0367057298877</c:v>
                </c:pt>
                <c:pt idx="947">
                  <c:v>58.0700912519154</c:v>
                </c:pt>
                <c:pt idx="948">
                  <c:v>58.118405479929301</c:v>
                </c:pt>
                <c:pt idx="949">
                  <c:v>58.123603598107202</c:v>
                </c:pt>
                <c:pt idx="950">
                  <c:v>58.101668359447402</c:v>
                </c:pt>
                <c:pt idx="951">
                  <c:v>58.162511832538897</c:v>
                </c:pt>
                <c:pt idx="952">
                  <c:v>58.213510115832598</c:v>
                </c:pt>
                <c:pt idx="953">
                  <c:v>58.246145125524897</c:v>
                </c:pt>
                <c:pt idx="954">
                  <c:v>58.330971897873297</c:v>
                </c:pt>
                <c:pt idx="955">
                  <c:v>58.455743205970897</c:v>
                </c:pt>
                <c:pt idx="956">
                  <c:v>58.503446328279502</c:v>
                </c:pt>
                <c:pt idx="957">
                  <c:v>58.545426211129403</c:v>
                </c:pt>
                <c:pt idx="958">
                  <c:v>58.601786386664699</c:v>
                </c:pt>
                <c:pt idx="959">
                  <c:v>58.5876469093539</c:v>
                </c:pt>
                <c:pt idx="960">
                  <c:v>58.628189198199102</c:v>
                </c:pt>
                <c:pt idx="961">
                  <c:v>58.685513929634503</c:v>
                </c:pt>
                <c:pt idx="962">
                  <c:v>58.709365603752303</c:v>
                </c:pt>
                <c:pt idx="963">
                  <c:v>58.6015856975094</c:v>
                </c:pt>
                <c:pt idx="964">
                  <c:v>58.679454201201999</c:v>
                </c:pt>
                <c:pt idx="965">
                  <c:v>58.704858703492597</c:v>
                </c:pt>
                <c:pt idx="966">
                  <c:v>58.735582029955197</c:v>
                </c:pt>
                <c:pt idx="967">
                  <c:v>58.829082262405898</c:v>
                </c:pt>
                <c:pt idx="968">
                  <c:v>58.872321960382699</c:v>
                </c:pt>
                <c:pt idx="969">
                  <c:v>58.892207859242198</c:v>
                </c:pt>
                <c:pt idx="970">
                  <c:v>58.953782762231697</c:v>
                </c:pt>
                <c:pt idx="971">
                  <c:v>59.001453620366497</c:v>
                </c:pt>
                <c:pt idx="972">
                  <c:v>58.973182832796198</c:v>
                </c:pt>
                <c:pt idx="973">
                  <c:v>58.922348422580399</c:v>
                </c:pt>
                <c:pt idx="974">
                  <c:v>58.8885615691919</c:v>
                </c:pt>
                <c:pt idx="975">
                  <c:v>58.8889701907624</c:v>
                </c:pt>
                <c:pt idx="976">
                  <c:v>58.9187217424493</c:v>
                </c:pt>
                <c:pt idx="977">
                  <c:v>59.009405062774398</c:v>
                </c:pt>
                <c:pt idx="978">
                  <c:v>59.014350703702</c:v>
                </c:pt>
                <c:pt idx="979">
                  <c:v>59.138611395256</c:v>
                </c:pt>
                <c:pt idx="980">
                  <c:v>59.195752723137502</c:v>
                </c:pt>
                <c:pt idx="981">
                  <c:v>59.266236558641602</c:v>
                </c:pt>
                <c:pt idx="982">
                  <c:v>59.297630845369902</c:v>
                </c:pt>
                <c:pt idx="983">
                  <c:v>59.249417780804002</c:v>
                </c:pt>
                <c:pt idx="984">
                  <c:v>59.282046318180399</c:v>
                </c:pt>
                <c:pt idx="985">
                  <c:v>59.341790628355099</c:v>
                </c:pt>
                <c:pt idx="986">
                  <c:v>59.492396884879099</c:v>
                </c:pt>
                <c:pt idx="987">
                  <c:v>59.466039020427502</c:v>
                </c:pt>
                <c:pt idx="988">
                  <c:v>59.493276030637801</c:v>
                </c:pt>
                <c:pt idx="989">
                  <c:v>59.630330430426703</c:v>
                </c:pt>
                <c:pt idx="990">
                  <c:v>59.661466148553998</c:v>
                </c:pt>
                <c:pt idx="991">
                  <c:v>59.757046011026397</c:v>
                </c:pt>
                <c:pt idx="992">
                  <c:v>59.806144220816599</c:v>
                </c:pt>
                <c:pt idx="993">
                  <c:v>59.898594254925499</c:v>
                </c:pt>
                <c:pt idx="994">
                  <c:v>59.886434756438597</c:v>
                </c:pt>
                <c:pt idx="995">
                  <c:v>59.930700455036202</c:v>
                </c:pt>
                <c:pt idx="996">
                  <c:v>60.086483627434198</c:v>
                </c:pt>
                <c:pt idx="997">
                  <c:v>60.092843537679599</c:v>
                </c:pt>
                <c:pt idx="998">
                  <c:v>60.113499437354598</c:v>
                </c:pt>
                <c:pt idx="999">
                  <c:v>60.130789593731301</c:v>
                </c:pt>
                <c:pt idx="1000">
                  <c:v>60.172877625492099</c:v>
                </c:pt>
                <c:pt idx="1001">
                  <c:v>60.254574748407798</c:v>
                </c:pt>
                <c:pt idx="1002">
                  <c:v>60.228006214469403</c:v>
                </c:pt>
                <c:pt idx="1003">
                  <c:v>60.290494517493798</c:v>
                </c:pt>
                <c:pt idx="1004">
                  <c:v>60.308922136521801</c:v>
                </c:pt>
                <c:pt idx="1005">
                  <c:v>60.384605875717099</c:v>
                </c:pt>
                <c:pt idx="1006">
                  <c:v>60.4167306169374</c:v>
                </c:pt>
                <c:pt idx="1007">
                  <c:v>60.431432591211902</c:v>
                </c:pt>
                <c:pt idx="1008">
                  <c:v>60.527298865267802</c:v>
                </c:pt>
                <c:pt idx="1009">
                  <c:v>60.550884312480598</c:v>
                </c:pt>
                <c:pt idx="1010">
                  <c:v>60.489361799742497</c:v>
                </c:pt>
                <c:pt idx="1011">
                  <c:v>60.516568679198897</c:v>
                </c:pt>
                <c:pt idx="1012">
                  <c:v>60.475901550932903</c:v>
                </c:pt>
                <c:pt idx="1013">
                  <c:v>60.462878177494801</c:v>
                </c:pt>
                <c:pt idx="1014">
                  <c:v>60.482605783649703</c:v>
                </c:pt>
                <c:pt idx="1015">
                  <c:v>60.590774377243498</c:v>
                </c:pt>
                <c:pt idx="1016">
                  <c:v>60.668247036324097</c:v>
                </c:pt>
                <c:pt idx="1017">
                  <c:v>60.679417269671497</c:v>
                </c:pt>
                <c:pt idx="1018">
                  <c:v>60.7484332158553</c:v>
                </c:pt>
                <c:pt idx="1019">
                  <c:v>60.769649196885098</c:v>
                </c:pt>
                <c:pt idx="1020">
                  <c:v>60.773728375837401</c:v>
                </c:pt>
                <c:pt idx="1021">
                  <c:v>60.861320624471901</c:v>
                </c:pt>
                <c:pt idx="1022">
                  <c:v>60.899984715360802</c:v>
                </c:pt>
                <c:pt idx="1023">
                  <c:v>60.898411833266799</c:v>
                </c:pt>
                <c:pt idx="1024">
                  <c:v>60.936750330958802</c:v>
                </c:pt>
                <c:pt idx="1025">
                  <c:v>60.971546416673498</c:v>
                </c:pt>
                <c:pt idx="1026">
                  <c:v>61.046245236796999</c:v>
                </c:pt>
                <c:pt idx="1027">
                  <c:v>60.968047480325303</c:v>
                </c:pt>
                <c:pt idx="1028">
                  <c:v>60.937088554898402</c:v>
                </c:pt>
                <c:pt idx="1029">
                  <c:v>60.999732381334702</c:v>
                </c:pt>
                <c:pt idx="1030">
                  <c:v>61.047022247855999</c:v>
                </c:pt>
                <c:pt idx="1031">
                  <c:v>61.070143414015298</c:v>
                </c:pt>
                <c:pt idx="1032">
                  <c:v>61.112688291267503</c:v>
                </c:pt>
                <c:pt idx="1033">
                  <c:v>61.165436456320002</c:v>
                </c:pt>
                <c:pt idx="1034">
                  <c:v>61.2426117375879</c:v>
                </c:pt>
                <c:pt idx="1035">
                  <c:v>61.388848612722299</c:v>
                </c:pt>
                <c:pt idx="1036">
                  <c:v>61.492516310863699</c:v>
                </c:pt>
                <c:pt idx="1037">
                  <c:v>61.6061244648497</c:v>
                </c:pt>
                <c:pt idx="1038">
                  <c:v>61.633694304242098</c:v>
                </c:pt>
                <c:pt idx="1039">
                  <c:v>61.657278470230303</c:v>
                </c:pt>
                <c:pt idx="1040">
                  <c:v>61.654774588666498</c:v>
                </c:pt>
                <c:pt idx="1041">
                  <c:v>61.758512575813803</c:v>
                </c:pt>
                <c:pt idx="1042">
                  <c:v>61.805027956308201</c:v>
                </c:pt>
                <c:pt idx="1043">
                  <c:v>61.856901895133603</c:v>
                </c:pt>
                <c:pt idx="1044">
                  <c:v>61.870467450042803</c:v>
                </c:pt>
                <c:pt idx="1045">
                  <c:v>61.867469880008599</c:v>
                </c:pt>
                <c:pt idx="1046">
                  <c:v>61.932784463723401</c:v>
                </c:pt>
                <c:pt idx="1047">
                  <c:v>61.942699779881103</c:v>
                </c:pt>
                <c:pt idx="1048">
                  <c:v>62.0294195442263</c:v>
                </c:pt>
                <c:pt idx="1049">
                  <c:v>62.081748488627603</c:v>
                </c:pt>
                <c:pt idx="1050">
                  <c:v>62.116463680098803</c:v>
                </c:pt>
                <c:pt idx="1051">
                  <c:v>62.171610721504599</c:v>
                </c:pt>
                <c:pt idx="1052">
                  <c:v>62.208966472974602</c:v>
                </c:pt>
                <c:pt idx="1053">
                  <c:v>62.3385015172584</c:v>
                </c:pt>
                <c:pt idx="1054">
                  <c:v>62.432374048984997</c:v>
                </c:pt>
                <c:pt idx="1055">
                  <c:v>62.449768630591002</c:v>
                </c:pt>
                <c:pt idx="1056">
                  <c:v>62.506817087731299</c:v>
                </c:pt>
                <c:pt idx="1057">
                  <c:v>62.5183309850458</c:v>
                </c:pt>
                <c:pt idx="1058">
                  <c:v>62.571517539585997</c:v>
                </c:pt>
                <c:pt idx="1059">
                  <c:v>62.5725226177669</c:v>
                </c:pt>
                <c:pt idx="1060">
                  <c:v>62.699394813359199</c:v>
                </c:pt>
                <c:pt idx="1061">
                  <c:v>62.7839640183021</c:v>
                </c:pt>
                <c:pt idx="1062">
                  <c:v>62.852826595855198</c:v>
                </c:pt>
                <c:pt idx="1063">
                  <c:v>62.816992281519298</c:v>
                </c:pt>
                <c:pt idx="1064">
                  <c:v>62.885128050669202</c:v>
                </c:pt>
                <c:pt idx="1065">
                  <c:v>63.084805142992401</c:v>
                </c:pt>
                <c:pt idx="1066">
                  <c:v>63.137464863555898</c:v>
                </c:pt>
                <c:pt idx="1067">
                  <c:v>63.231616952985497</c:v>
                </c:pt>
                <c:pt idx="1068">
                  <c:v>63.224180592811003</c:v>
                </c:pt>
                <c:pt idx="1069">
                  <c:v>63.2375830245212</c:v>
                </c:pt>
                <c:pt idx="1070">
                  <c:v>63.318522721675897</c:v>
                </c:pt>
                <c:pt idx="1071">
                  <c:v>63.447020459432103</c:v>
                </c:pt>
                <c:pt idx="1072">
                  <c:v>63.490928037564601</c:v>
                </c:pt>
                <c:pt idx="1073">
                  <c:v>63.564743642557303</c:v>
                </c:pt>
                <c:pt idx="1074">
                  <c:v>63.664480453879399</c:v>
                </c:pt>
                <c:pt idx="1075">
                  <c:v>63.7008306643406</c:v>
                </c:pt>
                <c:pt idx="1076">
                  <c:v>63.790109521533999</c:v>
                </c:pt>
                <c:pt idx="1077">
                  <c:v>63.848297559890703</c:v>
                </c:pt>
                <c:pt idx="1078">
                  <c:v>63.884379610968502</c:v>
                </c:pt>
                <c:pt idx="1079">
                  <c:v>63.918039149952499</c:v>
                </c:pt>
                <c:pt idx="1080">
                  <c:v>63.919010742332802</c:v>
                </c:pt>
                <c:pt idx="1081">
                  <c:v>63.991685190355</c:v>
                </c:pt>
                <c:pt idx="1082">
                  <c:v>63.946998821832402</c:v>
                </c:pt>
                <c:pt idx="1083">
                  <c:v>63.972187730837199</c:v>
                </c:pt>
                <c:pt idx="1084">
                  <c:v>64.020053944938397</c:v>
                </c:pt>
                <c:pt idx="1085">
                  <c:v>64.118439533946898</c:v>
                </c:pt>
                <c:pt idx="1086">
                  <c:v>64.303363808126306</c:v>
                </c:pt>
                <c:pt idx="1087">
                  <c:v>64.316993003830703</c:v>
                </c:pt>
                <c:pt idx="1088">
                  <c:v>64.359158796820097</c:v>
                </c:pt>
                <c:pt idx="1089">
                  <c:v>64.421632255983596</c:v>
                </c:pt>
                <c:pt idx="1090">
                  <c:v>64.490169583033307</c:v>
                </c:pt>
                <c:pt idx="1091">
                  <c:v>64.511527183761203</c:v>
                </c:pt>
                <c:pt idx="1092">
                  <c:v>64.559625395910501</c:v>
                </c:pt>
                <c:pt idx="1093">
                  <c:v>64.583694024914294</c:v>
                </c:pt>
                <c:pt idx="1094">
                  <c:v>64.622762316330295</c:v>
                </c:pt>
                <c:pt idx="1095">
                  <c:v>64.708043976659297</c:v>
                </c:pt>
                <c:pt idx="1096">
                  <c:v>64.781727963776603</c:v>
                </c:pt>
                <c:pt idx="1097">
                  <c:v>64.829334449396001</c:v>
                </c:pt>
                <c:pt idx="1098">
                  <c:v>64.942587280699399</c:v>
                </c:pt>
                <c:pt idx="1099">
                  <c:v>65.077561491196803</c:v>
                </c:pt>
                <c:pt idx="1100">
                  <c:v>65.138183778084695</c:v>
                </c:pt>
                <c:pt idx="1101">
                  <c:v>65.241869719190206</c:v>
                </c:pt>
                <c:pt idx="1102">
                  <c:v>65.277620433195395</c:v>
                </c:pt>
                <c:pt idx="1103">
                  <c:v>65.311810015185102</c:v>
                </c:pt>
                <c:pt idx="1104">
                  <c:v>65.371646798234707</c:v>
                </c:pt>
                <c:pt idx="1105">
                  <c:v>65.284838525142206</c:v>
                </c:pt>
                <c:pt idx="1106">
                  <c:v>65.369714395005403</c:v>
                </c:pt>
                <c:pt idx="1107">
                  <c:v>65.403438916500605</c:v>
                </c:pt>
                <c:pt idx="1108">
                  <c:v>65.469660814975498</c:v>
                </c:pt>
                <c:pt idx="1109">
                  <c:v>65.623348298554603</c:v>
                </c:pt>
                <c:pt idx="1110">
                  <c:v>65.729255065594302</c:v>
                </c:pt>
                <c:pt idx="1111">
                  <c:v>65.823264847904298</c:v>
                </c:pt>
                <c:pt idx="1112">
                  <c:v>65.880127969169905</c:v>
                </c:pt>
                <c:pt idx="1113">
                  <c:v>65.881663320222899</c:v>
                </c:pt>
                <c:pt idx="1114">
                  <c:v>66.1536850066949</c:v>
                </c:pt>
                <c:pt idx="1115">
                  <c:v>66.164438889286203</c:v>
                </c:pt>
                <c:pt idx="1116">
                  <c:v>66.231700302932495</c:v>
                </c:pt>
                <c:pt idx="1117">
                  <c:v>66.224109555586807</c:v>
                </c:pt>
                <c:pt idx="1118">
                  <c:v>66.259448147052595</c:v>
                </c:pt>
                <c:pt idx="1119">
                  <c:v>66.237064872935804</c:v>
                </c:pt>
                <c:pt idx="1120">
                  <c:v>66.366277695432103</c:v>
                </c:pt>
                <c:pt idx="1121">
                  <c:v>66.388085670356801</c:v>
                </c:pt>
                <c:pt idx="1122">
                  <c:v>66.497278686163</c:v>
                </c:pt>
                <c:pt idx="1123">
                  <c:v>66.649988330633306</c:v>
                </c:pt>
                <c:pt idx="1124">
                  <c:v>66.855650753857603</c:v>
                </c:pt>
                <c:pt idx="1125">
                  <c:v>66.938109152826399</c:v>
                </c:pt>
                <c:pt idx="1126">
                  <c:v>67.056432758356394</c:v>
                </c:pt>
                <c:pt idx="1127">
                  <c:v>67.157369627838705</c:v>
                </c:pt>
                <c:pt idx="1128">
                  <c:v>67.141591405438007</c:v>
                </c:pt>
                <c:pt idx="1129">
                  <c:v>67.258357148961494</c:v>
                </c:pt>
                <c:pt idx="1130">
                  <c:v>67.337905619709503</c:v>
                </c:pt>
                <c:pt idx="1131">
                  <c:v>67.420571193078402</c:v>
                </c:pt>
                <c:pt idx="1132">
                  <c:v>67.490557854054899</c:v>
                </c:pt>
                <c:pt idx="1133">
                  <c:v>67.573550619308605</c:v>
                </c:pt>
                <c:pt idx="1134">
                  <c:v>67.664295320095903</c:v>
                </c:pt>
                <c:pt idx="1135">
                  <c:v>67.692517002046301</c:v>
                </c:pt>
                <c:pt idx="1136">
                  <c:v>67.747136284675406</c:v>
                </c:pt>
                <c:pt idx="1137">
                  <c:v>67.850990444283696</c:v>
                </c:pt>
                <c:pt idx="1138">
                  <c:v>67.9455558280128</c:v>
                </c:pt>
                <c:pt idx="1139">
                  <c:v>68.035958820607405</c:v>
                </c:pt>
                <c:pt idx="1140">
                  <c:v>68.043480876384294</c:v>
                </c:pt>
                <c:pt idx="1141">
                  <c:v>68.058726111407907</c:v>
                </c:pt>
                <c:pt idx="1142">
                  <c:v>68.128192290706806</c:v>
                </c:pt>
                <c:pt idx="1143">
                  <c:v>68.200104228823804</c:v>
                </c:pt>
                <c:pt idx="1144">
                  <c:v>68.218401823694705</c:v>
                </c:pt>
                <c:pt idx="1145">
                  <c:v>68.313412176739703</c:v>
                </c:pt>
                <c:pt idx="1146">
                  <c:v>68.428530956674706</c:v>
                </c:pt>
                <c:pt idx="1147">
                  <c:v>68.407868240771904</c:v>
                </c:pt>
                <c:pt idx="1148">
                  <c:v>68.478255654241806</c:v>
                </c:pt>
                <c:pt idx="1149">
                  <c:v>68.5200211695972</c:v>
                </c:pt>
                <c:pt idx="1150">
                  <c:v>68.595785091603105</c:v>
                </c:pt>
                <c:pt idx="1151">
                  <c:v>68.665671328224306</c:v>
                </c:pt>
                <c:pt idx="1152">
                  <c:v>68.719988412793597</c:v>
                </c:pt>
                <c:pt idx="1153">
                  <c:v>68.7185945355683</c:v>
                </c:pt>
                <c:pt idx="1154">
                  <c:v>68.826617110866295</c:v>
                </c:pt>
                <c:pt idx="1155">
                  <c:v>68.924991906338093</c:v>
                </c:pt>
                <c:pt idx="1156">
                  <c:v>69.074592474562294</c:v>
                </c:pt>
                <c:pt idx="1157">
                  <c:v>69.2065857533441</c:v>
                </c:pt>
                <c:pt idx="1158">
                  <c:v>69.223098510953406</c:v>
                </c:pt>
                <c:pt idx="1159">
                  <c:v>69.228937385389301</c:v>
                </c:pt>
                <c:pt idx="1160">
                  <c:v>69.246885583891199</c:v>
                </c:pt>
                <c:pt idx="1161">
                  <c:v>69.283958700625007</c:v>
                </c:pt>
                <c:pt idx="1162">
                  <c:v>69.3023338389862</c:v>
                </c:pt>
                <c:pt idx="1163">
                  <c:v>69.368341640449202</c:v>
                </c:pt>
                <c:pt idx="1164">
                  <c:v>69.362539292896997</c:v>
                </c:pt>
                <c:pt idx="1165">
                  <c:v>69.388634134367805</c:v>
                </c:pt>
                <c:pt idx="1166">
                  <c:v>69.428870389535604</c:v>
                </c:pt>
                <c:pt idx="1167">
                  <c:v>69.467250927031898</c:v>
                </c:pt>
                <c:pt idx="1168">
                  <c:v>69.497072306240696</c:v>
                </c:pt>
                <c:pt idx="1169">
                  <c:v>69.4792578665256</c:v>
                </c:pt>
                <c:pt idx="1170">
                  <c:v>69.582149439978906</c:v>
                </c:pt>
                <c:pt idx="1171">
                  <c:v>69.713001512340995</c:v>
                </c:pt>
                <c:pt idx="1172">
                  <c:v>69.752531054174796</c:v>
                </c:pt>
                <c:pt idx="1173">
                  <c:v>69.873902330542293</c:v>
                </c:pt>
                <c:pt idx="1174">
                  <c:v>69.8127557159888</c:v>
                </c:pt>
                <c:pt idx="1175">
                  <c:v>70.037055892259204</c:v>
                </c:pt>
                <c:pt idx="1176">
                  <c:v>70.095193310973698</c:v>
                </c:pt>
                <c:pt idx="1177">
                  <c:v>70.030770582259606</c:v>
                </c:pt>
                <c:pt idx="1178">
                  <c:v>70.076065026623795</c:v>
                </c:pt>
                <c:pt idx="1179">
                  <c:v>70.052699055894905</c:v>
                </c:pt>
                <c:pt idx="1180">
                  <c:v>70.082004356662495</c:v>
                </c:pt>
                <c:pt idx="1181">
                  <c:v>70.151064845318899</c:v>
                </c:pt>
                <c:pt idx="1182">
                  <c:v>70.130700914807605</c:v>
                </c:pt>
                <c:pt idx="1183">
                  <c:v>70.169572558627195</c:v>
                </c:pt>
                <c:pt idx="1184">
                  <c:v>70.230037577337001</c:v>
                </c:pt>
                <c:pt idx="1185">
                  <c:v>70.2439322478468</c:v>
                </c:pt>
                <c:pt idx="1186">
                  <c:v>70.302133859543403</c:v>
                </c:pt>
                <c:pt idx="1187">
                  <c:v>70.395059655535107</c:v>
                </c:pt>
                <c:pt idx="1188">
                  <c:v>70.4753733338285</c:v>
                </c:pt>
                <c:pt idx="1189">
                  <c:v>70.525339241247394</c:v>
                </c:pt>
                <c:pt idx="1190">
                  <c:v>70.493632196755698</c:v>
                </c:pt>
                <c:pt idx="1191">
                  <c:v>70.534055909448298</c:v>
                </c:pt>
                <c:pt idx="1192">
                  <c:v>70.555780051831704</c:v>
                </c:pt>
                <c:pt idx="1193">
                  <c:v>70.576385743092402</c:v>
                </c:pt>
                <c:pt idx="1194">
                  <c:v>70.647478101713801</c:v>
                </c:pt>
                <c:pt idx="1195">
                  <c:v>70.735958127039694</c:v>
                </c:pt>
                <c:pt idx="1196">
                  <c:v>70.753757374618303</c:v>
                </c:pt>
                <c:pt idx="1197">
                  <c:v>70.751581136927697</c:v>
                </c:pt>
                <c:pt idx="1198">
                  <c:v>70.732079076814102</c:v>
                </c:pt>
                <c:pt idx="1199">
                  <c:v>70.724529023368206</c:v>
                </c:pt>
                <c:pt idx="1200">
                  <c:v>70.681123532332904</c:v>
                </c:pt>
                <c:pt idx="1201">
                  <c:v>70.733845635985503</c:v>
                </c:pt>
                <c:pt idx="1202">
                  <c:v>70.801618837726096</c:v>
                </c:pt>
                <c:pt idx="1203">
                  <c:v>70.804868992544002</c:v>
                </c:pt>
                <c:pt idx="1204">
                  <c:v>70.813108372822199</c:v>
                </c:pt>
                <c:pt idx="1205">
                  <c:v>70.835840722984301</c:v>
                </c:pt>
                <c:pt idx="1206">
                  <c:v>70.929689155278894</c:v>
                </c:pt>
                <c:pt idx="1207">
                  <c:v>70.984823401397705</c:v>
                </c:pt>
                <c:pt idx="1208">
                  <c:v>70.975380744195505</c:v>
                </c:pt>
                <c:pt idx="1209">
                  <c:v>70.948288280877605</c:v>
                </c:pt>
                <c:pt idx="1210">
                  <c:v>71.039417751459894</c:v>
                </c:pt>
                <c:pt idx="1211">
                  <c:v>71.194109388269297</c:v>
                </c:pt>
                <c:pt idx="1212">
                  <c:v>71.208455441861901</c:v>
                </c:pt>
                <c:pt idx="1213">
                  <c:v>71.261967435297194</c:v>
                </c:pt>
                <c:pt idx="1214">
                  <c:v>71.311695814976304</c:v>
                </c:pt>
                <c:pt idx="1215">
                  <c:v>71.292381200058202</c:v>
                </c:pt>
                <c:pt idx="1216">
                  <c:v>71.351155986447296</c:v>
                </c:pt>
                <c:pt idx="1217">
                  <c:v>71.333980775944795</c:v>
                </c:pt>
                <c:pt idx="1218">
                  <c:v>71.399021941993695</c:v>
                </c:pt>
                <c:pt idx="1219">
                  <c:v>71.483089762892206</c:v>
                </c:pt>
                <c:pt idx="1220">
                  <c:v>71.513833892450705</c:v>
                </c:pt>
                <c:pt idx="1221">
                  <c:v>71.537376301854096</c:v>
                </c:pt>
                <c:pt idx="1222">
                  <c:v>71.622769944005299</c:v>
                </c:pt>
                <c:pt idx="1223">
                  <c:v>71.590614547557294</c:v>
                </c:pt>
                <c:pt idx="1224">
                  <c:v>71.674973355266303</c:v>
                </c:pt>
                <c:pt idx="1225">
                  <c:v>71.702181896320198</c:v>
                </c:pt>
                <c:pt idx="1226">
                  <c:v>71.773285331311698</c:v>
                </c:pt>
                <c:pt idx="1227">
                  <c:v>71.747377664501201</c:v>
                </c:pt>
                <c:pt idx="1228">
                  <c:v>71.702149488215497</c:v>
                </c:pt>
                <c:pt idx="1229">
                  <c:v>71.730273097878296</c:v>
                </c:pt>
                <c:pt idx="1230">
                  <c:v>71.799610135400698</c:v>
                </c:pt>
                <c:pt idx="1231">
                  <c:v>71.860398435948696</c:v>
                </c:pt>
                <c:pt idx="1232">
                  <c:v>71.901577805978405</c:v>
                </c:pt>
                <c:pt idx="1233">
                  <c:v>71.906024958164295</c:v>
                </c:pt>
                <c:pt idx="1234">
                  <c:v>71.944750101781594</c:v>
                </c:pt>
                <c:pt idx="1235">
                  <c:v>71.975543635742596</c:v>
                </c:pt>
                <c:pt idx="1236">
                  <c:v>71.941685242019005</c:v>
                </c:pt>
                <c:pt idx="1237">
                  <c:v>71.972078346555904</c:v>
                </c:pt>
                <c:pt idx="1238">
                  <c:v>72.006443073112095</c:v>
                </c:pt>
                <c:pt idx="1239">
                  <c:v>72.106777663088494</c:v>
                </c:pt>
                <c:pt idx="1240">
                  <c:v>72.156747011218002</c:v>
                </c:pt>
                <c:pt idx="1241">
                  <c:v>72.244232066739897</c:v>
                </c:pt>
                <c:pt idx="1242">
                  <c:v>72.171650277038793</c:v>
                </c:pt>
                <c:pt idx="1243">
                  <c:v>72.175225528173101</c:v>
                </c:pt>
                <c:pt idx="1244">
                  <c:v>72.224959573465199</c:v>
                </c:pt>
                <c:pt idx="1245">
                  <c:v>72.323041116360002</c:v>
                </c:pt>
                <c:pt idx="1246">
                  <c:v>72.333552316101006</c:v>
                </c:pt>
                <c:pt idx="1247">
                  <c:v>72.347528842783504</c:v>
                </c:pt>
                <c:pt idx="1248">
                  <c:v>72.377506580419606</c:v>
                </c:pt>
                <c:pt idx="1249">
                  <c:v>72.408131905529999</c:v>
                </c:pt>
                <c:pt idx="1250">
                  <c:v>72.449051824620696</c:v>
                </c:pt>
                <c:pt idx="1251">
                  <c:v>72.463850686268003</c:v>
                </c:pt>
                <c:pt idx="1252">
                  <c:v>72.353008904700204</c:v>
                </c:pt>
                <c:pt idx="1253">
                  <c:v>72.271295041108303</c:v>
                </c:pt>
                <c:pt idx="1254">
                  <c:v>72.372246436798903</c:v>
                </c:pt>
                <c:pt idx="1255">
                  <c:v>72.449807570102706</c:v>
                </c:pt>
                <c:pt idx="1256">
                  <c:v>72.469084722868502</c:v>
                </c:pt>
                <c:pt idx="1257">
                  <c:v>72.470886430513602</c:v>
                </c:pt>
                <c:pt idx="1258">
                  <c:v>72.563590491476702</c:v>
                </c:pt>
                <c:pt idx="1259">
                  <c:v>72.624682194857499</c:v>
                </c:pt>
                <c:pt idx="1260">
                  <c:v>72.660208529998201</c:v>
                </c:pt>
                <c:pt idx="1261">
                  <c:v>72.666214509278902</c:v>
                </c:pt>
                <c:pt idx="1262">
                  <c:v>72.733934953183294</c:v>
                </c:pt>
                <c:pt idx="1263">
                  <c:v>72.742038303697697</c:v>
                </c:pt>
                <c:pt idx="1264">
                  <c:v>72.759137568349303</c:v>
                </c:pt>
                <c:pt idx="1265">
                  <c:v>72.848713900232298</c:v>
                </c:pt>
                <c:pt idx="1266">
                  <c:v>72.874598585784597</c:v>
                </c:pt>
                <c:pt idx="1267">
                  <c:v>72.994546004523301</c:v>
                </c:pt>
                <c:pt idx="1268">
                  <c:v>73.031267580532599</c:v>
                </c:pt>
                <c:pt idx="1269">
                  <c:v>73.060888412794995</c:v>
                </c:pt>
                <c:pt idx="1270">
                  <c:v>73.123304243733699</c:v>
                </c:pt>
                <c:pt idx="1271">
                  <c:v>73.462667592732799</c:v>
                </c:pt>
                <c:pt idx="1272">
                  <c:v>73.469023722737205</c:v>
                </c:pt>
                <c:pt idx="1273">
                  <c:v>73.477890188167294</c:v>
                </c:pt>
                <c:pt idx="1274">
                  <c:v>73.515252901878895</c:v>
                </c:pt>
                <c:pt idx="1275">
                  <c:v>73.5429388664854</c:v>
                </c:pt>
                <c:pt idx="1276">
                  <c:v>73.724945662721098</c:v>
                </c:pt>
                <c:pt idx="1277">
                  <c:v>73.761963907871504</c:v>
                </c:pt>
                <c:pt idx="1278">
                  <c:v>73.798011352999495</c:v>
                </c:pt>
                <c:pt idx="1279">
                  <c:v>73.792977405551994</c:v>
                </c:pt>
                <c:pt idx="1280">
                  <c:v>73.827748185874697</c:v>
                </c:pt>
                <c:pt idx="1281">
                  <c:v>73.9291014057128</c:v>
                </c:pt>
                <c:pt idx="1282">
                  <c:v>74.0255646999627</c:v>
                </c:pt>
                <c:pt idx="1283">
                  <c:v>74.334384910576105</c:v>
                </c:pt>
                <c:pt idx="1284">
                  <c:v>74.368972869637005</c:v>
                </c:pt>
                <c:pt idx="1285">
                  <c:v>74.384258311422599</c:v>
                </c:pt>
                <c:pt idx="1286">
                  <c:v>74.444797111283506</c:v>
                </c:pt>
                <c:pt idx="1287">
                  <c:v>74.463128157502098</c:v>
                </c:pt>
                <c:pt idx="1288">
                  <c:v>74.5330516493772</c:v>
                </c:pt>
                <c:pt idx="1289">
                  <c:v>74.630228200653406</c:v>
                </c:pt>
                <c:pt idx="1290">
                  <c:v>74.676009074378797</c:v>
                </c:pt>
                <c:pt idx="1291">
                  <c:v>74.697114087129606</c:v>
                </c:pt>
                <c:pt idx="1292">
                  <c:v>74.753370172411607</c:v>
                </c:pt>
                <c:pt idx="1293">
                  <c:v>74.791406063647301</c:v>
                </c:pt>
                <c:pt idx="1294">
                  <c:v>74.774723911584204</c:v>
                </c:pt>
                <c:pt idx="1295">
                  <c:v>74.772015978214</c:v>
                </c:pt>
                <c:pt idx="1296">
                  <c:v>74.805448544384006</c:v>
                </c:pt>
                <c:pt idx="1297">
                  <c:v>74.818444974177396</c:v>
                </c:pt>
                <c:pt idx="1298">
                  <c:v>74.8428902009193</c:v>
                </c:pt>
                <c:pt idx="1299">
                  <c:v>74.834943178722995</c:v>
                </c:pt>
                <c:pt idx="1300">
                  <c:v>74.852509011506498</c:v>
                </c:pt>
                <c:pt idx="1301">
                  <c:v>74.929142707349499</c:v>
                </c:pt>
                <c:pt idx="1302">
                  <c:v>74.927461870835899</c:v>
                </c:pt>
                <c:pt idx="1303">
                  <c:v>74.978530669110597</c:v>
                </c:pt>
                <c:pt idx="1304">
                  <c:v>75.031015072661802</c:v>
                </c:pt>
                <c:pt idx="1305">
                  <c:v>75.050989107671597</c:v>
                </c:pt>
                <c:pt idx="1306">
                  <c:v>75.100841021806104</c:v>
                </c:pt>
                <c:pt idx="1307">
                  <c:v>75.016493093103506</c:v>
                </c:pt>
                <c:pt idx="1308">
                  <c:v>74.973704481056203</c:v>
                </c:pt>
                <c:pt idx="1309">
                  <c:v>74.955310703953302</c:v>
                </c:pt>
                <c:pt idx="1310">
                  <c:v>74.993222406279699</c:v>
                </c:pt>
                <c:pt idx="1311">
                  <c:v>75.021925495887203</c:v>
                </c:pt>
                <c:pt idx="1312">
                  <c:v>75.130922499911307</c:v>
                </c:pt>
                <c:pt idx="1313">
                  <c:v>75.156196119147097</c:v>
                </c:pt>
                <c:pt idx="1314">
                  <c:v>75.178804960616006</c:v>
                </c:pt>
                <c:pt idx="1315">
                  <c:v>75.159656034562104</c:v>
                </c:pt>
                <c:pt idx="1316">
                  <c:v>75.206909477706105</c:v>
                </c:pt>
                <c:pt idx="1317">
                  <c:v>75.243526203520005</c:v>
                </c:pt>
                <c:pt idx="1318">
                  <c:v>75.305414851325395</c:v>
                </c:pt>
                <c:pt idx="1319">
                  <c:v>75.256511865022205</c:v>
                </c:pt>
                <c:pt idx="1320">
                  <c:v>75.274673851188595</c:v>
                </c:pt>
                <c:pt idx="1321">
                  <c:v>75.233840490831597</c:v>
                </c:pt>
                <c:pt idx="1322">
                  <c:v>75.1888842245463</c:v>
                </c:pt>
                <c:pt idx="1323">
                  <c:v>75.182006628372903</c:v>
                </c:pt>
                <c:pt idx="1324">
                  <c:v>75.224463665341005</c:v>
                </c:pt>
                <c:pt idx="1325">
                  <c:v>75.366210858777706</c:v>
                </c:pt>
                <c:pt idx="1326">
                  <c:v>75.497992308731597</c:v>
                </c:pt>
                <c:pt idx="1327">
                  <c:v>75.657937007782706</c:v>
                </c:pt>
                <c:pt idx="1328">
                  <c:v>75.652523833729703</c:v>
                </c:pt>
                <c:pt idx="1329">
                  <c:v>75.661568469981205</c:v>
                </c:pt>
                <c:pt idx="1330">
                  <c:v>75.632557679403106</c:v>
                </c:pt>
                <c:pt idx="1331">
                  <c:v>75.728059200567699</c:v>
                </c:pt>
                <c:pt idx="1332">
                  <c:v>75.743209668340896</c:v>
                </c:pt>
                <c:pt idx="1333">
                  <c:v>75.750059740182394</c:v>
                </c:pt>
                <c:pt idx="1334">
                  <c:v>75.7975577000134</c:v>
                </c:pt>
                <c:pt idx="1335">
                  <c:v>75.825441513457505</c:v>
                </c:pt>
                <c:pt idx="1336">
                  <c:v>75.894434754511593</c:v>
                </c:pt>
                <c:pt idx="1337">
                  <c:v>75.943981946504394</c:v>
                </c:pt>
                <c:pt idx="1338">
                  <c:v>76.120507814026993</c:v>
                </c:pt>
                <c:pt idx="1339">
                  <c:v>76.169094422820393</c:v>
                </c:pt>
                <c:pt idx="1340">
                  <c:v>76.126358707329601</c:v>
                </c:pt>
                <c:pt idx="1341">
                  <c:v>76.188116414119406</c:v>
                </c:pt>
                <c:pt idx="1342">
                  <c:v>76.220383493396895</c:v>
                </c:pt>
                <c:pt idx="1343">
                  <c:v>76.307937824626507</c:v>
                </c:pt>
                <c:pt idx="1344">
                  <c:v>76.282753834893597</c:v>
                </c:pt>
                <c:pt idx="1345">
                  <c:v>76.297186296306506</c:v>
                </c:pt>
                <c:pt idx="1346">
                  <c:v>76.404520630303494</c:v>
                </c:pt>
                <c:pt idx="1347">
                  <c:v>76.499176896298096</c:v>
                </c:pt>
                <c:pt idx="1348">
                  <c:v>76.4732403180125</c:v>
                </c:pt>
                <c:pt idx="1349">
                  <c:v>76.516941399698098</c:v>
                </c:pt>
                <c:pt idx="1350">
                  <c:v>76.5995256140762</c:v>
                </c:pt>
                <c:pt idx="1351">
                  <c:v>76.687674948436793</c:v>
                </c:pt>
                <c:pt idx="1352">
                  <c:v>76.695087469123095</c:v>
                </c:pt>
                <c:pt idx="1353">
                  <c:v>76.748334709432498</c:v>
                </c:pt>
                <c:pt idx="1354">
                  <c:v>76.8350498181847</c:v>
                </c:pt>
                <c:pt idx="1355">
                  <c:v>76.842471551897006</c:v>
                </c:pt>
                <c:pt idx="1356">
                  <c:v>76.981100248620805</c:v>
                </c:pt>
                <c:pt idx="1357">
                  <c:v>76.992686259912801</c:v>
                </c:pt>
                <c:pt idx="1358">
                  <c:v>76.937946727928093</c:v>
                </c:pt>
                <c:pt idx="1359">
                  <c:v>76.999002900624404</c:v>
                </c:pt>
                <c:pt idx="1360">
                  <c:v>77.051998107916006</c:v>
                </c:pt>
                <c:pt idx="1361">
                  <c:v>77.131377615904398</c:v>
                </c:pt>
                <c:pt idx="1362">
                  <c:v>77.167129404728499</c:v>
                </c:pt>
                <c:pt idx="1363">
                  <c:v>77.187597917139797</c:v>
                </c:pt>
                <c:pt idx="1364">
                  <c:v>77.176088410143393</c:v>
                </c:pt>
                <c:pt idx="1365">
                  <c:v>77.235535217953299</c:v>
                </c:pt>
                <c:pt idx="1366">
                  <c:v>77.357065032095406</c:v>
                </c:pt>
                <c:pt idx="1367">
                  <c:v>77.424848500989796</c:v>
                </c:pt>
                <c:pt idx="1368">
                  <c:v>77.499997081800203</c:v>
                </c:pt>
                <c:pt idx="1369">
                  <c:v>77.599451561603601</c:v>
                </c:pt>
                <c:pt idx="1370">
                  <c:v>77.711525812118396</c:v>
                </c:pt>
                <c:pt idx="1371">
                  <c:v>77.715404039111306</c:v>
                </c:pt>
                <c:pt idx="1372">
                  <c:v>77.712007592181095</c:v>
                </c:pt>
                <c:pt idx="1373">
                  <c:v>77.702479286926305</c:v>
                </c:pt>
                <c:pt idx="1374">
                  <c:v>77.742519706956401</c:v>
                </c:pt>
                <c:pt idx="1375">
                  <c:v>77.826370887829896</c:v>
                </c:pt>
                <c:pt idx="1376">
                  <c:v>77.843558961168398</c:v>
                </c:pt>
                <c:pt idx="1377">
                  <c:v>77.794921714657306</c:v>
                </c:pt>
                <c:pt idx="1378">
                  <c:v>77.716215947272104</c:v>
                </c:pt>
                <c:pt idx="1379">
                  <c:v>77.681275502741698</c:v>
                </c:pt>
                <c:pt idx="1380">
                  <c:v>77.662881806580899</c:v>
                </c:pt>
                <c:pt idx="1381">
                  <c:v>77.787056264819796</c:v>
                </c:pt>
                <c:pt idx="1382">
                  <c:v>77.905225877347803</c:v>
                </c:pt>
                <c:pt idx="1383">
                  <c:v>77.925577221532293</c:v>
                </c:pt>
                <c:pt idx="1384">
                  <c:v>78.134256348117503</c:v>
                </c:pt>
                <c:pt idx="1385">
                  <c:v>78.140163755946503</c:v>
                </c:pt>
                <c:pt idx="1386">
                  <c:v>78.224059751853801</c:v>
                </c:pt>
                <c:pt idx="1387">
                  <c:v>78.206582327026894</c:v>
                </c:pt>
                <c:pt idx="1388">
                  <c:v>78.273748327132196</c:v>
                </c:pt>
                <c:pt idx="1389">
                  <c:v>78.355201847003201</c:v>
                </c:pt>
                <c:pt idx="1390">
                  <c:v>78.361580306735803</c:v>
                </c:pt>
                <c:pt idx="1391">
                  <c:v>78.234330488003096</c:v>
                </c:pt>
                <c:pt idx="1392">
                  <c:v>78.242620600307205</c:v>
                </c:pt>
                <c:pt idx="1393">
                  <c:v>78.393680823100794</c:v>
                </c:pt>
                <c:pt idx="1394">
                  <c:v>78.426623059204601</c:v>
                </c:pt>
                <c:pt idx="1395">
                  <c:v>78.396020563422496</c:v>
                </c:pt>
                <c:pt idx="1396">
                  <c:v>78.623578073878207</c:v>
                </c:pt>
                <c:pt idx="1397">
                  <c:v>78.615915887956504</c:v>
                </c:pt>
                <c:pt idx="1398">
                  <c:v>78.629432545338503</c:v>
                </c:pt>
                <c:pt idx="1399">
                  <c:v>78.654776214655399</c:v>
                </c:pt>
                <c:pt idx="1400">
                  <c:v>78.693230250245605</c:v>
                </c:pt>
                <c:pt idx="1401">
                  <c:v>78.887821359435506</c:v>
                </c:pt>
                <c:pt idx="1402">
                  <c:v>78.907113047525996</c:v>
                </c:pt>
                <c:pt idx="1403">
                  <c:v>78.896493086961698</c:v>
                </c:pt>
                <c:pt idx="1404">
                  <c:v>78.922248554282902</c:v>
                </c:pt>
                <c:pt idx="1405">
                  <c:v>78.894403883164799</c:v>
                </c:pt>
                <c:pt idx="1406">
                  <c:v>78.892052428953903</c:v>
                </c:pt>
                <c:pt idx="1407">
                  <c:v>78.894052286114302</c:v>
                </c:pt>
                <c:pt idx="1408">
                  <c:v>78.875010851017393</c:v>
                </c:pt>
                <c:pt idx="1409">
                  <c:v>78.893205637171505</c:v>
                </c:pt>
                <c:pt idx="1410">
                  <c:v>78.933176014397603</c:v>
                </c:pt>
                <c:pt idx="1411">
                  <c:v>79.002501180837797</c:v>
                </c:pt>
                <c:pt idx="1412">
                  <c:v>78.938922914067106</c:v>
                </c:pt>
                <c:pt idx="1413">
                  <c:v>78.964554178652605</c:v>
                </c:pt>
                <c:pt idx="1414">
                  <c:v>78.950988438479698</c:v>
                </c:pt>
                <c:pt idx="1415">
                  <c:v>78.9956634468533</c:v>
                </c:pt>
                <c:pt idx="1416">
                  <c:v>79.1031380717952</c:v>
                </c:pt>
                <c:pt idx="1417">
                  <c:v>79.097093059315696</c:v>
                </c:pt>
                <c:pt idx="1418">
                  <c:v>79.164251555113296</c:v>
                </c:pt>
                <c:pt idx="1419">
                  <c:v>79.204930047763298</c:v>
                </c:pt>
                <c:pt idx="1420">
                  <c:v>79.208936722004793</c:v>
                </c:pt>
                <c:pt idx="1421">
                  <c:v>79.281624146095893</c:v>
                </c:pt>
                <c:pt idx="1422">
                  <c:v>79.294727460623605</c:v>
                </c:pt>
                <c:pt idx="1423">
                  <c:v>79.3374202137433</c:v>
                </c:pt>
                <c:pt idx="1424">
                  <c:v>79.355696488545405</c:v>
                </c:pt>
                <c:pt idx="1425">
                  <c:v>79.412916334968102</c:v>
                </c:pt>
                <c:pt idx="1426">
                  <c:v>79.593617617641797</c:v>
                </c:pt>
                <c:pt idx="1427">
                  <c:v>79.633346931615407</c:v>
                </c:pt>
                <c:pt idx="1428">
                  <c:v>79.634150817358304</c:v>
                </c:pt>
                <c:pt idx="1429">
                  <c:v>79.645436334945003</c:v>
                </c:pt>
                <c:pt idx="1430">
                  <c:v>79.7180820995804</c:v>
                </c:pt>
                <c:pt idx="1431">
                  <c:v>79.729507096300694</c:v>
                </c:pt>
                <c:pt idx="1432">
                  <c:v>79.833508805839401</c:v>
                </c:pt>
                <c:pt idx="1433">
                  <c:v>79.840587935491101</c:v>
                </c:pt>
                <c:pt idx="1434">
                  <c:v>79.910072240744896</c:v>
                </c:pt>
                <c:pt idx="1435">
                  <c:v>79.895720431309499</c:v>
                </c:pt>
                <c:pt idx="1436">
                  <c:v>79.941232214389501</c:v>
                </c:pt>
                <c:pt idx="1437">
                  <c:v>79.915690159384795</c:v>
                </c:pt>
                <c:pt idx="1438">
                  <c:v>79.928311144916194</c:v>
                </c:pt>
                <c:pt idx="1439">
                  <c:v>79.958441038060798</c:v>
                </c:pt>
                <c:pt idx="1440">
                  <c:v>80.110627745438407</c:v>
                </c:pt>
                <c:pt idx="1441">
                  <c:v>80.167785761333505</c:v>
                </c:pt>
                <c:pt idx="1442">
                  <c:v>80.312691112523893</c:v>
                </c:pt>
                <c:pt idx="1443">
                  <c:v>80.377357231029507</c:v>
                </c:pt>
                <c:pt idx="1444">
                  <c:v>80.461467395033694</c:v>
                </c:pt>
                <c:pt idx="1445">
                  <c:v>80.509021211087202</c:v>
                </c:pt>
                <c:pt idx="1446">
                  <c:v>80.589088010658301</c:v>
                </c:pt>
                <c:pt idx="1447">
                  <c:v>80.5704066215159</c:v>
                </c:pt>
                <c:pt idx="1448">
                  <c:v>80.652933752703404</c:v>
                </c:pt>
                <c:pt idx="1449">
                  <c:v>80.643092932379105</c:v>
                </c:pt>
                <c:pt idx="1450">
                  <c:v>80.926373181865102</c:v>
                </c:pt>
                <c:pt idx="1451">
                  <c:v>81.049508157257904</c:v>
                </c:pt>
                <c:pt idx="1452">
                  <c:v>81.1294469421521</c:v>
                </c:pt>
                <c:pt idx="1453">
                  <c:v>81.210280592205507</c:v>
                </c:pt>
                <c:pt idx="1454">
                  <c:v>81.334888574859406</c:v>
                </c:pt>
                <c:pt idx="1455">
                  <c:v>81.467140420924096</c:v>
                </c:pt>
                <c:pt idx="1456">
                  <c:v>81.562758400543899</c:v>
                </c:pt>
                <c:pt idx="1457">
                  <c:v>81.580491498344003</c:v>
                </c:pt>
                <c:pt idx="1458">
                  <c:v>81.717466049273398</c:v>
                </c:pt>
                <c:pt idx="1459">
                  <c:v>81.758375115425196</c:v>
                </c:pt>
                <c:pt idx="1460">
                  <c:v>81.773834458337902</c:v>
                </c:pt>
                <c:pt idx="1461">
                  <c:v>81.945218862479294</c:v>
                </c:pt>
                <c:pt idx="1462">
                  <c:v>81.978197109632603</c:v>
                </c:pt>
                <c:pt idx="1463">
                  <c:v>82.058025173644396</c:v>
                </c:pt>
                <c:pt idx="1464">
                  <c:v>82.101293867157295</c:v>
                </c:pt>
                <c:pt idx="1465">
                  <c:v>82.031850494126104</c:v>
                </c:pt>
                <c:pt idx="1466">
                  <c:v>82.202380913649804</c:v>
                </c:pt>
                <c:pt idx="1467">
                  <c:v>82.234169973923898</c:v>
                </c:pt>
                <c:pt idx="1468">
                  <c:v>82.258938572552097</c:v>
                </c:pt>
                <c:pt idx="1469">
                  <c:v>82.293324612202298</c:v>
                </c:pt>
                <c:pt idx="1470">
                  <c:v>82.428054762216107</c:v>
                </c:pt>
                <c:pt idx="1471">
                  <c:v>82.469727499998299</c:v>
                </c:pt>
                <c:pt idx="1472">
                  <c:v>82.582394122106805</c:v>
                </c:pt>
                <c:pt idx="1473">
                  <c:v>82.5802405340565</c:v>
                </c:pt>
                <c:pt idx="1474">
                  <c:v>82.637380599438302</c:v>
                </c:pt>
                <c:pt idx="1475">
                  <c:v>82.702198927070398</c:v>
                </c:pt>
                <c:pt idx="1476">
                  <c:v>82.802925058996806</c:v>
                </c:pt>
                <c:pt idx="1477">
                  <c:v>82.841130091012403</c:v>
                </c:pt>
                <c:pt idx="1478">
                  <c:v>82.804730307403602</c:v>
                </c:pt>
                <c:pt idx="1479">
                  <c:v>82.812915275496394</c:v>
                </c:pt>
                <c:pt idx="1480">
                  <c:v>82.812700153730802</c:v>
                </c:pt>
                <c:pt idx="1481">
                  <c:v>82.897471941662602</c:v>
                </c:pt>
                <c:pt idx="1482">
                  <c:v>83.104464505667096</c:v>
                </c:pt>
                <c:pt idx="1483">
                  <c:v>83.094277710354504</c:v>
                </c:pt>
                <c:pt idx="1484">
                  <c:v>83.0696871816765</c:v>
                </c:pt>
                <c:pt idx="1485">
                  <c:v>83.1793951222472</c:v>
                </c:pt>
                <c:pt idx="1486">
                  <c:v>83.304271075783305</c:v>
                </c:pt>
                <c:pt idx="1487">
                  <c:v>83.338798697246602</c:v>
                </c:pt>
                <c:pt idx="1488">
                  <c:v>83.448204852104396</c:v>
                </c:pt>
                <c:pt idx="1489">
                  <c:v>83.474424678922503</c:v>
                </c:pt>
                <c:pt idx="1490">
                  <c:v>83.537980439971506</c:v>
                </c:pt>
                <c:pt idx="1491">
                  <c:v>83.536161847543795</c:v>
                </c:pt>
                <c:pt idx="1492">
                  <c:v>83.638223195425894</c:v>
                </c:pt>
                <c:pt idx="1493">
                  <c:v>83.625501738197201</c:v>
                </c:pt>
                <c:pt idx="1494">
                  <c:v>83.725436543028096</c:v>
                </c:pt>
                <c:pt idx="1495">
                  <c:v>83.728761985350104</c:v>
                </c:pt>
                <c:pt idx="1496">
                  <c:v>83.743880376722799</c:v>
                </c:pt>
                <c:pt idx="1497">
                  <c:v>83.787733709881707</c:v>
                </c:pt>
                <c:pt idx="1498">
                  <c:v>83.8246054749374</c:v>
                </c:pt>
                <c:pt idx="1499">
                  <c:v>83.8194752492834</c:v>
                </c:pt>
                <c:pt idx="1500">
                  <c:v>83.919388431957003</c:v>
                </c:pt>
                <c:pt idx="1501">
                  <c:v>83.978565837294497</c:v>
                </c:pt>
                <c:pt idx="1502">
                  <c:v>83.972570695845803</c:v>
                </c:pt>
                <c:pt idx="1503">
                  <c:v>83.904426035424905</c:v>
                </c:pt>
                <c:pt idx="1504">
                  <c:v>83.915962022574405</c:v>
                </c:pt>
                <c:pt idx="1505">
                  <c:v>83.772724769879801</c:v>
                </c:pt>
                <c:pt idx="1506">
                  <c:v>84.284211763475497</c:v>
                </c:pt>
                <c:pt idx="1507">
                  <c:v>84.294892588035694</c:v>
                </c:pt>
                <c:pt idx="1508">
                  <c:v>84.332969003857798</c:v>
                </c:pt>
                <c:pt idx="1509">
                  <c:v>84.342304141139806</c:v>
                </c:pt>
                <c:pt idx="1510">
                  <c:v>84.3826385642584</c:v>
                </c:pt>
                <c:pt idx="1511">
                  <c:v>84.477181411166896</c:v>
                </c:pt>
                <c:pt idx="1512">
                  <c:v>84.553370648861005</c:v>
                </c:pt>
                <c:pt idx="1513">
                  <c:v>84.577717599492601</c:v>
                </c:pt>
                <c:pt idx="1514">
                  <c:v>84.529708856777305</c:v>
                </c:pt>
                <c:pt idx="1515">
                  <c:v>84.439116631256098</c:v>
                </c:pt>
                <c:pt idx="1516">
                  <c:v>84.531558716526305</c:v>
                </c:pt>
                <c:pt idx="1517">
                  <c:v>84.597878474634399</c:v>
                </c:pt>
                <c:pt idx="1518">
                  <c:v>84.677339557066105</c:v>
                </c:pt>
                <c:pt idx="1519">
                  <c:v>84.598850647326898</c:v>
                </c:pt>
                <c:pt idx="1520">
                  <c:v>84.628209752233502</c:v>
                </c:pt>
                <c:pt idx="1521">
                  <c:v>84.704021162013504</c:v>
                </c:pt>
                <c:pt idx="1522">
                  <c:v>84.657888619242698</c:v>
                </c:pt>
                <c:pt idx="1523">
                  <c:v>84.752019785694898</c:v>
                </c:pt>
                <c:pt idx="1524">
                  <c:v>84.673789858807297</c:v>
                </c:pt>
                <c:pt idx="1525">
                  <c:v>84.731075609730397</c:v>
                </c:pt>
                <c:pt idx="1526">
                  <c:v>84.770433090398896</c:v>
                </c:pt>
                <c:pt idx="1527">
                  <c:v>84.733705793245306</c:v>
                </c:pt>
                <c:pt idx="1528">
                  <c:v>84.730852609534296</c:v>
                </c:pt>
                <c:pt idx="1529">
                  <c:v>84.749675072223297</c:v>
                </c:pt>
                <c:pt idx="1530">
                  <c:v>84.778308019870295</c:v>
                </c:pt>
                <c:pt idx="1531">
                  <c:v>84.780095941058093</c:v>
                </c:pt>
                <c:pt idx="1532">
                  <c:v>84.769310166523994</c:v>
                </c:pt>
                <c:pt idx="1533">
                  <c:v>84.783614374152094</c:v>
                </c:pt>
                <c:pt idx="1534">
                  <c:v>84.882938397231499</c:v>
                </c:pt>
                <c:pt idx="1535">
                  <c:v>84.984226469952105</c:v>
                </c:pt>
                <c:pt idx="1536">
                  <c:v>84.964530580083405</c:v>
                </c:pt>
                <c:pt idx="1537">
                  <c:v>84.992475071662994</c:v>
                </c:pt>
                <c:pt idx="1538">
                  <c:v>85.029218895630194</c:v>
                </c:pt>
                <c:pt idx="1539">
                  <c:v>85.049838070985501</c:v>
                </c:pt>
                <c:pt idx="1540">
                  <c:v>85.059390033277694</c:v>
                </c:pt>
                <c:pt idx="1541">
                  <c:v>85.090274141235497</c:v>
                </c:pt>
                <c:pt idx="1542">
                  <c:v>85.169471152832401</c:v>
                </c:pt>
                <c:pt idx="1543">
                  <c:v>85.197649955254207</c:v>
                </c:pt>
                <c:pt idx="1544">
                  <c:v>85.325520883749803</c:v>
                </c:pt>
                <c:pt idx="1545">
                  <c:v>85.358927517513095</c:v>
                </c:pt>
                <c:pt idx="1546">
                  <c:v>85.532240679973</c:v>
                </c:pt>
                <c:pt idx="1547">
                  <c:v>85.621517270608294</c:v>
                </c:pt>
                <c:pt idx="1548">
                  <c:v>85.641995232125495</c:v>
                </c:pt>
                <c:pt idx="1549">
                  <c:v>85.678092975415794</c:v>
                </c:pt>
                <c:pt idx="1550">
                  <c:v>85.772114674647497</c:v>
                </c:pt>
                <c:pt idx="1551">
                  <c:v>85.851751659944696</c:v>
                </c:pt>
                <c:pt idx="1552">
                  <c:v>85.914859205971595</c:v>
                </c:pt>
                <c:pt idx="1553">
                  <c:v>85.924114308992799</c:v>
                </c:pt>
                <c:pt idx="1554">
                  <c:v>85.949175393969298</c:v>
                </c:pt>
                <c:pt idx="1555">
                  <c:v>85.961826967021594</c:v>
                </c:pt>
                <c:pt idx="1556">
                  <c:v>86.003800624016804</c:v>
                </c:pt>
                <c:pt idx="1557">
                  <c:v>85.987627741219498</c:v>
                </c:pt>
                <c:pt idx="1558">
                  <c:v>86.005028338800997</c:v>
                </c:pt>
                <c:pt idx="1559">
                  <c:v>86.028486542687205</c:v>
                </c:pt>
                <c:pt idx="1560">
                  <c:v>86.083570236500194</c:v>
                </c:pt>
                <c:pt idx="1561">
                  <c:v>86.1604745551777</c:v>
                </c:pt>
                <c:pt idx="1562">
                  <c:v>86.1508328017445</c:v>
                </c:pt>
                <c:pt idx="1563">
                  <c:v>86.169961742687406</c:v>
                </c:pt>
                <c:pt idx="1564">
                  <c:v>86.169393302501803</c:v>
                </c:pt>
                <c:pt idx="1565">
                  <c:v>86.3004422286498</c:v>
                </c:pt>
                <c:pt idx="1566">
                  <c:v>86.361917580072998</c:v>
                </c:pt>
                <c:pt idx="1567">
                  <c:v>86.400060577223798</c:v>
                </c:pt>
                <c:pt idx="1568">
                  <c:v>86.414499116446507</c:v>
                </c:pt>
                <c:pt idx="1569">
                  <c:v>86.437620427357601</c:v>
                </c:pt>
                <c:pt idx="1570">
                  <c:v>86.404370275113806</c:v>
                </c:pt>
                <c:pt idx="1571">
                  <c:v>86.436946059672195</c:v>
                </c:pt>
                <c:pt idx="1572">
                  <c:v>86.401389960613102</c:v>
                </c:pt>
                <c:pt idx="1573">
                  <c:v>86.366445318083294</c:v>
                </c:pt>
                <c:pt idx="1574">
                  <c:v>86.387266615759501</c:v>
                </c:pt>
                <c:pt idx="1575">
                  <c:v>86.425388626191094</c:v>
                </c:pt>
                <c:pt idx="1576">
                  <c:v>86.517234143633701</c:v>
                </c:pt>
                <c:pt idx="1577">
                  <c:v>86.477438323099904</c:v>
                </c:pt>
                <c:pt idx="1578">
                  <c:v>86.520187113667404</c:v>
                </c:pt>
                <c:pt idx="1579">
                  <c:v>86.496147404068296</c:v>
                </c:pt>
                <c:pt idx="1580">
                  <c:v>86.618431604847501</c:v>
                </c:pt>
                <c:pt idx="1581">
                  <c:v>86.680360216516704</c:v>
                </c:pt>
                <c:pt idx="1582">
                  <c:v>86.744355229599904</c:v>
                </c:pt>
                <c:pt idx="1583">
                  <c:v>86.755234524238404</c:v>
                </c:pt>
                <c:pt idx="1584">
                  <c:v>86.785700647115704</c:v>
                </c:pt>
                <c:pt idx="1585">
                  <c:v>86.882694480156204</c:v>
                </c:pt>
                <c:pt idx="1586">
                  <c:v>86.987847586733295</c:v>
                </c:pt>
                <c:pt idx="1587">
                  <c:v>86.986148338217504</c:v>
                </c:pt>
                <c:pt idx="1588">
                  <c:v>87.071025449929905</c:v>
                </c:pt>
                <c:pt idx="1589">
                  <c:v>87.026627406702303</c:v>
                </c:pt>
                <c:pt idx="1590">
                  <c:v>87.1689699481893</c:v>
                </c:pt>
                <c:pt idx="1591">
                  <c:v>87.270062181049894</c:v>
                </c:pt>
                <c:pt idx="1592">
                  <c:v>87.258940668603799</c:v>
                </c:pt>
                <c:pt idx="1593">
                  <c:v>87.263957218233699</c:v>
                </c:pt>
                <c:pt idx="1594">
                  <c:v>87.260331352502902</c:v>
                </c:pt>
                <c:pt idx="1595">
                  <c:v>87.260199850675605</c:v>
                </c:pt>
                <c:pt idx="1596">
                  <c:v>87.315577509641003</c:v>
                </c:pt>
                <c:pt idx="1597">
                  <c:v>87.3774100321791</c:v>
                </c:pt>
                <c:pt idx="1598">
                  <c:v>87.391856969180694</c:v>
                </c:pt>
                <c:pt idx="1599">
                  <c:v>87.446863402350104</c:v>
                </c:pt>
                <c:pt idx="1600">
                  <c:v>87.421165328676295</c:v>
                </c:pt>
                <c:pt idx="1601">
                  <c:v>87.462295450515398</c:v>
                </c:pt>
                <c:pt idx="1602">
                  <c:v>87.496301393818598</c:v>
                </c:pt>
                <c:pt idx="1603">
                  <c:v>87.540222834215399</c:v>
                </c:pt>
                <c:pt idx="1604">
                  <c:v>87.568426180901795</c:v>
                </c:pt>
                <c:pt idx="1605">
                  <c:v>87.597682598999199</c:v>
                </c:pt>
                <c:pt idx="1606">
                  <c:v>87.637034860893394</c:v>
                </c:pt>
                <c:pt idx="1607">
                  <c:v>87.847510833895797</c:v>
                </c:pt>
                <c:pt idx="1608">
                  <c:v>87.898943641149899</c:v>
                </c:pt>
                <c:pt idx="1609">
                  <c:v>87.895053130158104</c:v>
                </c:pt>
                <c:pt idx="1610">
                  <c:v>87.826603297749202</c:v>
                </c:pt>
                <c:pt idx="1611">
                  <c:v>87.880215285762802</c:v>
                </c:pt>
                <c:pt idx="1612">
                  <c:v>87.836705041006397</c:v>
                </c:pt>
                <c:pt idx="1613">
                  <c:v>87.846036035796203</c:v>
                </c:pt>
                <c:pt idx="1614">
                  <c:v>87.875011791116506</c:v>
                </c:pt>
                <c:pt idx="1615">
                  <c:v>87.932510306945701</c:v>
                </c:pt>
                <c:pt idx="1616">
                  <c:v>88.017102507492694</c:v>
                </c:pt>
                <c:pt idx="1617">
                  <c:v>88.112169204154796</c:v>
                </c:pt>
                <c:pt idx="1618">
                  <c:v>88.127692473194003</c:v>
                </c:pt>
                <c:pt idx="1619">
                  <c:v>88.162664114464107</c:v>
                </c:pt>
                <c:pt idx="1620">
                  <c:v>88.138674525869703</c:v>
                </c:pt>
                <c:pt idx="1621">
                  <c:v>88.174886288567293</c:v>
                </c:pt>
                <c:pt idx="1622">
                  <c:v>88.209337404576701</c:v>
                </c:pt>
                <c:pt idx="1623">
                  <c:v>88.263263177658203</c:v>
                </c:pt>
                <c:pt idx="1624">
                  <c:v>88.310012669993597</c:v>
                </c:pt>
                <c:pt idx="1625">
                  <c:v>88.268501500403403</c:v>
                </c:pt>
                <c:pt idx="1626">
                  <c:v>88.374930166701802</c:v>
                </c:pt>
                <c:pt idx="1627">
                  <c:v>88.408661407688498</c:v>
                </c:pt>
                <c:pt idx="1628">
                  <c:v>88.410963284522495</c:v>
                </c:pt>
                <c:pt idx="1629">
                  <c:v>88.384082932819595</c:v>
                </c:pt>
                <c:pt idx="1630">
                  <c:v>88.573964748311994</c:v>
                </c:pt>
                <c:pt idx="1631">
                  <c:v>88.638787967241399</c:v>
                </c:pt>
                <c:pt idx="1632">
                  <c:v>88.663556969546093</c:v>
                </c:pt>
                <c:pt idx="1633">
                  <c:v>88.690583808166195</c:v>
                </c:pt>
                <c:pt idx="1634">
                  <c:v>88.725535797733002</c:v>
                </c:pt>
                <c:pt idx="1635">
                  <c:v>88.837478837775393</c:v>
                </c:pt>
                <c:pt idx="1636">
                  <c:v>88.974091165309801</c:v>
                </c:pt>
                <c:pt idx="1637">
                  <c:v>88.990111935912907</c:v>
                </c:pt>
                <c:pt idx="1638">
                  <c:v>88.967890162771894</c:v>
                </c:pt>
                <c:pt idx="1639">
                  <c:v>89.027013849403005</c:v>
                </c:pt>
                <c:pt idx="1640">
                  <c:v>89.056150064724605</c:v>
                </c:pt>
                <c:pt idx="1641">
                  <c:v>89.198467924306698</c:v>
                </c:pt>
                <c:pt idx="1642">
                  <c:v>89.208490841074706</c:v>
                </c:pt>
                <c:pt idx="1643">
                  <c:v>89.244665328274195</c:v>
                </c:pt>
                <c:pt idx="1644">
                  <c:v>89.405234171708102</c:v>
                </c:pt>
                <c:pt idx="1645">
                  <c:v>89.501139388192001</c:v>
                </c:pt>
                <c:pt idx="1646">
                  <c:v>89.564080182365899</c:v>
                </c:pt>
                <c:pt idx="1647">
                  <c:v>89.682178450566894</c:v>
                </c:pt>
                <c:pt idx="1648">
                  <c:v>89.781586452870002</c:v>
                </c:pt>
                <c:pt idx="1649">
                  <c:v>89.748524102977001</c:v>
                </c:pt>
                <c:pt idx="1650">
                  <c:v>89.794607807217702</c:v>
                </c:pt>
                <c:pt idx="1651">
                  <c:v>89.788153483349404</c:v>
                </c:pt>
                <c:pt idx="1652">
                  <c:v>89.903922662674603</c:v>
                </c:pt>
                <c:pt idx="1653">
                  <c:v>89.883475031853806</c:v>
                </c:pt>
                <c:pt idx="1654">
                  <c:v>89.893076086871105</c:v>
                </c:pt>
                <c:pt idx="1655">
                  <c:v>89.958143316858795</c:v>
                </c:pt>
                <c:pt idx="1656">
                  <c:v>89.9919179122153</c:v>
                </c:pt>
                <c:pt idx="1657">
                  <c:v>90.016833870627806</c:v>
                </c:pt>
                <c:pt idx="1658">
                  <c:v>90.034668971825695</c:v>
                </c:pt>
                <c:pt idx="1659">
                  <c:v>90.102592173342501</c:v>
                </c:pt>
                <c:pt idx="1660">
                  <c:v>90.191019285935099</c:v>
                </c:pt>
                <c:pt idx="1661">
                  <c:v>90.280796188592305</c:v>
                </c:pt>
                <c:pt idx="1662">
                  <c:v>90.302705449502994</c:v>
                </c:pt>
                <c:pt idx="1663">
                  <c:v>90.377788621723099</c:v>
                </c:pt>
                <c:pt idx="1664">
                  <c:v>90.4035292389635</c:v>
                </c:pt>
                <c:pt idx="1665">
                  <c:v>90.466782067471598</c:v>
                </c:pt>
                <c:pt idx="1666">
                  <c:v>90.506083323164901</c:v>
                </c:pt>
                <c:pt idx="1667">
                  <c:v>90.49583956603</c:v>
                </c:pt>
                <c:pt idx="1668">
                  <c:v>90.53571509599</c:v>
                </c:pt>
                <c:pt idx="1669">
                  <c:v>90.549210178904502</c:v>
                </c:pt>
                <c:pt idx="1670">
                  <c:v>90.600714444842296</c:v>
                </c:pt>
                <c:pt idx="1671">
                  <c:v>90.658503920508593</c:v>
                </c:pt>
                <c:pt idx="1672">
                  <c:v>90.737736580697202</c:v>
                </c:pt>
                <c:pt idx="1673">
                  <c:v>90.768032828425206</c:v>
                </c:pt>
                <c:pt idx="1674">
                  <c:v>90.853132555674094</c:v>
                </c:pt>
                <c:pt idx="1675">
                  <c:v>90.903147910690294</c:v>
                </c:pt>
                <c:pt idx="1676">
                  <c:v>90.956393402727599</c:v>
                </c:pt>
                <c:pt idx="1677">
                  <c:v>91.004249587991197</c:v>
                </c:pt>
                <c:pt idx="1678">
                  <c:v>91.072579790175695</c:v>
                </c:pt>
                <c:pt idx="1679">
                  <c:v>91.138071121513306</c:v>
                </c:pt>
                <c:pt idx="1680">
                  <c:v>91.193603276819701</c:v>
                </c:pt>
                <c:pt idx="1681">
                  <c:v>91.299356982253201</c:v>
                </c:pt>
                <c:pt idx="1682">
                  <c:v>91.323465496818201</c:v>
                </c:pt>
                <c:pt idx="1683">
                  <c:v>91.255262151071193</c:v>
                </c:pt>
                <c:pt idx="1684">
                  <c:v>91.299106574251397</c:v>
                </c:pt>
                <c:pt idx="1685">
                  <c:v>91.314624974663204</c:v>
                </c:pt>
                <c:pt idx="1686">
                  <c:v>91.361919409971193</c:v>
                </c:pt>
                <c:pt idx="1687">
                  <c:v>91.353067054908095</c:v>
                </c:pt>
                <c:pt idx="1688">
                  <c:v>91.371780289872305</c:v>
                </c:pt>
                <c:pt idx="1689">
                  <c:v>91.409566840559506</c:v>
                </c:pt>
                <c:pt idx="1690">
                  <c:v>91.423109999456102</c:v>
                </c:pt>
                <c:pt idx="1691">
                  <c:v>91.491561767350007</c:v>
                </c:pt>
                <c:pt idx="1692">
                  <c:v>91.456509640324597</c:v>
                </c:pt>
                <c:pt idx="1693">
                  <c:v>91.499755029977507</c:v>
                </c:pt>
                <c:pt idx="1694">
                  <c:v>91.587838644515401</c:v>
                </c:pt>
                <c:pt idx="1695">
                  <c:v>91.6669439037356</c:v>
                </c:pt>
                <c:pt idx="1696">
                  <c:v>91.701276958856894</c:v>
                </c:pt>
                <c:pt idx="1697">
                  <c:v>91.724526374987093</c:v>
                </c:pt>
                <c:pt idx="1698">
                  <c:v>91.724763111243703</c:v>
                </c:pt>
                <c:pt idx="1699">
                  <c:v>91.697014926686407</c:v>
                </c:pt>
                <c:pt idx="1700">
                  <c:v>91.762931277655696</c:v>
                </c:pt>
                <c:pt idx="1701">
                  <c:v>91.776667628102899</c:v>
                </c:pt>
                <c:pt idx="1702">
                  <c:v>91.777142213007195</c:v>
                </c:pt>
                <c:pt idx="1703">
                  <c:v>91.837856223594301</c:v>
                </c:pt>
                <c:pt idx="1704">
                  <c:v>91.773589881792901</c:v>
                </c:pt>
                <c:pt idx="1705">
                  <c:v>91.787489526506803</c:v>
                </c:pt>
                <c:pt idx="1706">
                  <c:v>91.910369474659205</c:v>
                </c:pt>
                <c:pt idx="1707">
                  <c:v>91.910642502515998</c:v>
                </c:pt>
                <c:pt idx="1708">
                  <c:v>91.974202993760699</c:v>
                </c:pt>
                <c:pt idx="1709">
                  <c:v>92.062925093395293</c:v>
                </c:pt>
                <c:pt idx="1710">
                  <c:v>92.017593835260897</c:v>
                </c:pt>
                <c:pt idx="1711">
                  <c:v>92.099901841673798</c:v>
                </c:pt>
                <c:pt idx="1712">
                  <c:v>92.218614467998293</c:v>
                </c:pt>
                <c:pt idx="1713">
                  <c:v>92.246319665164705</c:v>
                </c:pt>
                <c:pt idx="1714">
                  <c:v>92.299077069831398</c:v>
                </c:pt>
                <c:pt idx="1715">
                  <c:v>92.360063704217794</c:v>
                </c:pt>
                <c:pt idx="1716">
                  <c:v>92.457496535122601</c:v>
                </c:pt>
                <c:pt idx="1717">
                  <c:v>92.594783747039102</c:v>
                </c:pt>
                <c:pt idx="1718">
                  <c:v>92.663671163825697</c:v>
                </c:pt>
                <c:pt idx="1719">
                  <c:v>92.646457550012897</c:v>
                </c:pt>
                <c:pt idx="1720">
                  <c:v>92.705555519345396</c:v>
                </c:pt>
                <c:pt idx="1721">
                  <c:v>92.743195109048102</c:v>
                </c:pt>
                <c:pt idx="1722">
                  <c:v>92.642496872382495</c:v>
                </c:pt>
                <c:pt idx="1723">
                  <c:v>92.629656996457598</c:v>
                </c:pt>
                <c:pt idx="1724">
                  <c:v>92.679254702452894</c:v>
                </c:pt>
                <c:pt idx="1725">
                  <c:v>92.680508073455997</c:v>
                </c:pt>
                <c:pt idx="1726">
                  <c:v>92.678587960380199</c:v>
                </c:pt>
                <c:pt idx="1727">
                  <c:v>92.747776346655499</c:v>
                </c:pt>
                <c:pt idx="1728">
                  <c:v>92.825368560299793</c:v>
                </c:pt>
                <c:pt idx="1729">
                  <c:v>92.843947356961095</c:v>
                </c:pt>
                <c:pt idx="1730">
                  <c:v>92.724015840953697</c:v>
                </c:pt>
                <c:pt idx="1731">
                  <c:v>92.709337922911004</c:v>
                </c:pt>
                <c:pt idx="1732">
                  <c:v>92.777953148413104</c:v>
                </c:pt>
                <c:pt idx="1733">
                  <c:v>92.820703138287001</c:v>
                </c:pt>
                <c:pt idx="1734">
                  <c:v>92.8689593955757</c:v>
                </c:pt>
                <c:pt idx="1735">
                  <c:v>92.885233053379395</c:v>
                </c:pt>
                <c:pt idx="1736">
                  <c:v>92.9205851492693</c:v>
                </c:pt>
                <c:pt idx="1737">
                  <c:v>92.938427776760406</c:v>
                </c:pt>
                <c:pt idx="1738">
                  <c:v>92.978048605092397</c:v>
                </c:pt>
                <c:pt idx="1739">
                  <c:v>92.995441933292398</c:v>
                </c:pt>
                <c:pt idx="1740">
                  <c:v>93.075307873451905</c:v>
                </c:pt>
                <c:pt idx="1741">
                  <c:v>93.163160276028805</c:v>
                </c:pt>
                <c:pt idx="1742">
                  <c:v>93.202819114534506</c:v>
                </c:pt>
                <c:pt idx="1743">
                  <c:v>93.281560121466995</c:v>
                </c:pt>
                <c:pt idx="1744">
                  <c:v>93.285874954250502</c:v>
                </c:pt>
                <c:pt idx="1745">
                  <c:v>93.225182815272703</c:v>
                </c:pt>
                <c:pt idx="1746">
                  <c:v>93.2242401276675</c:v>
                </c:pt>
                <c:pt idx="1747">
                  <c:v>93.358174496692399</c:v>
                </c:pt>
                <c:pt idx="1748">
                  <c:v>93.429249668862397</c:v>
                </c:pt>
                <c:pt idx="1749">
                  <c:v>93.427428582772706</c:v>
                </c:pt>
                <c:pt idx="1750">
                  <c:v>93.430815954519801</c:v>
                </c:pt>
                <c:pt idx="1751">
                  <c:v>93.447074129158594</c:v>
                </c:pt>
                <c:pt idx="1752">
                  <c:v>93.458088822267996</c:v>
                </c:pt>
                <c:pt idx="1753">
                  <c:v>93.465803667333404</c:v>
                </c:pt>
                <c:pt idx="1754">
                  <c:v>93.449505196217302</c:v>
                </c:pt>
                <c:pt idx="1755">
                  <c:v>93.567681765520405</c:v>
                </c:pt>
                <c:pt idx="1756">
                  <c:v>93.687090929767706</c:v>
                </c:pt>
                <c:pt idx="1757">
                  <c:v>93.646119616078906</c:v>
                </c:pt>
                <c:pt idx="1758">
                  <c:v>93.594421086849195</c:v>
                </c:pt>
                <c:pt idx="1759">
                  <c:v>93.592069860118599</c:v>
                </c:pt>
                <c:pt idx="1760">
                  <c:v>93.656180997720696</c:v>
                </c:pt>
                <c:pt idx="1761">
                  <c:v>93.712647553166406</c:v>
                </c:pt>
                <c:pt idx="1762">
                  <c:v>93.591839452794005</c:v>
                </c:pt>
                <c:pt idx="1763">
                  <c:v>93.605032093798798</c:v>
                </c:pt>
                <c:pt idx="1764">
                  <c:v>93.631320837862106</c:v>
                </c:pt>
                <c:pt idx="1765">
                  <c:v>93.679627314234693</c:v>
                </c:pt>
                <c:pt idx="1766">
                  <c:v>93.748897442819995</c:v>
                </c:pt>
                <c:pt idx="1767">
                  <c:v>93.759858011911305</c:v>
                </c:pt>
                <c:pt idx="1768">
                  <c:v>93.750409175402396</c:v>
                </c:pt>
                <c:pt idx="1769">
                  <c:v>93.796246656685099</c:v>
                </c:pt>
                <c:pt idx="1770">
                  <c:v>93.739767402187198</c:v>
                </c:pt>
                <c:pt idx="1771">
                  <c:v>93.797772643692497</c:v>
                </c:pt>
                <c:pt idx="1772">
                  <c:v>93.947870556798307</c:v>
                </c:pt>
                <c:pt idx="1773">
                  <c:v>93.975635212718998</c:v>
                </c:pt>
                <c:pt idx="1774">
                  <c:v>93.962558227207694</c:v>
                </c:pt>
                <c:pt idx="1775">
                  <c:v>93.954645693557296</c:v>
                </c:pt>
                <c:pt idx="1776">
                  <c:v>93.907098279100495</c:v>
                </c:pt>
                <c:pt idx="1777">
                  <c:v>93.970728577995999</c:v>
                </c:pt>
                <c:pt idx="1778">
                  <c:v>94.059875149929297</c:v>
                </c:pt>
                <c:pt idx="1779">
                  <c:v>94.128624195160299</c:v>
                </c:pt>
                <c:pt idx="1780">
                  <c:v>94.218284502070901</c:v>
                </c:pt>
                <c:pt idx="1781">
                  <c:v>94.265414782184905</c:v>
                </c:pt>
                <c:pt idx="1782">
                  <c:v>94.304797210624898</c:v>
                </c:pt>
                <c:pt idx="1783">
                  <c:v>94.234444400913503</c:v>
                </c:pt>
                <c:pt idx="1784">
                  <c:v>94.328245972543996</c:v>
                </c:pt>
                <c:pt idx="1785">
                  <c:v>94.300403468438404</c:v>
                </c:pt>
                <c:pt idx="1786">
                  <c:v>94.406114677362694</c:v>
                </c:pt>
                <c:pt idx="1787">
                  <c:v>94.422799169152597</c:v>
                </c:pt>
                <c:pt idx="1788">
                  <c:v>94.476915799160395</c:v>
                </c:pt>
                <c:pt idx="1789">
                  <c:v>94.522942011051896</c:v>
                </c:pt>
                <c:pt idx="1790">
                  <c:v>94.530692982359596</c:v>
                </c:pt>
                <c:pt idx="1791">
                  <c:v>94.507575116947606</c:v>
                </c:pt>
                <c:pt idx="1792">
                  <c:v>94.424010981188005</c:v>
                </c:pt>
                <c:pt idx="1793">
                  <c:v>94.391630418518105</c:v>
                </c:pt>
                <c:pt idx="1794">
                  <c:v>94.413113249936401</c:v>
                </c:pt>
                <c:pt idx="1795">
                  <c:v>94.431142858911201</c:v>
                </c:pt>
                <c:pt idx="1796">
                  <c:v>94.485517785777603</c:v>
                </c:pt>
                <c:pt idx="1797">
                  <c:v>94.471802565914004</c:v>
                </c:pt>
                <c:pt idx="1798">
                  <c:v>94.548012073703504</c:v>
                </c:pt>
                <c:pt idx="1799">
                  <c:v>94.545479139785797</c:v>
                </c:pt>
                <c:pt idx="1800">
                  <c:v>94.578201718852299</c:v>
                </c:pt>
                <c:pt idx="1801">
                  <c:v>94.625159063851498</c:v>
                </c:pt>
                <c:pt idx="1802">
                  <c:v>94.616022657754499</c:v>
                </c:pt>
                <c:pt idx="1803">
                  <c:v>94.652694229184604</c:v>
                </c:pt>
                <c:pt idx="1804">
                  <c:v>94.620701289373201</c:v>
                </c:pt>
                <c:pt idx="1805">
                  <c:v>94.693658578599297</c:v>
                </c:pt>
                <c:pt idx="1806">
                  <c:v>94.780864530629401</c:v>
                </c:pt>
                <c:pt idx="1807">
                  <c:v>94.835035859251207</c:v>
                </c:pt>
                <c:pt idx="1808">
                  <c:v>94.869107830268902</c:v>
                </c:pt>
                <c:pt idx="1809">
                  <c:v>94.976535090075799</c:v>
                </c:pt>
                <c:pt idx="1810">
                  <c:v>94.944404634462202</c:v>
                </c:pt>
                <c:pt idx="1811">
                  <c:v>94.990092314605903</c:v>
                </c:pt>
                <c:pt idx="1812">
                  <c:v>95.036462616607494</c:v>
                </c:pt>
                <c:pt idx="1813">
                  <c:v>95.037659333127607</c:v>
                </c:pt>
                <c:pt idx="1814">
                  <c:v>95.046666952609002</c:v>
                </c:pt>
                <c:pt idx="1815">
                  <c:v>95.039228785230804</c:v>
                </c:pt>
                <c:pt idx="1816">
                  <c:v>95.155048023307998</c:v>
                </c:pt>
                <c:pt idx="1817">
                  <c:v>95.178410193412802</c:v>
                </c:pt>
                <c:pt idx="1818">
                  <c:v>95.241146850258204</c:v>
                </c:pt>
                <c:pt idx="1819">
                  <c:v>95.245215149307896</c:v>
                </c:pt>
                <c:pt idx="1820">
                  <c:v>95.305577579197703</c:v>
                </c:pt>
                <c:pt idx="1821">
                  <c:v>95.366281602025794</c:v>
                </c:pt>
                <c:pt idx="1822">
                  <c:v>95.363595468879296</c:v>
                </c:pt>
                <c:pt idx="1823">
                  <c:v>95.391645715410803</c:v>
                </c:pt>
                <c:pt idx="1824">
                  <c:v>95.379792198053096</c:v>
                </c:pt>
                <c:pt idx="1825">
                  <c:v>95.374424227134199</c:v>
                </c:pt>
                <c:pt idx="1826">
                  <c:v>95.410408376756195</c:v>
                </c:pt>
                <c:pt idx="1827">
                  <c:v>95.412113344220202</c:v>
                </c:pt>
                <c:pt idx="1828">
                  <c:v>95.379308624390802</c:v>
                </c:pt>
                <c:pt idx="1829">
                  <c:v>95.333593227487597</c:v>
                </c:pt>
                <c:pt idx="1830">
                  <c:v>95.348471084011706</c:v>
                </c:pt>
                <c:pt idx="1831">
                  <c:v>95.403308274514401</c:v>
                </c:pt>
                <c:pt idx="1832">
                  <c:v>95.459489013550893</c:v>
                </c:pt>
                <c:pt idx="1833">
                  <c:v>95.442173230566198</c:v>
                </c:pt>
                <c:pt idx="1834">
                  <c:v>95.353099488879906</c:v>
                </c:pt>
                <c:pt idx="1835">
                  <c:v>95.284342142018701</c:v>
                </c:pt>
                <c:pt idx="1836">
                  <c:v>95.319790249521702</c:v>
                </c:pt>
                <c:pt idx="1837">
                  <c:v>95.256294574548093</c:v>
                </c:pt>
                <c:pt idx="1838">
                  <c:v>95.303637154320796</c:v>
                </c:pt>
                <c:pt idx="1839">
                  <c:v>95.423658533871205</c:v>
                </c:pt>
                <c:pt idx="1840">
                  <c:v>95.261417463847394</c:v>
                </c:pt>
                <c:pt idx="1841">
                  <c:v>95.251478638223801</c:v>
                </c:pt>
                <c:pt idx="1842">
                  <c:v>95.298198055442299</c:v>
                </c:pt>
                <c:pt idx="1843">
                  <c:v>95.1548599958887</c:v>
                </c:pt>
                <c:pt idx="1844">
                  <c:v>95.099109354104101</c:v>
                </c:pt>
                <c:pt idx="1845">
                  <c:v>95.192398600495594</c:v>
                </c:pt>
                <c:pt idx="1846">
                  <c:v>95.222049761659207</c:v>
                </c:pt>
                <c:pt idx="1847">
                  <c:v>95.211564243286702</c:v>
                </c:pt>
                <c:pt idx="1848">
                  <c:v>95.187427536188594</c:v>
                </c:pt>
                <c:pt idx="1849">
                  <c:v>95.070218557349406</c:v>
                </c:pt>
                <c:pt idx="1850">
                  <c:v>95.155741022716896</c:v>
                </c:pt>
                <c:pt idx="1851">
                  <c:v>95.144541025673306</c:v>
                </c:pt>
                <c:pt idx="1852">
                  <c:v>95.233722093483195</c:v>
                </c:pt>
                <c:pt idx="1853">
                  <c:v>95.240268264915599</c:v>
                </c:pt>
                <c:pt idx="1854">
                  <c:v>95.273577736031001</c:v>
                </c:pt>
                <c:pt idx="1855">
                  <c:v>95.279338944704307</c:v>
                </c:pt>
                <c:pt idx="1856">
                  <c:v>95.321469707609907</c:v>
                </c:pt>
                <c:pt idx="1857">
                  <c:v>95.438430049461601</c:v>
                </c:pt>
                <c:pt idx="1858">
                  <c:v>95.461656129691505</c:v>
                </c:pt>
                <c:pt idx="1859">
                  <c:v>95.536308192219494</c:v>
                </c:pt>
                <c:pt idx="1860">
                  <c:v>95.557513191293097</c:v>
                </c:pt>
                <c:pt idx="1861">
                  <c:v>95.642697169097303</c:v>
                </c:pt>
                <c:pt idx="1862">
                  <c:v>95.692130046744694</c:v>
                </c:pt>
                <c:pt idx="1863">
                  <c:v>95.733982975585903</c:v>
                </c:pt>
                <c:pt idx="1864">
                  <c:v>95.791353848156902</c:v>
                </c:pt>
                <c:pt idx="1865">
                  <c:v>95.789770198580996</c:v>
                </c:pt>
                <c:pt idx="1866">
                  <c:v>95.810890938984002</c:v>
                </c:pt>
                <c:pt idx="1867">
                  <c:v>95.819904505503501</c:v>
                </c:pt>
                <c:pt idx="1868">
                  <c:v>95.866732614994106</c:v>
                </c:pt>
                <c:pt idx="1869">
                  <c:v>95.835873809716503</c:v>
                </c:pt>
                <c:pt idx="1870">
                  <c:v>96.087578905492293</c:v>
                </c:pt>
                <c:pt idx="1871">
                  <c:v>96.093546245410494</c:v>
                </c:pt>
                <c:pt idx="1872">
                  <c:v>95.988174180185297</c:v>
                </c:pt>
                <c:pt idx="1873">
                  <c:v>96.046854368062398</c:v>
                </c:pt>
                <c:pt idx="1874">
                  <c:v>96.069287305684895</c:v>
                </c:pt>
                <c:pt idx="1875">
                  <c:v>96.097169387760204</c:v>
                </c:pt>
                <c:pt idx="1876">
                  <c:v>96.138072919039999</c:v>
                </c:pt>
                <c:pt idx="1877">
                  <c:v>96.221833649294496</c:v>
                </c:pt>
                <c:pt idx="1878">
                  <c:v>96.289145079330396</c:v>
                </c:pt>
                <c:pt idx="1879">
                  <c:v>96.293238655105895</c:v>
                </c:pt>
                <c:pt idx="1880">
                  <c:v>96.301829648182604</c:v>
                </c:pt>
                <c:pt idx="1881">
                  <c:v>96.344360154751897</c:v>
                </c:pt>
                <c:pt idx="1882">
                  <c:v>96.322440239168699</c:v>
                </c:pt>
                <c:pt idx="1883">
                  <c:v>96.353004725934994</c:v>
                </c:pt>
                <c:pt idx="1884">
                  <c:v>96.161488535220997</c:v>
                </c:pt>
                <c:pt idx="1885">
                  <c:v>96.240099477175505</c:v>
                </c:pt>
                <c:pt idx="1886">
                  <c:v>96.317641021971994</c:v>
                </c:pt>
                <c:pt idx="1887">
                  <c:v>96.328778250686995</c:v>
                </c:pt>
                <c:pt idx="1888">
                  <c:v>96.3188743456585</c:v>
                </c:pt>
                <c:pt idx="1889">
                  <c:v>96.347759021731903</c:v>
                </c:pt>
                <c:pt idx="1890">
                  <c:v>96.315221416356593</c:v>
                </c:pt>
                <c:pt idx="1891">
                  <c:v>96.4397229589148</c:v>
                </c:pt>
                <c:pt idx="1892">
                  <c:v>96.539413251752194</c:v>
                </c:pt>
                <c:pt idx="1893">
                  <c:v>96.564219561699204</c:v>
                </c:pt>
                <c:pt idx="1894">
                  <c:v>96.5937492933177</c:v>
                </c:pt>
                <c:pt idx="1895">
                  <c:v>96.617762946521196</c:v>
                </c:pt>
                <c:pt idx="1896">
                  <c:v>96.710885637481795</c:v>
                </c:pt>
                <c:pt idx="1897">
                  <c:v>96.763605014424797</c:v>
                </c:pt>
                <c:pt idx="1898">
                  <c:v>96.813481900239907</c:v>
                </c:pt>
                <c:pt idx="1899">
                  <c:v>96.899143518204795</c:v>
                </c:pt>
                <c:pt idx="1900">
                  <c:v>96.987791190642298</c:v>
                </c:pt>
                <c:pt idx="1901">
                  <c:v>97.192260684200093</c:v>
                </c:pt>
                <c:pt idx="1902">
                  <c:v>97.247378938186998</c:v>
                </c:pt>
                <c:pt idx="1903">
                  <c:v>97.235706774827804</c:v>
                </c:pt>
                <c:pt idx="1904">
                  <c:v>97.472878886667999</c:v>
                </c:pt>
                <c:pt idx="1905">
                  <c:v>97.416559983523598</c:v>
                </c:pt>
                <c:pt idx="1906">
                  <c:v>97.495977255103796</c:v>
                </c:pt>
                <c:pt idx="1907">
                  <c:v>97.633455417843393</c:v>
                </c:pt>
                <c:pt idx="1908">
                  <c:v>97.732418849284699</c:v>
                </c:pt>
                <c:pt idx="1909">
                  <c:v>97.998541481020794</c:v>
                </c:pt>
                <c:pt idx="1910">
                  <c:v>98.218328014587698</c:v>
                </c:pt>
                <c:pt idx="1911">
                  <c:v>98.312593191864593</c:v>
                </c:pt>
                <c:pt idx="1912">
                  <c:v>98.333872520473506</c:v>
                </c:pt>
                <c:pt idx="1913">
                  <c:v>98.399875312073902</c:v>
                </c:pt>
                <c:pt idx="1914">
                  <c:v>98.475258287108304</c:v>
                </c:pt>
                <c:pt idx="1915">
                  <c:v>98.544125317601399</c:v>
                </c:pt>
                <c:pt idx="1916">
                  <c:v>98.611190375993999</c:v>
                </c:pt>
                <c:pt idx="1917">
                  <c:v>98.713524056082306</c:v>
                </c:pt>
                <c:pt idx="1918">
                  <c:v>98.758070295129997</c:v>
                </c:pt>
                <c:pt idx="1919">
                  <c:v>98.721491087979501</c:v>
                </c:pt>
                <c:pt idx="1920">
                  <c:v>98.818080662331198</c:v>
                </c:pt>
                <c:pt idx="1921">
                  <c:v>98.876119236294002</c:v>
                </c:pt>
                <c:pt idx="1922">
                  <c:v>98.883604329464305</c:v>
                </c:pt>
                <c:pt idx="1923">
                  <c:v>98.972068899835307</c:v>
                </c:pt>
                <c:pt idx="1924">
                  <c:v>99.096924376947598</c:v>
                </c:pt>
                <c:pt idx="1925">
                  <c:v>99.200265196264695</c:v>
                </c:pt>
                <c:pt idx="1926">
                  <c:v>99.298002962979496</c:v>
                </c:pt>
                <c:pt idx="1927">
                  <c:v>99.268688128083099</c:v>
                </c:pt>
                <c:pt idx="1928">
                  <c:v>99.356963257857203</c:v>
                </c:pt>
                <c:pt idx="1929">
                  <c:v>99.358994570581004</c:v>
                </c:pt>
                <c:pt idx="1930">
                  <c:v>99.365462218250698</c:v>
                </c:pt>
                <c:pt idx="1931">
                  <c:v>99.453814505096304</c:v>
                </c:pt>
                <c:pt idx="1932">
                  <c:v>99.463625968624896</c:v>
                </c:pt>
                <c:pt idx="1933">
                  <c:v>99.487582120266197</c:v>
                </c:pt>
                <c:pt idx="1934">
                  <c:v>99.518641336480698</c:v>
                </c:pt>
                <c:pt idx="1935">
                  <c:v>99.613827144840599</c:v>
                </c:pt>
                <c:pt idx="1936">
                  <c:v>99.672827753404604</c:v>
                </c:pt>
                <c:pt idx="1937">
                  <c:v>99.680499753680294</c:v>
                </c:pt>
                <c:pt idx="1938">
                  <c:v>99.692950246794595</c:v>
                </c:pt>
                <c:pt idx="1939">
                  <c:v>99.753779417029804</c:v>
                </c:pt>
                <c:pt idx="1940">
                  <c:v>99.829108883495707</c:v>
                </c:pt>
                <c:pt idx="1941">
                  <c:v>99.935518941149397</c:v>
                </c:pt>
                <c:pt idx="1942">
                  <c:v>99.920966549468204</c:v>
                </c:pt>
                <c:pt idx="1943">
                  <c:v>99.991756088278706</c:v>
                </c:pt>
                <c:pt idx="1944">
                  <c:v>100.055576406127</c:v>
                </c:pt>
                <c:pt idx="1945">
                  <c:v>100.03394603833701</c:v>
                </c:pt>
                <c:pt idx="1946">
                  <c:v>100.145020926272</c:v>
                </c:pt>
                <c:pt idx="1947">
                  <c:v>100.176579613412</c:v>
                </c:pt>
                <c:pt idx="1948">
                  <c:v>100.214766580364</c:v>
                </c:pt>
                <c:pt idx="1949">
                  <c:v>100.32776516391201</c:v>
                </c:pt>
                <c:pt idx="1950">
                  <c:v>100.366401275096</c:v>
                </c:pt>
                <c:pt idx="1951">
                  <c:v>100.390027838484</c:v>
                </c:pt>
                <c:pt idx="1952">
                  <c:v>100.418173118835</c:v>
                </c:pt>
                <c:pt idx="1953">
                  <c:v>100.43313694694901</c:v>
                </c:pt>
                <c:pt idx="1954">
                  <c:v>100.44658771980799</c:v>
                </c:pt>
                <c:pt idx="1955">
                  <c:v>100.560241857017</c:v>
                </c:pt>
                <c:pt idx="1956">
                  <c:v>100.55770347475099</c:v>
                </c:pt>
                <c:pt idx="1957">
                  <c:v>100.512080125254</c:v>
                </c:pt>
                <c:pt idx="1958">
                  <c:v>100.581670291309</c:v>
                </c:pt>
                <c:pt idx="1959">
                  <c:v>100.607043209506</c:v>
                </c:pt>
                <c:pt idx="1960">
                  <c:v>100.626182549345</c:v>
                </c:pt>
                <c:pt idx="1961">
                  <c:v>100.712422024315</c:v>
                </c:pt>
                <c:pt idx="1962">
                  <c:v>100.701512930414</c:v>
                </c:pt>
                <c:pt idx="1963">
                  <c:v>100.62801570389</c:v>
                </c:pt>
                <c:pt idx="1964">
                  <c:v>100.58292230889001</c:v>
                </c:pt>
                <c:pt idx="1965">
                  <c:v>100.613477085257</c:v>
                </c:pt>
                <c:pt idx="1966">
                  <c:v>100.674679138119</c:v>
                </c:pt>
                <c:pt idx="1967">
                  <c:v>100.768873744668</c:v>
                </c:pt>
                <c:pt idx="1968">
                  <c:v>100.87137251964</c:v>
                </c:pt>
                <c:pt idx="1969">
                  <c:v>100.90397568378501</c:v>
                </c:pt>
                <c:pt idx="1970">
                  <c:v>100.905829704064</c:v>
                </c:pt>
                <c:pt idx="1971">
                  <c:v>101.023886355705</c:v>
                </c:pt>
                <c:pt idx="1972">
                  <c:v>101.013887216572</c:v>
                </c:pt>
                <c:pt idx="1973">
                  <c:v>101.07326308921699</c:v>
                </c:pt>
                <c:pt idx="1974">
                  <c:v>101.090433280241</c:v>
                </c:pt>
                <c:pt idx="1975">
                  <c:v>101.144790048807</c:v>
                </c:pt>
                <c:pt idx="1976">
                  <c:v>101.301028317301</c:v>
                </c:pt>
                <c:pt idx="1977">
                  <c:v>101.39618135528301</c:v>
                </c:pt>
                <c:pt idx="1978">
                  <c:v>101.31007800812</c:v>
                </c:pt>
                <c:pt idx="1979">
                  <c:v>101.187246079166</c:v>
                </c:pt>
                <c:pt idx="1980">
                  <c:v>101.13693766399599</c:v>
                </c:pt>
                <c:pt idx="1981">
                  <c:v>101.212330741711</c:v>
                </c:pt>
                <c:pt idx="1982">
                  <c:v>101.118251483891</c:v>
                </c:pt>
                <c:pt idx="1983">
                  <c:v>101.133158018136</c:v>
                </c:pt>
                <c:pt idx="1984">
                  <c:v>101.109534070954</c:v>
                </c:pt>
                <c:pt idx="1985">
                  <c:v>101.21148700374199</c:v>
                </c:pt>
                <c:pt idx="1986">
                  <c:v>101.375893778839</c:v>
                </c:pt>
                <c:pt idx="1987">
                  <c:v>101.32095696376</c:v>
                </c:pt>
                <c:pt idx="1988">
                  <c:v>101.371063640806</c:v>
                </c:pt>
                <c:pt idx="1989">
                  <c:v>101.510310318127</c:v>
                </c:pt>
                <c:pt idx="1990">
                  <c:v>101.54645002789999</c:v>
                </c:pt>
                <c:pt idx="1991">
                  <c:v>101.570462421155</c:v>
                </c:pt>
                <c:pt idx="1992">
                  <c:v>101.70540651740799</c:v>
                </c:pt>
                <c:pt idx="1993">
                  <c:v>101.73742537143301</c:v>
                </c:pt>
                <c:pt idx="1994">
                  <c:v>101.744387440514</c:v>
                </c:pt>
                <c:pt idx="1995">
                  <c:v>101.702824461181</c:v>
                </c:pt>
                <c:pt idx="1996">
                  <c:v>101.742546308974</c:v>
                </c:pt>
                <c:pt idx="1997">
                  <c:v>101.73457140997201</c:v>
                </c:pt>
                <c:pt idx="1998">
                  <c:v>101.791571767165</c:v>
                </c:pt>
                <c:pt idx="1999">
                  <c:v>101.735589432528</c:v>
                </c:pt>
                <c:pt idx="2000">
                  <c:v>101.79362152261901</c:v>
                </c:pt>
                <c:pt idx="2001">
                  <c:v>101.881694548026</c:v>
                </c:pt>
                <c:pt idx="2002">
                  <c:v>101.88183229908699</c:v>
                </c:pt>
                <c:pt idx="2003">
                  <c:v>101.883097610782</c:v>
                </c:pt>
                <c:pt idx="2004">
                  <c:v>101.890179051328</c:v>
                </c:pt>
                <c:pt idx="2005">
                  <c:v>101.899792148616</c:v>
                </c:pt>
                <c:pt idx="2006">
                  <c:v>101.826633780233</c:v>
                </c:pt>
                <c:pt idx="2007">
                  <c:v>101.798619600281</c:v>
                </c:pt>
                <c:pt idx="2008">
                  <c:v>101.703085511346</c:v>
                </c:pt>
                <c:pt idx="2009">
                  <c:v>101.719506011053</c:v>
                </c:pt>
                <c:pt idx="2010">
                  <c:v>101.73491406287501</c:v>
                </c:pt>
                <c:pt idx="2011">
                  <c:v>101.769862996412</c:v>
                </c:pt>
                <c:pt idx="2012">
                  <c:v>101.831059401103</c:v>
                </c:pt>
                <c:pt idx="2013">
                  <c:v>101.935814616149</c:v>
                </c:pt>
                <c:pt idx="2014">
                  <c:v>101.85866676290701</c:v>
                </c:pt>
                <c:pt idx="2015">
                  <c:v>101.865455499972</c:v>
                </c:pt>
                <c:pt idx="2016">
                  <c:v>101.807935709791</c:v>
                </c:pt>
                <c:pt idx="2017">
                  <c:v>101.730316072625</c:v>
                </c:pt>
                <c:pt idx="2018">
                  <c:v>101.765402785879</c:v>
                </c:pt>
                <c:pt idx="2019">
                  <c:v>101.744851133119</c:v>
                </c:pt>
                <c:pt idx="2020">
                  <c:v>101.911222987177</c:v>
                </c:pt>
                <c:pt idx="2021">
                  <c:v>101.892803864843</c:v>
                </c:pt>
                <c:pt idx="2022">
                  <c:v>101.935402742189</c:v>
                </c:pt>
                <c:pt idx="2023">
                  <c:v>102.181449957307</c:v>
                </c:pt>
                <c:pt idx="2024">
                  <c:v>102.196365156616</c:v>
                </c:pt>
                <c:pt idx="2025">
                  <c:v>102.21864089579699</c:v>
                </c:pt>
                <c:pt idx="2026">
                  <c:v>102.16869342481</c:v>
                </c:pt>
                <c:pt idx="2027">
                  <c:v>102.160112805542</c:v>
                </c:pt>
                <c:pt idx="2028">
                  <c:v>102.1533282501</c:v>
                </c:pt>
                <c:pt idx="2029">
                  <c:v>102.207221186987</c:v>
                </c:pt>
                <c:pt idx="2030">
                  <c:v>102.235351983812</c:v>
                </c:pt>
                <c:pt idx="2031">
                  <c:v>102.336085499635</c:v>
                </c:pt>
                <c:pt idx="2032">
                  <c:v>102.24216650784599</c:v>
                </c:pt>
                <c:pt idx="2033">
                  <c:v>102.229537236341</c:v>
                </c:pt>
                <c:pt idx="2034">
                  <c:v>102.258988523593</c:v>
                </c:pt>
                <c:pt idx="2035">
                  <c:v>102.144469351092</c:v>
                </c:pt>
                <c:pt idx="2036">
                  <c:v>102.204317939557</c:v>
                </c:pt>
                <c:pt idx="2037">
                  <c:v>102.204245628042</c:v>
                </c:pt>
                <c:pt idx="2038">
                  <c:v>102.088096857886</c:v>
                </c:pt>
                <c:pt idx="2039">
                  <c:v>102.13113582060799</c:v>
                </c:pt>
                <c:pt idx="2040">
                  <c:v>102.308194873799</c:v>
                </c:pt>
                <c:pt idx="2041">
                  <c:v>102.441350501419</c:v>
                </c:pt>
                <c:pt idx="2042">
                  <c:v>102.421996547139</c:v>
                </c:pt>
                <c:pt idx="2043">
                  <c:v>102.43416282141</c:v>
                </c:pt>
                <c:pt idx="2044">
                  <c:v>102.47781647426901</c:v>
                </c:pt>
                <c:pt idx="2045">
                  <c:v>102.331723347272</c:v>
                </c:pt>
                <c:pt idx="2046">
                  <c:v>102.269506537594</c:v>
                </c:pt>
                <c:pt idx="2047">
                  <c:v>102.28851627152299</c:v>
                </c:pt>
                <c:pt idx="2048">
                  <c:v>102.040510022419</c:v>
                </c:pt>
                <c:pt idx="2049">
                  <c:v>102.070785061709</c:v>
                </c:pt>
                <c:pt idx="2050">
                  <c:v>102.348984237278</c:v>
                </c:pt>
                <c:pt idx="2051">
                  <c:v>102.294698571808</c:v>
                </c:pt>
                <c:pt idx="2052">
                  <c:v>102.232006740187</c:v>
                </c:pt>
                <c:pt idx="2053">
                  <c:v>102.14484925697801</c:v>
                </c:pt>
                <c:pt idx="2054">
                  <c:v>102.06318749581</c:v>
                </c:pt>
                <c:pt idx="2055">
                  <c:v>101.946994887654</c:v>
                </c:pt>
                <c:pt idx="2056">
                  <c:v>101.871645866683</c:v>
                </c:pt>
                <c:pt idx="2057">
                  <c:v>101.74859589076399</c:v>
                </c:pt>
                <c:pt idx="2058">
                  <c:v>101.711754268153</c:v>
                </c:pt>
                <c:pt idx="2059">
                  <c:v>101.742130910646</c:v>
                </c:pt>
                <c:pt idx="2060">
                  <c:v>101.9886722704</c:v>
                </c:pt>
                <c:pt idx="2061">
                  <c:v>101.96454472691001</c:v>
                </c:pt>
                <c:pt idx="2062">
                  <c:v>102.015170591112</c:v>
                </c:pt>
                <c:pt idx="2063">
                  <c:v>102.06433312074699</c:v>
                </c:pt>
                <c:pt idx="2064">
                  <c:v>102.080041647348</c:v>
                </c:pt>
                <c:pt idx="2065">
                  <c:v>102.16041336735999</c:v>
                </c:pt>
                <c:pt idx="2066">
                  <c:v>102.21171786484599</c:v>
                </c:pt>
                <c:pt idx="2067">
                  <c:v>102.14318513782599</c:v>
                </c:pt>
                <c:pt idx="2068">
                  <c:v>102.01658949726701</c:v>
                </c:pt>
                <c:pt idx="2069">
                  <c:v>102.141947434237</c:v>
                </c:pt>
                <c:pt idx="2070">
                  <c:v>102.02461054408499</c:v>
                </c:pt>
                <c:pt idx="2071">
                  <c:v>102.106025185071</c:v>
                </c:pt>
                <c:pt idx="2072">
                  <c:v>101.893742612072</c:v>
                </c:pt>
                <c:pt idx="2073">
                  <c:v>101.835107809235</c:v>
                </c:pt>
                <c:pt idx="2074">
                  <c:v>101.400916730787</c:v>
                </c:pt>
                <c:pt idx="2075">
                  <c:v>101.311549255638</c:v>
                </c:pt>
                <c:pt idx="2076">
                  <c:v>101.45269158021399</c:v>
                </c:pt>
                <c:pt idx="2077">
                  <c:v>101.48785648783</c:v>
                </c:pt>
                <c:pt idx="2078">
                  <c:v>101.409652447409</c:v>
                </c:pt>
                <c:pt idx="2079">
                  <c:v>101.526374230356</c:v>
                </c:pt>
                <c:pt idx="2080">
                  <c:v>101.49835746984</c:v>
                </c:pt>
                <c:pt idx="2081">
                  <c:v>101.555546381017</c:v>
                </c:pt>
                <c:pt idx="2082">
                  <c:v>101.589263759098</c:v>
                </c:pt>
                <c:pt idx="2083">
                  <c:v>101.536392967789</c:v>
                </c:pt>
                <c:pt idx="2084">
                  <c:v>101.559255626826</c:v>
                </c:pt>
                <c:pt idx="2085">
                  <c:v>101.553984233798</c:v>
                </c:pt>
                <c:pt idx="2086">
                  <c:v>101.695433108206</c:v>
                </c:pt>
                <c:pt idx="2087">
                  <c:v>101.691358512637</c:v>
                </c:pt>
                <c:pt idx="2088">
                  <c:v>101.696605320939</c:v>
                </c:pt>
                <c:pt idx="2089">
                  <c:v>101.697542861185</c:v>
                </c:pt>
                <c:pt idx="2090">
                  <c:v>101.67342108056501</c:v>
                </c:pt>
                <c:pt idx="2091">
                  <c:v>101.85654392476199</c:v>
                </c:pt>
                <c:pt idx="2092">
                  <c:v>102.07005254550501</c:v>
                </c:pt>
                <c:pt idx="2093">
                  <c:v>102.112105366384</c:v>
                </c:pt>
                <c:pt idx="2094">
                  <c:v>102.10312414113299</c:v>
                </c:pt>
                <c:pt idx="2095">
                  <c:v>102.29105895174099</c:v>
                </c:pt>
                <c:pt idx="2096">
                  <c:v>102.38429041145901</c:v>
                </c:pt>
                <c:pt idx="2097">
                  <c:v>101.90545302399801</c:v>
                </c:pt>
                <c:pt idx="2098">
                  <c:v>101.743407561495</c:v>
                </c:pt>
                <c:pt idx="2099">
                  <c:v>101.654679456978</c:v>
                </c:pt>
                <c:pt idx="2100">
                  <c:v>101.64057206253101</c:v>
                </c:pt>
                <c:pt idx="2101">
                  <c:v>101.772077626361</c:v>
                </c:pt>
                <c:pt idx="2102">
                  <c:v>101.68023969536399</c:v>
                </c:pt>
                <c:pt idx="2103">
                  <c:v>101.47459474163</c:v>
                </c:pt>
                <c:pt idx="2104">
                  <c:v>101.51419364710399</c:v>
                </c:pt>
                <c:pt idx="2105">
                  <c:v>101.566789388798</c:v>
                </c:pt>
                <c:pt idx="2106">
                  <c:v>101.67414797219</c:v>
                </c:pt>
                <c:pt idx="2107">
                  <c:v>101.702379072724</c:v>
                </c:pt>
                <c:pt idx="2108">
                  <c:v>101.65894285992201</c:v>
                </c:pt>
                <c:pt idx="2109">
                  <c:v>101.72072575684901</c:v>
                </c:pt>
                <c:pt idx="2110">
                  <c:v>101.922819518262</c:v>
                </c:pt>
                <c:pt idx="2111">
                  <c:v>101.958884888789</c:v>
                </c:pt>
                <c:pt idx="2112">
                  <c:v>101.79550181586799</c:v>
                </c:pt>
                <c:pt idx="2113">
                  <c:v>101.84304082102599</c:v>
                </c:pt>
                <c:pt idx="2114">
                  <c:v>101.86792782623399</c:v>
                </c:pt>
                <c:pt idx="2115">
                  <c:v>101.841887538686</c:v>
                </c:pt>
                <c:pt idx="2116">
                  <c:v>102.04073468665899</c:v>
                </c:pt>
                <c:pt idx="2117">
                  <c:v>101.94661572431301</c:v>
                </c:pt>
                <c:pt idx="2118">
                  <c:v>101.928812137265</c:v>
                </c:pt>
                <c:pt idx="2119">
                  <c:v>101.858470144658</c:v>
                </c:pt>
                <c:pt idx="2120">
                  <c:v>101.89810493784501</c:v>
                </c:pt>
                <c:pt idx="2121">
                  <c:v>101.970780549769</c:v>
                </c:pt>
                <c:pt idx="2122">
                  <c:v>102.057957695778</c:v>
                </c:pt>
                <c:pt idx="2123">
                  <c:v>102.111519993938</c:v>
                </c:pt>
                <c:pt idx="2124">
                  <c:v>101.949932087246</c:v>
                </c:pt>
                <c:pt idx="2125">
                  <c:v>102.086609849928</c:v>
                </c:pt>
                <c:pt idx="2126">
                  <c:v>102.26704639518201</c:v>
                </c:pt>
                <c:pt idx="2127">
                  <c:v>102.187948163979</c:v>
                </c:pt>
                <c:pt idx="2128">
                  <c:v>102.063584163142</c:v>
                </c:pt>
                <c:pt idx="2129">
                  <c:v>101.78662386659499</c:v>
                </c:pt>
                <c:pt idx="2130">
                  <c:v>101.459958963527</c:v>
                </c:pt>
                <c:pt idx="2131">
                  <c:v>101.546481215282</c:v>
                </c:pt>
                <c:pt idx="2132">
                  <c:v>101.427831034105</c:v>
                </c:pt>
                <c:pt idx="2133">
                  <c:v>101.43849957854199</c:v>
                </c:pt>
                <c:pt idx="2134">
                  <c:v>101.31358175586401</c:v>
                </c:pt>
                <c:pt idx="2135">
                  <c:v>101.28740016309899</c:v>
                </c:pt>
                <c:pt idx="2136">
                  <c:v>101.202065897521</c:v>
                </c:pt>
                <c:pt idx="2137">
                  <c:v>101.20964568326799</c:v>
                </c:pt>
                <c:pt idx="2138">
                  <c:v>101.0188206709</c:v>
                </c:pt>
                <c:pt idx="2139">
                  <c:v>100.976703560573</c:v>
                </c:pt>
                <c:pt idx="2140">
                  <c:v>100.801512740883</c:v>
                </c:pt>
                <c:pt idx="2141">
                  <c:v>100.40723276132</c:v>
                </c:pt>
                <c:pt idx="2142">
                  <c:v>100.590386617946</c:v>
                </c:pt>
                <c:pt idx="2143">
                  <c:v>100.324427767253</c:v>
                </c:pt>
                <c:pt idx="2144">
                  <c:v>100.344075689314</c:v>
                </c:pt>
                <c:pt idx="2145">
                  <c:v>100.358077992844</c:v>
                </c:pt>
                <c:pt idx="2146">
                  <c:v>100.397478370062</c:v>
                </c:pt>
                <c:pt idx="2147">
                  <c:v>100.31520510119201</c:v>
                </c:pt>
                <c:pt idx="2148">
                  <c:v>100.064741217031</c:v>
                </c:pt>
                <c:pt idx="2149">
                  <c:v>99.789616624304799</c:v>
                </c:pt>
                <c:pt idx="2150">
                  <c:v>99.707352187684606</c:v>
                </c:pt>
                <c:pt idx="2151">
                  <c:v>99.888468740600999</c:v>
                </c:pt>
                <c:pt idx="2152">
                  <c:v>99.963203308183395</c:v>
                </c:pt>
                <c:pt idx="2153">
                  <c:v>100.054401407631</c:v>
                </c:pt>
                <c:pt idx="2154">
                  <c:v>99.794282742024706</c:v>
                </c:pt>
                <c:pt idx="2155">
                  <c:v>99.851007785104002</c:v>
                </c:pt>
                <c:pt idx="2156">
                  <c:v>99.870863254245194</c:v>
                </c:pt>
                <c:pt idx="2157">
                  <c:v>99.871290869165506</c:v>
                </c:pt>
                <c:pt idx="2158">
                  <c:v>99.766888627636703</c:v>
                </c:pt>
                <c:pt idx="2159">
                  <c:v>100.050527284616</c:v>
                </c:pt>
                <c:pt idx="2160">
                  <c:v>99.895499713663995</c:v>
                </c:pt>
                <c:pt idx="2161">
                  <c:v>99.890448742711996</c:v>
                </c:pt>
                <c:pt idx="2162">
                  <c:v>99.837048100865104</c:v>
                </c:pt>
                <c:pt idx="2163">
                  <c:v>99.810284860697294</c:v>
                </c:pt>
                <c:pt idx="2164">
                  <c:v>99.981602141960494</c:v>
                </c:pt>
                <c:pt idx="2165">
                  <c:v>99.952244717856004</c:v>
                </c:pt>
                <c:pt idx="2166">
                  <c:v>99.667406616364403</c:v>
                </c:pt>
                <c:pt idx="2167">
                  <c:v>99.4479753083139</c:v>
                </c:pt>
                <c:pt idx="2168">
                  <c:v>99.446855996016893</c:v>
                </c:pt>
                <c:pt idx="2169">
                  <c:v>99.440842757734003</c:v>
                </c:pt>
                <c:pt idx="2170">
                  <c:v>99.734462001055604</c:v>
                </c:pt>
                <c:pt idx="2171">
                  <c:v>99.807218395865107</c:v>
                </c:pt>
                <c:pt idx="2172">
                  <c:v>99.796214879377104</c:v>
                </c:pt>
                <c:pt idx="2173">
                  <c:v>99.725488852091999</c:v>
                </c:pt>
                <c:pt idx="2174">
                  <c:v>99.649142785031202</c:v>
                </c:pt>
                <c:pt idx="2175">
                  <c:v>99.955189499784197</c:v>
                </c:pt>
                <c:pt idx="2176">
                  <c:v>100.084082139706</c:v>
                </c:pt>
                <c:pt idx="2177">
                  <c:v>100.166462003617</c:v>
                </c:pt>
                <c:pt idx="2178">
                  <c:v>100.25137909747799</c:v>
                </c:pt>
                <c:pt idx="2179">
                  <c:v>100.29829183538099</c:v>
                </c:pt>
                <c:pt idx="2180">
                  <c:v>100.196424683792</c:v>
                </c:pt>
                <c:pt idx="2181">
                  <c:v>100.32997993800301</c:v>
                </c:pt>
                <c:pt idx="2182">
                  <c:v>100.33751611608901</c:v>
                </c:pt>
                <c:pt idx="2183">
                  <c:v>100.578965438352</c:v>
                </c:pt>
                <c:pt idx="2184">
                  <c:v>100.75210273901</c:v>
                </c:pt>
                <c:pt idx="2185">
                  <c:v>101.170970404591</c:v>
                </c:pt>
                <c:pt idx="2186">
                  <c:v>101.425960439798</c:v>
                </c:pt>
                <c:pt idx="2187">
                  <c:v>101.483212404246</c:v>
                </c:pt>
                <c:pt idx="2188">
                  <c:v>101.547073310736</c:v>
                </c:pt>
                <c:pt idx="2189">
                  <c:v>101.433541618066</c:v>
                </c:pt>
                <c:pt idx="2190">
                  <c:v>101.346677872296</c:v>
                </c:pt>
                <c:pt idx="2191">
                  <c:v>101.45234096612</c:v>
                </c:pt>
                <c:pt idx="2192">
                  <c:v>101.39221077248899</c:v>
                </c:pt>
                <c:pt idx="2193">
                  <c:v>101.38656859029101</c:v>
                </c:pt>
                <c:pt idx="2194">
                  <c:v>101.307094038608</c:v>
                </c:pt>
                <c:pt idx="2195">
                  <c:v>101.476095679954</c:v>
                </c:pt>
                <c:pt idx="2196">
                  <c:v>101.740692612545</c:v>
                </c:pt>
                <c:pt idx="2197">
                  <c:v>101.69055920885801</c:v>
                </c:pt>
                <c:pt idx="2198">
                  <c:v>101.903269704089</c:v>
                </c:pt>
                <c:pt idx="2199">
                  <c:v>101.87913288380599</c:v>
                </c:pt>
                <c:pt idx="2200">
                  <c:v>102.049939249239</c:v>
                </c:pt>
                <c:pt idx="2201">
                  <c:v>102.086100907557</c:v>
                </c:pt>
                <c:pt idx="2202">
                  <c:v>101.998458365676</c:v>
                </c:pt>
                <c:pt idx="2203">
                  <c:v>102.02159688962099</c:v>
                </c:pt>
                <c:pt idx="2204">
                  <c:v>101.95257571056899</c:v>
                </c:pt>
                <c:pt idx="2205">
                  <c:v>101.895525400249</c:v>
                </c:pt>
                <c:pt idx="2206">
                  <c:v>101.97320580595699</c:v>
                </c:pt>
                <c:pt idx="2207">
                  <c:v>101.99897180955401</c:v>
                </c:pt>
                <c:pt idx="2208">
                  <c:v>101.96818335357899</c:v>
                </c:pt>
                <c:pt idx="2209">
                  <c:v>101.94026218019999</c:v>
                </c:pt>
                <c:pt idx="2210">
                  <c:v>101.933417812171</c:v>
                </c:pt>
                <c:pt idx="2211">
                  <c:v>102.121110885905</c:v>
                </c:pt>
                <c:pt idx="2212">
                  <c:v>102.070821038215</c:v>
                </c:pt>
                <c:pt idx="2213">
                  <c:v>101.935322117775</c:v>
                </c:pt>
                <c:pt idx="2214">
                  <c:v>102.66541763658</c:v>
                </c:pt>
                <c:pt idx="2215">
                  <c:v>102.74655736203199</c:v>
                </c:pt>
                <c:pt idx="2216">
                  <c:v>102.763503297556</c:v>
                </c:pt>
                <c:pt idx="2217">
                  <c:v>102.625146659012</c:v>
                </c:pt>
                <c:pt idx="2218">
                  <c:v>102.406351218669</c:v>
                </c:pt>
                <c:pt idx="2219">
                  <c:v>102.359448922761</c:v>
                </c:pt>
                <c:pt idx="2220">
                  <c:v>102.39966730152901</c:v>
                </c:pt>
                <c:pt idx="2221">
                  <c:v>102.28060688982001</c:v>
                </c:pt>
                <c:pt idx="2222">
                  <c:v>102.44496318063401</c:v>
                </c:pt>
                <c:pt idx="2223">
                  <c:v>102.385303597594</c:v>
                </c:pt>
                <c:pt idx="2224">
                  <c:v>102.27734684999901</c:v>
                </c:pt>
                <c:pt idx="2225">
                  <c:v>102.19135622605801</c:v>
                </c:pt>
                <c:pt idx="2226">
                  <c:v>102.335525330444</c:v>
                </c:pt>
                <c:pt idx="2227">
                  <c:v>102.215045996515</c:v>
                </c:pt>
                <c:pt idx="2228">
                  <c:v>102.105860761651</c:v>
                </c:pt>
                <c:pt idx="2229">
                  <c:v>102.03826243617</c:v>
                </c:pt>
                <c:pt idx="2230">
                  <c:v>102.04077283314</c:v>
                </c:pt>
                <c:pt idx="2231">
                  <c:v>102.13787274361999</c:v>
                </c:pt>
                <c:pt idx="2232">
                  <c:v>101.87534100964901</c:v>
                </c:pt>
                <c:pt idx="2233">
                  <c:v>101.98613611389</c:v>
                </c:pt>
                <c:pt idx="2234">
                  <c:v>101.85815304142</c:v>
                </c:pt>
                <c:pt idx="2235">
                  <c:v>101.751448353244</c:v>
                </c:pt>
                <c:pt idx="2236">
                  <c:v>101.762771388793</c:v>
                </c:pt>
                <c:pt idx="2237">
                  <c:v>101.72981499214499</c:v>
                </c:pt>
                <c:pt idx="2238">
                  <c:v>101.884560413904</c:v>
                </c:pt>
                <c:pt idx="2239">
                  <c:v>101.87083639255501</c:v>
                </c:pt>
                <c:pt idx="2240">
                  <c:v>101.827311678613</c:v>
                </c:pt>
                <c:pt idx="2241">
                  <c:v>101.777960596583</c:v>
                </c:pt>
                <c:pt idx="2242">
                  <c:v>101.90834271429701</c:v>
                </c:pt>
                <c:pt idx="2243">
                  <c:v>101.82374507913801</c:v>
                </c:pt>
                <c:pt idx="2244">
                  <c:v>101.47690793426899</c:v>
                </c:pt>
                <c:pt idx="2245">
                  <c:v>101.34990829260499</c:v>
                </c:pt>
                <c:pt idx="2246">
                  <c:v>101.42426260399201</c:v>
                </c:pt>
                <c:pt idx="2247">
                  <c:v>101.36825464429199</c:v>
                </c:pt>
                <c:pt idx="2248">
                  <c:v>101.469914352019</c:v>
                </c:pt>
                <c:pt idx="2249">
                  <c:v>101.455439870463</c:v>
                </c:pt>
                <c:pt idx="2250">
                  <c:v>101.50862120422499</c:v>
                </c:pt>
                <c:pt idx="2251">
                  <c:v>101.52657255312</c:v>
                </c:pt>
                <c:pt idx="2252">
                  <c:v>101.638950313566</c:v>
                </c:pt>
                <c:pt idx="2253">
                  <c:v>101.702242095473</c:v>
                </c:pt>
                <c:pt idx="2254">
                  <c:v>101.77801469176001</c:v>
                </c:pt>
                <c:pt idx="2255">
                  <c:v>101.706115814369</c:v>
                </c:pt>
                <c:pt idx="2256">
                  <c:v>101.832882683408</c:v>
                </c:pt>
                <c:pt idx="2257">
                  <c:v>101.967152473073</c:v>
                </c:pt>
                <c:pt idx="2258">
                  <c:v>102.02578598459699</c:v>
                </c:pt>
                <c:pt idx="2259">
                  <c:v>102.016750686468</c:v>
                </c:pt>
                <c:pt idx="2260">
                  <c:v>102.03484517840199</c:v>
                </c:pt>
                <c:pt idx="2261">
                  <c:v>102.152198193633</c:v>
                </c:pt>
                <c:pt idx="2262">
                  <c:v>102.063487153625</c:v>
                </c:pt>
                <c:pt idx="2263">
                  <c:v>102.125452199649</c:v>
                </c:pt>
                <c:pt idx="2264">
                  <c:v>101.988459944691</c:v>
                </c:pt>
                <c:pt idx="2265">
                  <c:v>102.008046257342</c:v>
                </c:pt>
                <c:pt idx="2266">
                  <c:v>101.994656155749</c:v>
                </c:pt>
                <c:pt idx="2267">
                  <c:v>101.741774471311</c:v>
                </c:pt>
                <c:pt idx="2268">
                  <c:v>101.649290370058</c:v>
                </c:pt>
                <c:pt idx="2269">
                  <c:v>101.494339149306</c:v>
                </c:pt>
                <c:pt idx="2270">
                  <c:v>101.534281117256</c:v>
                </c:pt>
                <c:pt idx="2271">
                  <c:v>101.467954686727</c:v>
                </c:pt>
                <c:pt idx="2272">
                  <c:v>101.38149270817399</c:v>
                </c:pt>
                <c:pt idx="2273">
                  <c:v>101.274669239847</c:v>
                </c:pt>
                <c:pt idx="2274">
                  <c:v>101.398629980621</c:v>
                </c:pt>
                <c:pt idx="2275">
                  <c:v>101.44483613539199</c:v>
                </c:pt>
                <c:pt idx="2276">
                  <c:v>101.518852942295</c:v>
                </c:pt>
                <c:pt idx="2277">
                  <c:v>101.22536101024799</c:v>
                </c:pt>
                <c:pt idx="2278">
                  <c:v>101.127760187796</c:v>
                </c:pt>
                <c:pt idx="2279">
                  <c:v>100.830443197137</c:v>
                </c:pt>
                <c:pt idx="2280">
                  <c:v>99.650776574174103</c:v>
                </c:pt>
                <c:pt idx="2281">
                  <c:v>99.065059263172401</c:v>
                </c:pt>
                <c:pt idx="2282">
                  <c:v>99.031142423479594</c:v>
                </c:pt>
                <c:pt idx="2283">
                  <c:v>98.954352372743799</c:v>
                </c:pt>
                <c:pt idx="2284">
                  <c:v>98.312843144787095</c:v>
                </c:pt>
                <c:pt idx="2285">
                  <c:v>97.639720823634406</c:v>
                </c:pt>
                <c:pt idx="2286">
                  <c:v>97.239849851079796</c:v>
                </c:pt>
                <c:pt idx="2287">
                  <c:v>96.715145831377896</c:v>
                </c:pt>
                <c:pt idx="2288">
                  <c:v>96.661848702463999</c:v>
                </c:pt>
                <c:pt idx="2289">
                  <c:v>96.213167849323895</c:v>
                </c:pt>
                <c:pt idx="2290">
                  <c:v>94.855750361567999</c:v>
                </c:pt>
                <c:pt idx="2291">
                  <c:v>94.9604935379203</c:v>
                </c:pt>
                <c:pt idx="2292">
                  <c:v>94.917727741243198</c:v>
                </c:pt>
                <c:pt idx="2293">
                  <c:v>94.392015092450706</c:v>
                </c:pt>
                <c:pt idx="2294">
                  <c:v>93.735518726795107</c:v>
                </c:pt>
                <c:pt idx="2295">
                  <c:v>93.252766251397802</c:v>
                </c:pt>
                <c:pt idx="2296">
                  <c:v>93.091262244990901</c:v>
                </c:pt>
                <c:pt idx="2297">
                  <c:v>92.538895741657498</c:v>
                </c:pt>
                <c:pt idx="2298">
                  <c:v>91.285927244916707</c:v>
                </c:pt>
                <c:pt idx="2299">
                  <c:v>90.921073472612406</c:v>
                </c:pt>
                <c:pt idx="2300">
                  <c:v>90.611819148701002</c:v>
                </c:pt>
                <c:pt idx="2301">
                  <c:v>90.532238523235506</c:v>
                </c:pt>
                <c:pt idx="2302">
                  <c:v>90.453593558843295</c:v>
                </c:pt>
                <c:pt idx="2303">
                  <c:v>89.888833120649196</c:v>
                </c:pt>
                <c:pt idx="2304">
                  <c:v>89.555950785152305</c:v>
                </c:pt>
                <c:pt idx="2305">
                  <c:v>88.935430706950498</c:v>
                </c:pt>
                <c:pt idx="2306">
                  <c:v>88.691815167160598</c:v>
                </c:pt>
                <c:pt idx="2307">
                  <c:v>88.734462720131205</c:v>
                </c:pt>
                <c:pt idx="2308">
                  <c:v>88.604195118024293</c:v>
                </c:pt>
                <c:pt idx="2309">
                  <c:v>88.217900162112102</c:v>
                </c:pt>
                <c:pt idx="2310">
                  <c:v>87.944597425719294</c:v>
                </c:pt>
                <c:pt idx="2311">
                  <c:v>87.8217950219572</c:v>
                </c:pt>
                <c:pt idx="2312">
                  <c:v>87.478270722807594</c:v>
                </c:pt>
                <c:pt idx="2313">
                  <c:v>86.917589578206304</c:v>
                </c:pt>
                <c:pt idx="2314">
                  <c:v>86.622654502992901</c:v>
                </c:pt>
                <c:pt idx="2315">
                  <c:v>86.356200583595395</c:v>
                </c:pt>
                <c:pt idx="2316">
                  <c:v>85.966975558926194</c:v>
                </c:pt>
                <c:pt idx="2317">
                  <c:v>85.848969759430403</c:v>
                </c:pt>
                <c:pt idx="2318">
                  <c:v>85.813758469440501</c:v>
                </c:pt>
                <c:pt idx="2319">
                  <c:v>85.236111811834704</c:v>
                </c:pt>
                <c:pt idx="2320">
                  <c:v>84.909018108736106</c:v>
                </c:pt>
                <c:pt idx="2321">
                  <c:v>85.125491131003301</c:v>
                </c:pt>
                <c:pt idx="2322">
                  <c:v>84.928548236187595</c:v>
                </c:pt>
                <c:pt idx="2323">
                  <c:v>84.570650960815797</c:v>
                </c:pt>
                <c:pt idx="2324">
                  <c:v>84.560315259653095</c:v>
                </c:pt>
                <c:pt idx="2325">
                  <c:v>84.185148338586103</c:v>
                </c:pt>
                <c:pt idx="2326">
                  <c:v>83.674982524413196</c:v>
                </c:pt>
                <c:pt idx="2327">
                  <c:v>83.551212574741697</c:v>
                </c:pt>
                <c:pt idx="2328">
                  <c:v>83.032241509994293</c:v>
                </c:pt>
                <c:pt idx="2329">
                  <c:v>82.587772499397303</c:v>
                </c:pt>
                <c:pt idx="2330">
                  <c:v>81.8382393160324</c:v>
                </c:pt>
                <c:pt idx="2331">
                  <c:v>81.568485961724093</c:v>
                </c:pt>
                <c:pt idx="2332">
                  <c:v>81.491373133636898</c:v>
                </c:pt>
                <c:pt idx="2333">
                  <c:v>81.479455178945003</c:v>
                </c:pt>
                <c:pt idx="2334">
                  <c:v>80.771533328482306</c:v>
                </c:pt>
                <c:pt idx="2335">
                  <c:v>80.539829330760497</c:v>
                </c:pt>
                <c:pt idx="2336">
                  <c:v>80.079372210480699</c:v>
                </c:pt>
                <c:pt idx="2337">
                  <c:v>79.769099034036699</c:v>
                </c:pt>
                <c:pt idx="2338">
                  <c:v>79.493208302170601</c:v>
                </c:pt>
                <c:pt idx="2339">
                  <c:v>79.093658876382705</c:v>
                </c:pt>
                <c:pt idx="2340">
                  <c:v>78.9100082315381</c:v>
                </c:pt>
                <c:pt idx="2341">
                  <c:v>78.415134602548605</c:v>
                </c:pt>
                <c:pt idx="2342">
                  <c:v>78.261351936609302</c:v>
                </c:pt>
                <c:pt idx="2343">
                  <c:v>78.258802460086102</c:v>
                </c:pt>
                <c:pt idx="2344">
                  <c:v>78.248179134914295</c:v>
                </c:pt>
                <c:pt idx="2345">
                  <c:v>78.116209994630594</c:v>
                </c:pt>
                <c:pt idx="2346">
                  <c:v>78.1087513487238</c:v>
                </c:pt>
                <c:pt idx="2347">
                  <c:v>78.181676496221499</c:v>
                </c:pt>
                <c:pt idx="2348">
                  <c:v>78.155918693578101</c:v>
                </c:pt>
                <c:pt idx="2349">
                  <c:v>78.188320697214195</c:v>
                </c:pt>
                <c:pt idx="2350">
                  <c:v>78.090077489326006</c:v>
                </c:pt>
                <c:pt idx="2351">
                  <c:v>78.245399913114795</c:v>
                </c:pt>
                <c:pt idx="2352">
                  <c:v>77.892859775837195</c:v>
                </c:pt>
                <c:pt idx="2353">
                  <c:v>77.774704920072907</c:v>
                </c:pt>
                <c:pt idx="2354">
                  <c:v>77.052621349462797</c:v>
                </c:pt>
                <c:pt idx="2355">
                  <c:v>76.481493448175996</c:v>
                </c:pt>
                <c:pt idx="2356">
                  <c:v>76.292911707360702</c:v>
                </c:pt>
                <c:pt idx="2357">
                  <c:v>76.068253173321494</c:v>
                </c:pt>
                <c:pt idx="2358">
                  <c:v>76.027431264966594</c:v>
                </c:pt>
                <c:pt idx="2359">
                  <c:v>75.942226714461896</c:v>
                </c:pt>
                <c:pt idx="2360">
                  <c:v>74.781052665736794</c:v>
                </c:pt>
                <c:pt idx="2361">
                  <c:v>74.200328237971107</c:v>
                </c:pt>
                <c:pt idx="2362">
                  <c:v>73.800590989394905</c:v>
                </c:pt>
                <c:pt idx="2363">
                  <c:v>73.568841980797401</c:v>
                </c:pt>
                <c:pt idx="2364">
                  <c:v>72.989329301849807</c:v>
                </c:pt>
                <c:pt idx="2365">
                  <c:v>72.747759815725104</c:v>
                </c:pt>
                <c:pt idx="2366">
                  <c:v>72.245489537107005</c:v>
                </c:pt>
                <c:pt idx="2367">
                  <c:v>71.851465090725398</c:v>
                </c:pt>
                <c:pt idx="2368">
                  <c:v>70.889556069005593</c:v>
                </c:pt>
                <c:pt idx="2369">
                  <c:v>70.2672368406038</c:v>
                </c:pt>
                <c:pt idx="2370">
                  <c:v>69.647370333893505</c:v>
                </c:pt>
                <c:pt idx="2371">
                  <c:v>69.3424842554778</c:v>
                </c:pt>
                <c:pt idx="2372">
                  <c:v>69.159219342741196</c:v>
                </c:pt>
                <c:pt idx="2373">
                  <c:v>68.925462184223903</c:v>
                </c:pt>
                <c:pt idx="2374">
                  <c:v>68.759401210533397</c:v>
                </c:pt>
                <c:pt idx="2375">
                  <c:v>68.514188002898507</c:v>
                </c:pt>
                <c:pt idx="2376">
                  <c:v>68.564101086142998</c:v>
                </c:pt>
                <c:pt idx="2377">
                  <c:v>68.5210543970624</c:v>
                </c:pt>
                <c:pt idx="2378">
                  <c:v>68.407834212970101</c:v>
                </c:pt>
                <c:pt idx="2379">
                  <c:v>68.343552564978197</c:v>
                </c:pt>
                <c:pt idx="2380">
                  <c:v>68.354254793542097</c:v>
                </c:pt>
                <c:pt idx="2381">
                  <c:v>68.399971373186503</c:v>
                </c:pt>
                <c:pt idx="2382">
                  <c:v>68.286918413394503</c:v>
                </c:pt>
                <c:pt idx="2383">
                  <c:v>68.146021876526106</c:v>
                </c:pt>
                <c:pt idx="2384">
                  <c:v>68.062633651304694</c:v>
                </c:pt>
                <c:pt idx="2385">
                  <c:v>68.010089818205998</c:v>
                </c:pt>
                <c:pt idx="2386">
                  <c:v>68.090458042486105</c:v>
                </c:pt>
                <c:pt idx="2387">
                  <c:v>68.048101310085002</c:v>
                </c:pt>
                <c:pt idx="2388">
                  <c:v>68.020564994419502</c:v>
                </c:pt>
                <c:pt idx="2389">
                  <c:v>67.910360300334702</c:v>
                </c:pt>
                <c:pt idx="2390">
                  <c:v>68.312661513891797</c:v>
                </c:pt>
                <c:pt idx="2391">
                  <c:v>68.2652388098426</c:v>
                </c:pt>
                <c:pt idx="2392">
                  <c:v>68.287209634954394</c:v>
                </c:pt>
                <c:pt idx="2393">
                  <c:v>68.340197400872398</c:v>
                </c:pt>
                <c:pt idx="2394">
                  <c:v>68.171760145422297</c:v>
                </c:pt>
                <c:pt idx="2395">
                  <c:v>68.171623256307797</c:v>
                </c:pt>
                <c:pt idx="2396">
                  <c:v>68.114484644598704</c:v>
                </c:pt>
                <c:pt idx="2397">
                  <c:v>68.065512091414107</c:v>
                </c:pt>
                <c:pt idx="2398">
                  <c:v>67.884444848349204</c:v>
                </c:pt>
                <c:pt idx="2399">
                  <c:v>67.906699944205798</c:v>
                </c:pt>
                <c:pt idx="2400">
                  <c:v>67.870783359174595</c:v>
                </c:pt>
                <c:pt idx="2401">
                  <c:v>67.899634715601593</c:v>
                </c:pt>
                <c:pt idx="2402">
                  <c:v>67.710545381866694</c:v>
                </c:pt>
                <c:pt idx="2403">
                  <c:v>67.519657481308798</c:v>
                </c:pt>
                <c:pt idx="2404">
                  <c:v>67.378052569824405</c:v>
                </c:pt>
                <c:pt idx="2405">
                  <c:v>67.190850585300694</c:v>
                </c:pt>
                <c:pt idx="2406">
                  <c:v>67.243591338871099</c:v>
                </c:pt>
                <c:pt idx="2407">
                  <c:v>67.031528758463296</c:v>
                </c:pt>
                <c:pt idx="2408">
                  <c:v>67.164358430951594</c:v>
                </c:pt>
                <c:pt idx="2409">
                  <c:v>67.179251715376495</c:v>
                </c:pt>
                <c:pt idx="2410">
                  <c:v>67.150437635879896</c:v>
                </c:pt>
                <c:pt idx="2411">
                  <c:v>67.144037239496399</c:v>
                </c:pt>
                <c:pt idx="2412">
                  <c:v>67.063613523568094</c:v>
                </c:pt>
                <c:pt idx="2413">
                  <c:v>67.000576979326198</c:v>
                </c:pt>
                <c:pt idx="2414">
                  <c:v>67.0087506652809</c:v>
                </c:pt>
                <c:pt idx="2415">
                  <c:v>66.858273624281793</c:v>
                </c:pt>
                <c:pt idx="2416">
                  <c:v>66.968476537953805</c:v>
                </c:pt>
                <c:pt idx="2417">
                  <c:v>66.504486381813905</c:v>
                </c:pt>
                <c:pt idx="2418">
                  <c:v>66.361399287424206</c:v>
                </c:pt>
                <c:pt idx="2419">
                  <c:v>66.349810345972301</c:v>
                </c:pt>
                <c:pt idx="2420">
                  <c:v>66.460488124861698</c:v>
                </c:pt>
                <c:pt idx="2421">
                  <c:v>66.313449940886002</c:v>
                </c:pt>
                <c:pt idx="2422">
                  <c:v>66.314318349847198</c:v>
                </c:pt>
                <c:pt idx="2423">
                  <c:v>66.378844068811603</c:v>
                </c:pt>
                <c:pt idx="2424">
                  <c:v>66.393305485948005</c:v>
                </c:pt>
                <c:pt idx="2425">
                  <c:v>66.419440785134498</c:v>
                </c:pt>
                <c:pt idx="2426">
                  <c:v>66.604355716898297</c:v>
                </c:pt>
                <c:pt idx="2427">
                  <c:v>66.543923196196403</c:v>
                </c:pt>
                <c:pt idx="2428">
                  <c:v>66.600315959488697</c:v>
                </c:pt>
                <c:pt idx="2429">
                  <c:v>66.443475713228807</c:v>
                </c:pt>
                <c:pt idx="2430">
                  <c:v>66.150859991047199</c:v>
                </c:pt>
                <c:pt idx="2431">
                  <c:v>66.214027432126201</c:v>
                </c:pt>
                <c:pt idx="2432">
                  <c:v>66.265682080359497</c:v>
                </c:pt>
                <c:pt idx="2433">
                  <c:v>66.248599769782402</c:v>
                </c:pt>
                <c:pt idx="2434">
                  <c:v>66.238423667790499</c:v>
                </c:pt>
                <c:pt idx="2435">
                  <c:v>66.204186697772997</c:v>
                </c:pt>
                <c:pt idx="2436">
                  <c:v>66.306424349502393</c:v>
                </c:pt>
                <c:pt idx="2437">
                  <c:v>66.273990668587402</c:v>
                </c:pt>
                <c:pt idx="2438">
                  <c:v>66.267695095568698</c:v>
                </c:pt>
                <c:pt idx="2439">
                  <c:v>66.438954116812795</c:v>
                </c:pt>
                <c:pt idx="2440">
                  <c:v>66.267297002843605</c:v>
                </c:pt>
                <c:pt idx="2441">
                  <c:v>66.305709426089095</c:v>
                </c:pt>
                <c:pt idx="2442">
                  <c:v>66.216802749250803</c:v>
                </c:pt>
                <c:pt idx="2443">
                  <c:v>66.254051011041298</c:v>
                </c:pt>
                <c:pt idx="2444">
                  <c:v>66.230747166165401</c:v>
                </c:pt>
                <c:pt idx="2445">
                  <c:v>66.253103930501396</c:v>
                </c:pt>
                <c:pt idx="2446">
                  <c:v>66.306888398387102</c:v>
                </c:pt>
                <c:pt idx="2447">
                  <c:v>66.400991310241693</c:v>
                </c:pt>
                <c:pt idx="2448">
                  <c:v>66.493772770754006</c:v>
                </c:pt>
                <c:pt idx="2449">
                  <c:v>66.3931486162829</c:v>
                </c:pt>
                <c:pt idx="2450">
                  <c:v>66.411473735824899</c:v>
                </c:pt>
                <c:pt idx="2451">
                  <c:v>66.607125229857402</c:v>
                </c:pt>
                <c:pt idx="2452">
                  <c:v>66.669408730426497</c:v>
                </c:pt>
                <c:pt idx="2453">
                  <c:v>66.805667608651007</c:v>
                </c:pt>
                <c:pt idx="2454">
                  <c:v>66.869749137057994</c:v>
                </c:pt>
                <c:pt idx="2455">
                  <c:v>66.973740080968597</c:v>
                </c:pt>
                <c:pt idx="2456">
                  <c:v>67.200434719864404</c:v>
                </c:pt>
                <c:pt idx="2457">
                  <c:v>67.230187788950104</c:v>
                </c:pt>
                <c:pt idx="2458">
                  <c:v>67.091244063373594</c:v>
                </c:pt>
                <c:pt idx="2459">
                  <c:v>67.198327115698802</c:v>
                </c:pt>
                <c:pt idx="2460">
                  <c:v>67.352623671188496</c:v>
                </c:pt>
                <c:pt idx="2461">
                  <c:v>67.485173806706101</c:v>
                </c:pt>
                <c:pt idx="2462">
                  <c:v>67.534839685093402</c:v>
                </c:pt>
                <c:pt idx="2463">
                  <c:v>67.639889073568597</c:v>
                </c:pt>
                <c:pt idx="2464">
                  <c:v>67.695660483529295</c:v>
                </c:pt>
                <c:pt idx="2465">
                  <c:v>67.680495148929595</c:v>
                </c:pt>
                <c:pt idx="2466">
                  <c:v>67.739596704246097</c:v>
                </c:pt>
                <c:pt idx="2467">
                  <c:v>67.729349734274194</c:v>
                </c:pt>
                <c:pt idx="2468">
                  <c:v>67.856402495502707</c:v>
                </c:pt>
                <c:pt idx="2469">
                  <c:v>67.998632643065605</c:v>
                </c:pt>
                <c:pt idx="2470">
                  <c:v>68.043033406535997</c:v>
                </c:pt>
                <c:pt idx="2471">
                  <c:v>68.081513376009994</c:v>
                </c:pt>
                <c:pt idx="2472">
                  <c:v>68.153354389385498</c:v>
                </c:pt>
                <c:pt idx="2473">
                  <c:v>68.262323331273706</c:v>
                </c:pt>
                <c:pt idx="2474">
                  <c:v>68.377579753459401</c:v>
                </c:pt>
                <c:pt idx="2475">
                  <c:v>68.362022357858095</c:v>
                </c:pt>
                <c:pt idx="2476">
                  <c:v>68.411297981617395</c:v>
                </c:pt>
                <c:pt idx="2477">
                  <c:v>68.195919410607502</c:v>
                </c:pt>
                <c:pt idx="2478">
                  <c:v>68.233726387653107</c:v>
                </c:pt>
                <c:pt idx="2479">
                  <c:v>68.187463127499498</c:v>
                </c:pt>
                <c:pt idx="2480">
                  <c:v>68.239345971955103</c:v>
                </c:pt>
                <c:pt idx="2481">
                  <c:v>68.454190179034896</c:v>
                </c:pt>
                <c:pt idx="2482">
                  <c:v>68.7007124448578</c:v>
                </c:pt>
                <c:pt idx="2483">
                  <c:v>68.735576822901393</c:v>
                </c:pt>
                <c:pt idx="2484">
                  <c:v>68.806952320775693</c:v>
                </c:pt>
                <c:pt idx="2485">
                  <c:v>68.776848911970205</c:v>
                </c:pt>
                <c:pt idx="2486">
                  <c:v>68.825782692518601</c:v>
                </c:pt>
                <c:pt idx="2487">
                  <c:v>69.027042600158396</c:v>
                </c:pt>
                <c:pt idx="2488">
                  <c:v>69.307116411314595</c:v>
                </c:pt>
                <c:pt idx="2489">
                  <c:v>69.463574185962202</c:v>
                </c:pt>
                <c:pt idx="2490">
                  <c:v>69.6108387246029</c:v>
                </c:pt>
                <c:pt idx="2491">
                  <c:v>69.859955469600095</c:v>
                </c:pt>
                <c:pt idx="2492">
                  <c:v>69.903079060056299</c:v>
                </c:pt>
                <c:pt idx="2493">
                  <c:v>69.858180320991096</c:v>
                </c:pt>
                <c:pt idx="2494">
                  <c:v>70.193428920295105</c:v>
                </c:pt>
                <c:pt idx="2495">
                  <c:v>70.364594438223904</c:v>
                </c:pt>
                <c:pt idx="2496">
                  <c:v>70.568384501320907</c:v>
                </c:pt>
                <c:pt idx="2497">
                  <c:v>70.560983038963599</c:v>
                </c:pt>
                <c:pt idx="2498">
                  <c:v>70.607256443841194</c:v>
                </c:pt>
                <c:pt idx="2499">
                  <c:v>70.483301305496298</c:v>
                </c:pt>
                <c:pt idx="2500">
                  <c:v>70.489786792984503</c:v>
                </c:pt>
                <c:pt idx="2501">
                  <c:v>70.658542964030303</c:v>
                </c:pt>
                <c:pt idx="2502">
                  <c:v>70.685516897142193</c:v>
                </c:pt>
                <c:pt idx="2503">
                  <c:v>70.561693578558206</c:v>
                </c:pt>
                <c:pt idx="2504">
                  <c:v>70.599988027507607</c:v>
                </c:pt>
                <c:pt idx="2505">
                  <c:v>70.616187273174504</c:v>
                </c:pt>
                <c:pt idx="2506">
                  <c:v>70.756467143947503</c:v>
                </c:pt>
                <c:pt idx="2507">
                  <c:v>70.813958538580195</c:v>
                </c:pt>
                <c:pt idx="2508">
                  <c:v>70.869338717996001</c:v>
                </c:pt>
                <c:pt idx="2509">
                  <c:v>70.949871414610598</c:v>
                </c:pt>
                <c:pt idx="2510">
                  <c:v>70.891338671254402</c:v>
                </c:pt>
                <c:pt idx="2511">
                  <c:v>71.061617186124906</c:v>
                </c:pt>
                <c:pt idx="2512">
                  <c:v>71.147599207983603</c:v>
                </c:pt>
                <c:pt idx="2513">
                  <c:v>71.179369515052997</c:v>
                </c:pt>
                <c:pt idx="2514">
                  <c:v>71.188347338141298</c:v>
                </c:pt>
                <c:pt idx="2515">
                  <c:v>71.294925206631305</c:v>
                </c:pt>
                <c:pt idx="2516">
                  <c:v>71.470543554726802</c:v>
                </c:pt>
                <c:pt idx="2517">
                  <c:v>71.475642229653502</c:v>
                </c:pt>
                <c:pt idx="2518">
                  <c:v>71.555294989177</c:v>
                </c:pt>
                <c:pt idx="2519">
                  <c:v>71.648396849476498</c:v>
                </c:pt>
                <c:pt idx="2520">
                  <c:v>71.647165151705593</c:v>
                </c:pt>
                <c:pt idx="2521">
                  <c:v>71.738002756309101</c:v>
                </c:pt>
                <c:pt idx="2522">
                  <c:v>71.7627067420119</c:v>
                </c:pt>
                <c:pt idx="2523">
                  <c:v>71.797154861111196</c:v>
                </c:pt>
                <c:pt idx="2524">
                  <c:v>71.798529263400397</c:v>
                </c:pt>
                <c:pt idx="2525">
                  <c:v>71.936747617716094</c:v>
                </c:pt>
                <c:pt idx="2526">
                  <c:v>72.137390592760795</c:v>
                </c:pt>
                <c:pt idx="2527">
                  <c:v>72.163830071901003</c:v>
                </c:pt>
                <c:pt idx="2528">
                  <c:v>72.285601567978802</c:v>
                </c:pt>
                <c:pt idx="2529">
                  <c:v>71.995327979072002</c:v>
                </c:pt>
                <c:pt idx="2530">
                  <c:v>72.139955664272705</c:v>
                </c:pt>
                <c:pt idx="2531">
                  <c:v>72.315974126304596</c:v>
                </c:pt>
                <c:pt idx="2532">
                  <c:v>72.430288900814503</c:v>
                </c:pt>
                <c:pt idx="2533">
                  <c:v>72.572399793262804</c:v>
                </c:pt>
                <c:pt idx="2534">
                  <c:v>72.624371300027306</c:v>
                </c:pt>
                <c:pt idx="2535">
                  <c:v>72.703093088838997</c:v>
                </c:pt>
                <c:pt idx="2536">
                  <c:v>72.778111394324199</c:v>
                </c:pt>
                <c:pt idx="2537">
                  <c:v>72.901116941445693</c:v>
                </c:pt>
                <c:pt idx="2538">
                  <c:v>72.985964515191398</c:v>
                </c:pt>
                <c:pt idx="2539">
                  <c:v>73.012942122272605</c:v>
                </c:pt>
                <c:pt idx="2540">
                  <c:v>73.079173020264705</c:v>
                </c:pt>
                <c:pt idx="2541">
                  <c:v>73.195552359215199</c:v>
                </c:pt>
                <c:pt idx="2542">
                  <c:v>73.338386785730094</c:v>
                </c:pt>
                <c:pt idx="2543">
                  <c:v>73.415693154645794</c:v>
                </c:pt>
                <c:pt idx="2544">
                  <c:v>73.382723499204701</c:v>
                </c:pt>
                <c:pt idx="2545">
                  <c:v>73.358326848323898</c:v>
                </c:pt>
                <c:pt idx="2546">
                  <c:v>73.544640615801399</c:v>
                </c:pt>
                <c:pt idx="2547">
                  <c:v>73.637390630802599</c:v>
                </c:pt>
                <c:pt idx="2548">
                  <c:v>73.752883034813095</c:v>
                </c:pt>
                <c:pt idx="2549">
                  <c:v>73.886689593117694</c:v>
                </c:pt>
                <c:pt idx="2550">
                  <c:v>73.877280718871404</c:v>
                </c:pt>
                <c:pt idx="2551">
                  <c:v>74.015407331849502</c:v>
                </c:pt>
                <c:pt idx="2552">
                  <c:v>74.063065477572295</c:v>
                </c:pt>
                <c:pt idx="2553">
                  <c:v>74.463789116929703</c:v>
                </c:pt>
                <c:pt idx="2554">
                  <c:v>74.604491051321602</c:v>
                </c:pt>
                <c:pt idx="2555">
                  <c:v>74.684021810103403</c:v>
                </c:pt>
                <c:pt idx="2556">
                  <c:v>74.8986442458298</c:v>
                </c:pt>
                <c:pt idx="2557">
                  <c:v>75.026876190183302</c:v>
                </c:pt>
                <c:pt idx="2558">
                  <c:v>75.235351707252704</c:v>
                </c:pt>
                <c:pt idx="2559">
                  <c:v>75.550638063023598</c:v>
                </c:pt>
                <c:pt idx="2560">
                  <c:v>75.905914761610205</c:v>
                </c:pt>
                <c:pt idx="2561">
                  <c:v>76.091007340469602</c:v>
                </c:pt>
                <c:pt idx="2562">
                  <c:v>76.144510472794195</c:v>
                </c:pt>
                <c:pt idx="2563">
                  <c:v>76.096869521589298</c:v>
                </c:pt>
                <c:pt idx="2564">
                  <c:v>76.379931496925707</c:v>
                </c:pt>
                <c:pt idx="2565">
                  <c:v>76.306391681879902</c:v>
                </c:pt>
                <c:pt idx="2566">
                  <c:v>76.582688508866696</c:v>
                </c:pt>
                <c:pt idx="2567">
                  <c:v>76.703519099459797</c:v>
                </c:pt>
                <c:pt idx="2568">
                  <c:v>76.826155616793898</c:v>
                </c:pt>
                <c:pt idx="2569">
                  <c:v>76.9168840223751</c:v>
                </c:pt>
                <c:pt idx="2570">
                  <c:v>77.101260742376098</c:v>
                </c:pt>
                <c:pt idx="2571">
                  <c:v>77.216100865017907</c:v>
                </c:pt>
                <c:pt idx="2572">
                  <c:v>77.157813653710903</c:v>
                </c:pt>
                <c:pt idx="2573">
                  <c:v>77.200580959884206</c:v>
                </c:pt>
                <c:pt idx="2574">
                  <c:v>77.184599109240693</c:v>
                </c:pt>
                <c:pt idx="2575">
                  <c:v>77.260867290896002</c:v>
                </c:pt>
                <c:pt idx="2576">
                  <c:v>77.503503181437395</c:v>
                </c:pt>
                <c:pt idx="2577">
                  <c:v>77.440332177397096</c:v>
                </c:pt>
                <c:pt idx="2578">
                  <c:v>77.494015786550804</c:v>
                </c:pt>
                <c:pt idx="2579">
                  <c:v>77.462462257077505</c:v>
                </c:pt>
                <c:pt idx="2580">
                  <c:v>77.486510684847005</c:v>
                </c:pt>
                <c:pt idx="2581">
                  <c:v>77.662828039927007</c:v>
                </c:pt>
                <c:pt idx="2582">
                  <c:v>77.775192254295106</c:v>
                </c:pt>
                <c:pt idx="2583">
                  <c:v>77.858869116025303</c:v>
                </c:pt>
                <c:pt idx="2584">
                  <c:v>77.907435282455793</c:v>
                </c:pt>
                <c:pt idx="2585">
                  <c:v>77.916855004095396</c:v>
                </c:pt>
                <c:pt idx="2586">
                  <c:v>77.9960209529102</c:v>
                </c:pt>
                <c:pt idx="2587">
                  <c:v>78.136578537111603</c:v>
                </c:pt>
                <c:pt idx="2588">
                  <c:v>78.199963603468305</c:v>
                </c:pt>
                <c:pt idx="2589">
                  <c:v>78.192085230694104</c:v>
                </c:pt>
                <c:pt idx="2590">
                  <c:v>78.262576732679094</c:v>
                </c:pt>
                <c:pt idx="2591">
                  <c:v>78.480818281826103</c:v>
                </c:pt>
                <c:pt idx="2592">
                  <c:v>78.500797078814699</c:v>
                </c:pt>
                <c:pt idx="2593">
                  <c:v>78.547807072358296</c:v>
                </c:pt>
                <c:pt idx="2594">
                  <c:v>78.644511965919406</c:v>
                </c:pt>
                <c:pt idx="2595">
                  <c:v>78.802416172261303</c:v>
                </c:pt>
                <c:pt idx="2596">
                  <c:v>79.040371302639301</c:v>
                </c:pt>
                <c:pt idx="2597">
                  <c:v>79.178102518646398</c:v>
                </c:pt>
                <c:pt idx="2598">
                  <c:v>79.285555228239204</c:v>
                </c:pt>
                <c:pt idx="2599">
                  <c:v>79.404011304425197</c:v>
                </c:pt>
                <c:pt idx="2600">
                  <c:v>79.440320092095007</c:v>
                </c:pt>
                <c:pt idx="2601">
                  <c:v>79.711627479460006</c:v>
                </c:pt>
                <c:pt idx="2602">
                  <c:v>79.688302986592305</c:v>
                </c:pt>
                <c:pt idx="2603">
                  <c:v>79.782269660921799</c:v>
                </c:pt>
                <c:pt idx="2604">
                  <c:v>79.8255965426263</c:v>
                </c:pt>
                <c:pt idx="2605">
                  <c:v>79.875059015961099</c:v>
                </c:pt>
                <c:pt idx="2606">
                  <c:v>80.003595139330898</c:v>
                </c:pt>
                <c:pt idx="2607">
                  <c:v>80.029442444777104</c:v>
                </c:pt>
                <c:pt idx="2608">
                  <c:v>80.076002239341193</c:v>
                </c:pt>
                <c:pt idx="2609">
                  <c:v>80.039459811364694</c:v>
                </c:pt>
                <c:pt idx="2610">
                  <c:v>80.081704107554202</c:v>
                </c:pt>
                <c:pt idx="2611">
                  <c:v>80.270156503785003</c:v>
                </c:pt>
                <c:pt idx="2612">
                  <c:v>80.316852545004295</c:v>
                </c:pt>
                <c:pt idx="2613">
                  <c:v>80.547318130661196</c:v>
                </c:pt>
                <c:pt idx="2614">
                  <c:v>80.567926170360195</c:v>
                </c:pt>
                <c:pt idx="2615">
                  <c:v>80.669575339158698</c:v>
                </c:pt>
                <c:pt idx="2616">
                  <c:v>80.751903741619401</c:v>
                </c:pt>
                <c:pt idx="2617">
                  <c:v>80.7412035816306</c:v>
                </c:pt>
                <c:pt idx="2618">
                  <c:v>80.811980960287599</c:v>
                </c:pt>
                <c:pt idx="2619">
                  <c:v>80.902961120507698</c:v>
                </c:pt>
                <c:pt idx="2620">
                  <c:v>81.021623398245396</c:v>
                </c:pt>
                <c:pt idx="2621">
                  <c:v>81.146107518799695</c:v>
                </c:pt>
                <c:pt idx="2622">
                  <c:v>81.163039637350096</c:v>
                </c:pt>
                <c:pt idx="2623">
                  <c:v>81.218467240473302</c:v>
                </c:pt>
                <c:pt idx="2624">
                  <c:v>81.295826845450506</c:v>
                </c:pt>
                <c:pt idx="2625">
                  <c:v>81.495095277769096</c:v>
                </c:pt>
                <c:pt idx="2626">
                  <c:v>81.738783738250405</c:v>
                </c:pt>
                <c:pt idx="2627">
                  <c:v>82.135541080905398</c:v>
                </c:pt>
                <c:pt idx="2628">
                  <c:v>82.120420820201105</c:v>
                </c:pt>
                <c:pt idx="2629">
                  <c:v>82.185296109011702</c:v>
                </c:pt>
                <c:pt idx="2630">
                  <c:v>82.297363518998694</c:v>
                </c:pt>
                <c:pt idx="2631">
                  <c:v>82.606729411791306</c:v>
                </c:pt>
                <c:pt idx="2632">
                  <c:v>82.8072746488901</c:v>
                </c:pt>
                <c:pt idx="2633">
                  <c:v>82.785450912501901</c:v>
                </c:pt>
                <c:pt idx="2634">
                  <c:v>82.9289138126708</c:v>
                </c:pt>
                <c:pt idx="2635">
                  <c:v>82.909514112967798</c:v>
                </c:pt>
                <c:pt idx="2636">
                  <c:v>83.039042298347397</c:v>
                </c:pt>
                <c:pt idx="2637">
                  <c:v>83.152068186976507</c:v>
                </c:pt>
                <c:pt idx="2638">
                  <c:v>83.187085091635097</c:v>
                </c:pt>
                <c:pt idx="2639">
                  <c:v>83.210437949183799</c:v>
                </c:pt>
                <c:pt idx="2640">
                  <c:v>83.212853793480505</c:v>
                </c:pt>
                <c:pt idx="2641">
                  <c:v>83.344970841448898</c:v>
                </c:pt>
                <c:pt idx="2642">
                  <c:v>83.373172063927896</c:v>
                </c:pt>
                <c:pt idx="2643">
                  <c:v>83.430544091357703</c:v>
                </c:pt>
                <c:pt idx="2644">
                  <c:v>83.608665724208805</c:v>
                </c:pt>
                <c:pt idx="2645">
                  <c:v>83.693402105374005</c:v>
                </c:pt>
                <c:pt idx="2646">
                  <c:v>83.803637815261794</c:v>
                </c:pt>
                <c:pt idx="2647">
                  <c:v>83.827763405551707</c:v>
                </c:pt>
                <c:pt idx="2648">
                  <c:v>83.852954125122295</c:v>
                </c:pt>
                <c:pt idx="2649">
                  <c:v>83.967523968543105</c:v>
                </c:pt>
                <c:pt idx="2650">
                  <c:v>84.027637582722505</c:v>
                </c:pt>
                <c:pt idx="2651">
                  <c:v>84.215088102737994</c:v>
                </c:pt>
                <c:pt idx="2652">
                  <c:v>84.234622141826407</c:v>
                </c:pt>
                <c:pt idx="2653">
                  <c:v>84.303766514686799</c:v>
                </c:pt>
                <c:pt idx="2654">
                  <c:v>84.323493936451001</c:v>
                </c:pt>
                <c:pt idx="2655">
                  <c:v>84.398214651804693</c:v>
                </c:pt>
                <c:pt idx="2656">
                  <c:v>84.478446975400402</c:v>
                </c:pt>
                <c:pt idx="2657">
                  <c:v>84.504958971131899</c:v>
                </c:pt>
                <c:pt idx="2658">
                  <c:v>84.533135310580207</c:v>
                </c:pt>
                <c:pt idx="2659">
                  <c:v>84.549426934243897</c:v>
                </c:pt>
                <c:pt idx="2660">
                  <c:v>84.600477316326106</c:v>
                </c:pt>
                <c:pt idx="2661">
                  <c:v>84.640999967295997</c:v>
                </c:pt>
                <c:pt idx="2662">
                  <c:v>84.620692288651696</c:v>
                </c:pt>
                <c:pt idx="2663">
                  <c:v>84.665012959428694</c:v>
                </c:pt>
                <c:pt idx="2664">
                  <c:v>84.695393768108005</c:v>
                </c:pt>
                <c:pt idx="2665">
                  <c:v>84.780487733326098</c:v>
                </c:pt>
                <c:pt idx="2666">
                  <c:v>84.916388823247203</c:v>
                </c:pt>
                <c:pt idx="2667">
                  <c:v>84.942533218864796</c:v>
                </c:pt>
                <c:pt idx="2668">
                  <c:v>85.017661986890701</c:v>
                </c:pt>
                <c:pt idx="2669">
                  <c:v>84.961649409120696</c:v>
                </c:pt>
                <c:pt idx="2670">
                  <c:v>85.045607937980293</c:v>
                </c:pt>
                <c:pt idx="2671">
                  <c:v>85.227249746026104</c:v>
                </c:pt>
                <c:pt idx="2672">
                  <c:v>85.257515805412098</c:v>
                </c:pt>
                <c:pt idx="2673">
                  <c:v>85.336947460020994</c:v>
                </c:pt>
                <c:pt idx="2674">
                  <c:v>85.506198094138</c:v>
                </c:pt>
                <c:pt idx="2675">
                  <c:v>85.545313134522303</c:v>
                </c:pt>
                <c:pt idx="2676">
                  <c:v>85.731526453368502</c:v>
                </c:pt>
                <c:pt idx="2677">
                  <c:v>85.680725693769205</c:v>
                </c:pt>
                <c:pt idx="2678">
                  <c:v>85.642956562782203</c:v>
                </c:pt>
                <c:pt idx="2679">
                  <c:v>85.666404471115797</c:v>
                </c:pt>
                <c:pt idx="2680">
                  <c:v>85.715028825249604</c:v>
                </c:pt>
                <c:pt idx="2681">
                  <c:v>85.802193019712902</c:v>
                </c:pt>
                <c:pt idx="2682">
                  <c:v>85.839903886601505</c:v>
                </c:pt>
                <c:pt idx="2683">
                  <c:v>86.0806228638166</c:v>
                </c:pt>
                <c:pt idx="2684">
                  <c:v>86.202565233850706</c:v>
                </c:pt>
                <c:pt idx="2685">
                  <c:v>86.609570686797298</c:v>
                </c:pt>
                <c:pt idx="2686">
                  <c:v>87.242427916537594</c:v>
                </c:pt>
                <c:pt idx="2687">
                  <c:v>87.615260560443502</c:v>
                </c:pt>
                <c:pt idx="2688">
                  <c:v>87.983073039878406</c:v>
                </c:pt>
                <c:pt idx="2689">
                  <c:v>88.154743683238806</c:v>
                </c:pt>
                <c:pt idx="2690">
                  <c:v>88.430659708330893</c:v>
                </c:pt>
                <c:pt idx="2691">
                  <c:v>88.619828588519695</c:v>
                </c:pt>
                <c:pt idx="2692">
                  <c:v>88.732699036673296</c:v>
                </c:pt>
                <c:pt idx="2693">
                  <c:v>88.9537285412855</c:v>
                </c:pt>
                <c:pt idx="2694">
                  <c:v>89.084300569188201</c:v>
                </c:pt>
                <c:pt idx="2695">
                  <c:v>89.319533118301607</c:v>
                </c:pt>
                <c:pt idx="2696">
                  <c:v>89.452676045797304</c:v>
                </c:pt>
                <c:pt idx="2697">
                  <c:v>89.479114508191302</c:v>
                </c:pt>
                <c:pt idx="2698">
                  <c:v>89.555753353571504</c:v>
                </c:pt>
                <c:pt idx="2699">
                  <c:v>89.636997301461406</c:v>
                </c:pt>
                <c:pt idx="2700">
                  <c:v>89.674171440700803</c:v>
                </c:pt>
                <c:pt idx="2701">
                  <c:v>89.906567437399005</c:v>
                </c:pt>
                <c:pt idx="2702">
                  <c:v>89.912350960519206</c:v>
                </c:pt>
                <c:pt idx="2703">
                  <c:v>89.985895176102403</c:v>
                </c:pt>
                <c:pt idx="2704">
                  <c:v>90.078687537586504</c:v>
                </c:pt>
                <c:pt idx="2705">
                  <c:v>90.107597138516198</c:v>
                </c:pt>
                <c:pt idx="2706">
                  <c:v>90.256816317508395</c:v>
                </c:pt>
                <c:pt idx="2707">
                  <c:v>90.314652897388697</c:v>
                </c:pt>
                <c:pt idx="2708">
                  <c:v>90.366121983611805</c:v>
                </c:pt>
                <c:pt idx="2709">
                  <c:v>90.355913934565393</c:v>
                </c:pt>
                <c:pt idx="2710">
                  <c:v>90.458220077595001</c:v>
                </c:pt>
                <c:pt idx="2711">
                  <c:v>90.521349375352003</c:v>
                </c:pt>
                <c:pt idx="2712">
                  <c:v>90.583021360530907</c:v>
                </c:pt>
                <c:pt idx="2713">
                  <c:v>90.636284056950998</c:v>
                </c:pt>
                <c:pt idx="2714">
                  <c:v>90.720841460027202</c:v>
                </c:pt>
                <c:pt idx="2715">
                  <c:v>90.758291027005299</c:v>
                </c:pt>
                <c:pt idx="2716">
                  <c:v>90.885857472542298</c:v>
                </c:pt>
                <c:pt idx="2717">
                  <c:v>90.689395600918303</c:v>
                </c:pt>
                <c:pt idx="2718">
                  <c:v>90.790734050920605</c:v>
                </c:pt>
                <c:pt idx="2719">
                  <c:v>90.863902094585299</c:v>
                </c:pt>
                <c:pt idx="2720">
                  <c:v>90.878099304724898</c:v>
                </c:pt>
                <c:pt idx="2721">
                  <c:v>91.0067803781821</c:v>
                </c:pt>
                <c:pt idx="2722">
                  <c:v>91.024445362898405</c:v>
                </c:pt>
                <c:pt idx="2723">
                  <c:v>91.022317224069496</c:v>
                </c:pt>
                <c:pt idx="2724">
                  <c:v>91.224275125097805</c:v>
                </c:pt>
                <c:pt idx="2725">
                  <c:v>91.252376294450002</c:v>
                </c:pt>
                <c:pt idx="2726">
                  <c:v>91.306797837020795</c:v>
                </c:pt>
                <c:pt idx="2727">
                  <c:v>91.447344702271195</c:v>
                </c:pt>
                <c:pt idx="2728">
                  <c:v>91.451989731534795</c:v>
                </c:pt>
                <c:pt idx="2729">
                  <c:v>91.447736084939095</c:v>
                </c:pt>
                <c:pt idx="2730">
                  <c:v>91.452613606999094</c:v>
                </c:pt>
                <c:pt idx="2731">
                  <c:v>91.563105705726798</c:v>
                </c:pt>
                <c:pt idx="2732">
                  <c:v>91.535876923234397</c:v>
                </c:pt>
                <c:pt idx="2733">
                  <c:v>91.503673859701706</c:v>
                </c:pt>
                <c:pt idx="2734">
                  <c:v>91.453693128685202</c:v>
                </c:pt>
                <c:pt idx="2735">
                  <c:v>91.469123489229304</c:v>
                </c:pt>
                <c:pt idx="2736">
                  <c:v>91.686626822793599</c:v>
                </c:pt>
                <c:pt idx="2737">
                  <c:v>91.703053704701802</c:v>
                </c:pt>
                <c:pt idx="2738">
                  <c:v>91.684114497185703</c:v>
                </c:pt>
                <c:pt idx="2739">
                  <c:v>91.694588114176796</c:v>
                </c:pt>
                <c:pt idx="2740">
                  <c:v>91.704147260295798</c:v>
                </c:pt>
                <c:pt idx="2741">
                  <c:v>91.832839967922496</c:v>
                </c:pt>
                <c:pt idx="2742">
                  <c:v>91.747763937794602</c:v>
                </c:pt>
                <c:pt idx="2743">
                  <c:v>91.860120086590499</c:v>
                </c:pt>
                <c:pt idx="2744">
                  <c:v>91.883277311748301</c:v>
                </c:pt>
                <c:pt idx="2745">
                  <c:v>91.816036453534096</c:v>
                </c:pt>
                <c:pt idx="2746">
                  <c:v>91.901087273285995</c:v>
                </c:pt>
                <c:pt idx="2747">
                  <c:v>91.961192958033294</c:v>
                </c:pt>
                <c:pt idx="2748">
                  <c:v>92.101977551033997</c:v>
                </c:pt>
                <c:pt idx="2749">
                  <c:v>92.236437728371399</c:v>
                </c:pt>
                <c:pt idx="2750">
                  <c:v>92.1634634299851</c:v>
                </c:pt>
                <c:pt idx="2751">
                  <c:v>92.267484435939807</c:v>
                </c:pt>
                <c:pt idx="2752">
                  <c:v>92.202827254641804</c:v>
                </c:pt>
                <c:pt idx="2753">
                  <c:v>92.2541737902677</c:v>
                </c:pt>
                <c:pt idx="2754">
                  <c:v>92.420484823399406</c:v>
                </c:pt>
                <c:pt idx="2755">
                  <c:v>92.663850409707194</c:v>
                </c:pt>
                <c:pt idx="2756">
                  <c:v>92.833675836045899</c:v>
                </c:pt>
                <c:pt idx="2757">
                  <c:v>92.823183773557801</c:v>
                </c:pt>
                <c:pt idx="2758">
                  <c:v>92.827287616930903</c:v>
                </c:pt>
                <c:pt idx="2759">
                  <c:v>92.872769340333406</c:v>
                </c:pt>
                <c:pt idx="2760">
                  <c:v>92.992963957700098</c:v>
                </c:pt>
                <c:pt idx="2761">
                  <c:v>93.150325426942302</c:v>
                </c:pt>
                <c:pt idx="2762">
                  <c:v>93.266785129460104</c:v>
                </c:pt>
                <c:pt idx="2763">
                  <c:v>93.353499829277993</c:v>
                </c:pt>
                <c:pt idx="2764">
                  <c:v>93.424953541466607</c:v>
                </c:pt>
                <c:pt idx="2765">
                  <c:v>93.377012742814102</c:v>
                </c:pt>
                <c:pt idx="2766">
                  <c:v>93.480829671578405</c:v>
                </c:pt>
                <c:pt idx="2767">
                  <c:v>93.448194024003698</c:v>
                </c:pt>
                <c:pt idx="2768">
                  <c:v>93.404028447639007</c:v>
                </c:pt>
                <c:pt idx="2769">
                  <c:v>93.442346253568303</c:v>
                </c:pt>
                <c:pt idx="2770">
                  <c:v>93.472014572888895</c:v>
                </c:pt>
                <c:pt idx="2771">
                  <c:v>93.513026013786899</c:v>
                </c:pt>
                <c:pt idx="2772">
                  <c:v>93.563181226686595</c:v>
                </c:pt>
                <c:pt idx="2773">
                  <c:v>93.698069219965603</c:v>
                </c:pt>
                <c:pt idx="2774">
                  <c:v>93.766445035364796</c:v>
                </c:pt>
                <c:pt idx="2775">
                  <c:v>93.759221301747303</c:v>
                </c:pt>
                <c:pt idx="2776">
                  <c:v>93.777344860617802</c:v>
                </c:pt>
                <c:pt idx="2777">
                  <c:v>93.768078037006404</c:v>
                </c:pt>
                <c:pt idx="2778">
                  <c:v>93.7908631388148</c:v>
                </c:pt>
                <c:pt idx="2779">
                  <c:v>93.778074036768302</c:v>
                </c:pt>
                <c:pt idx="2780">
                  <c:v>93.797558596342498</c:v>
                </c:pt>
                <c:pt idx="2781">
                  <c:v>93.852742207678205</c:v>
                </c:pt>
                <c:pt idx="2782">
                  <c:v>93.858131715597395</c:v>
                </c:pt>
                <c:pt idx="2783">
                  <c:v>93.928238820040093</c:v>
                </c:pt>
                <c:pt idx="2784">
                  <c:v>93.9473813454441</c:v>
                </c:pt>
                <c:pt idx="2785">
                  <c:v>93.944592759132306</c:v>
                </c:pt>
                <c:pt idx="2786">
                  <c:v>94.024691878382697</c:v>
                </c:pt>
                <c:pt idx="2787">
                  <c:v>93.970836026331995</c:v>
                </c:pt>
                <c:pt idx="2788">
                  <c:v>94.035483053475801</c:v>
                </c:pt>
                <c:pt idx="2789">
                  <c:v>94.078374658701804</c:v>
                </c:pt>
                <c:pt idx="2790">
                  <c:v>94.1298181795201</c:v>
                </c:pt>
                <c:pt idx="2791">
                  <c:v>94.196885046044301</c:v>
                </c:pt>
                <c:pt idx="2792">
                  <c:v>94.237900873775999</c:v>
                </c:pt>
                <c:pt idx="2793">
                  <c:v>94.2800356637525</c:v>
                </c:pt>
                <c:pt idx="2794">
                  <c:v>94.196385563140396</c:v>
                </c:pt>
                <c:pt idx="2795">
                  <c:v>94.241481099121401</c:v>
                </c:pt>
                <c:pt idx="2796">
                  <c:v>94.3761595778886</c:v>
                </c:pt>
                <c:pt idx="2797">
                  <c:v>94.331748834121797</c:v>
                </c:pt>
                <c:pt idx="2798">
                  <c:v>94.3096729172957</c:v>
                </c:pt>
                <c:pt idx="2799">
                  <c:v>94.375957496894699</c:v>
                </c:pt>
                <c:pt idx="2800">
                  <c:v>94.505065740744797</c:v>
                </c:pt>
                <c:pt idx="2801">
                  <c:v>94.486543636424599</c:v>
                </c:pt>
                <c:pt idx="2802">
                  <c:v>94.562999246014598</c:v>
                </c:pt>
                <c:pt idx="2803">
                  <c:v>94.605515303115695</c:v>
                </c:pt>
                <c:pt idx="2804">
                  <c:v>94.632071752869095</c:v>
                </c:pt>
                <c:pt idx="2805">
                  <c:v>94.6785171786441</c:v>
                </c:pt>
                <c:pt idx="2806">
                  <c:v>94.706070952866497</c:v>
                </c:pt>
                <c:pt idx="2807">
                  <c:v>94.797775624025704</c:v>
                </c:pt>
                <c:pt idx="2808">
                  <c:v>94.711419574958796</c:v>
                </c:pt>
                <c:pt idx="2809">
                  <c:v>94.738570333858902</c:v>
                </c:pt>
                <c:pt idx="2810">
                  <c:v>94.774767068302907</c:v>
                </c:pt>
                <c:pt idx="2811">
                  <c:v>94.865451423746705</c:v>
                </c:pt>
                <c:pt idx="2812">
                  <c:v>94.906622446000299</c:v>
                </c:pt>
                <c:pt idx="2813">
                  <c:v>95.0356029132505</c:v>
                </c:pt>
                <c:pt idx="2814">
                  <c:v>95.100544673899194</c:v>
                </c:pt>
                <c:pt idx="2815">
                  <c:v>95.216219457178099</c:v>
                </c:pt>
                <c:pt idx="2816">
                  <c:v>95.202710684016907</c:v>
                </c:pt>
                <c:pt idx="2817">
                  <c:v>95.420131325847194</c:v>
                </c:pt>
                <c:pt idx="2818">
                  <c:v>95.407254014112695</c:v>
                </c:pt>
                <c:pt idx="2819">
                  <c:v>95.529707790471505</c:v>
                </c:pt>
                <c:pt idx="2820">
                  <c:v>95.617600329002599</c:v>
                </c:pt>
                <c:pt idx="2821">
                  <c:v>95.710222007406799</c:v>
                </c:pt>
                <c:pt idx="2822">
                  <c:v>95.698141213528402</c:v>
                </c:pt>
                <c:pt idx="2823">
                  <c:v>95.749440407920204</c:v>
                </c:pt>
                <c:pt idx="2824">
                  <c:v>95.768817819429501</c:v>
                </c:pt>
                <c:pt idx="2825">
                  <c:v>95.811899741943506</c:v>
                </c:pt>
                <c:pt idx="2826">
                  <c:v>95.943735823391094</c:v>
                </c:pt>
                <c:pt idx="2827">
                  <c:v>96.023168773427898</c:v>
                </c:pt>
                <c:pt idx="2828">
                  <c:v>95.970214393635999</c:v>
                </c:pt>
                <c:pt idx="2829">
                  <c:v>96.064973661663004</c:v>
                </c:pt>
                <c:pt idx="2830">
                  <c:v>96.101181325208699</c:v>
                </c:pt>
                <c:pt idx="2831">
                  <c:v>96.175802768823203</c:v>
                </c:pt>
                <c:pt idx="2832">
                  <c:v>96.214794794365204</c:v>
                </c:pt>
                <c:pt idx="2833">
                  <c:v>96.245363633335998</c:v>
                </c:pt>
                <c:pt idx="2834">
                  <c:v>96.185265122649895</c:v>
                </c:pt>
                <c:pt idx="2835">
                  <c:v>96.162333014218106</c:v>
                </c:pt>
                <c:pt idx="2836">
                  <c:v>96.288995296290096</c:v>
                </c:pt>
                <c:pt idx="2837">
                  <c:v>96.390218395180597</c:v>
                </c:pt>
                <c:pt idx="2838">
                  <c:v>96.472888895016197</c:v>
                </c:pt>
                <c:pt idx="2839">
                  <c:v>96.602978874868796</c:v>
                </c:pt>
                <c:pt idx="2840">
                  <c:v>96.697574613420102</c:v>
                </c:pt>
                <c:pt idx="2841">
                  <c:v>96.7327315656851</c:v>
                </c:pt>
                <c:pt idx="2842">
                  <c:v>96.782599057479104</c:v>
                </c:pt>
                <c:pt idx="2843">
                  <c:v>96.830243751655303</c:v>
                </c:pt>
                <c:pt idx="2844">
                  <c:v>96.856894198904001</c:v>
                </c:pt>
                <c:pt idx="2845">
                  <c:v>96.879060274434494</c:v>
                </c:pt>
                <c:pt idx="2846">
                  <c:v>96.992684409221596</c:v>
                </c:pt>
                <c:pt idx="2847">
                  <c:v>96.992657353788303</c:v>
                </c:pt>
                <c:pt idx="2848">
                  <c:v>97.065589542052294</c:v>
                </c:pt>
                <c:pt idx="2849">
                  <c:v>97.153800268856997</c:v>
                </c:pt>
                <c:pt idx="2850">
                  <c:v>97.1942454677542</c:v>
                </c:pt>
                <c:pt idx="2851">
                  <c:v>97.255650116240204</c:v>
                </c:pt>
                <c:pt idx="2852">
                  <c:v>97.230114887811894</c:v>
                </c:pt>
                <c:pt idx="2853">
                  <c:v>97.248840839633701</c:v>
                </c:pt>
                <c:pt idx="2854">
                  <c:v>97.285271710214403</c:v>
                </c:pt>
                <c:pt idx="2855">
                  <c:v>97.303081134066105</c:v>
                </c:pt>
                <c:pt idx="2856">
                  <c:v>97.528537530349695</c:v>
                </c:pt>
                <c:pt idx="2857">
                  <c:v>97.640123620406499</c:v>
                </c:pt>
                <c:pt idx="2858">
                  <c:v>97.645788294429096</c:v>
                </c:pt>
                <c:pt idx="2859">
                  <c:v>97.728750146060605</c:v>
                </c:pt>
                <c:pt idx="2860">
                  <c:v>97.770645212268604</c:v>
                </c:pt>
                <c:pt idx="2861">
                  <c:v>97.920789730455894</c:v>
                </c:pt>
                <c:pt idx="2862">
                  <c:v>97.988308732771003</c:v>
                </c:pt>
                <c:pt idx="2863">
                  <c:v>98.028932622270005</c:v>
                </c:pt>
                <c:pt idx="2864">
                  <c:v>98.036569217731397</c:v>
                </c:pt>
                <c:pt idx="2865">
                  <c:v>98.065783616923994</c:v>
                </c:pt>
                <c:pt idx="2866">
                  <c:v>98.152502820288205</c:v>
                </c:pt>
                <c:pt idx="2867">
                  <c:v>98.163795457047001</c:v>
                </c:pt>
                <c:pt idx="2868">
                  <c:v>98.197681349089905</c:v>
                </c:pt>
                <c:pt idx="2869">
                  <c:v>98.264555458700897</c:v>
                </c:pt>
                <c:pt idx="2870">
                  <c:v>98.451768354666299</c:v>
                </c:pt>
                <c:pt idx="2871">
                  <c:v>98.605536569466594</c:v>
                </c:pt>
                <c:pt idx="2872">
                  <c:v>98.584159983721307</c:v>
                </c:pt>
                <c:pt idx="2873">
                  <c:v>98.709565578635605</c:v>
                </c:pt>
                <c:pt idx="2874">
                  <c:v>98.769052956336694</c:v>
                </c:pt>
                <c:pt idx="2875">
                  <c:v>98.8789029152111</c:v>
                </c:pt>
                <c:pt idx="2876">
                  <c:v>99.021368228060197</c:v>
                </c:pt>
                <c:pt idx="2877">
                  <c:v>99.199890408489296</c:v>
                </c:pt>
                <c:pt idx="2878">
                  <c:v>99.262428845153593</c:v>
                </c:pt>
                <c:pt idx="2879">
                  <c:v>99.373521127580105</c:v>
                </c:pt>
                <c:pt idx="2880">
                  <c:v>99.568123871021598</c:v>
                </c:pt>
                <c:pt idx="2881">
                  <c:v>99.766172956288401</c:v>
                </c:pt>
                <c:pt idx="2882">
                  <c:v>99.720878388191807</c:v>
                </c:pt>
                <c:pt idx="2883">
                  <c:v>99.886118903780599</c:v>
                </c:pt>
                <c:pt idx="2884">
                  <c:v>100.133808614212</c:v>
                </c:pt>
                <c:pt idx="2885">
                  <c:v>100.11467708038199</c:v>
                </c:pt>
                <c:pt idx="2886">
                  <c:v>100.328344310547</c:v>
                </c:pt>
                <c:pt idx="2887">
                  <c:v>100.36808026726</c:v>
                </c:pt>
                <c:pt idx="2888">
                  <c:v>100.267375368957</c:v>
                </c:pt>
                <c:pt idx="2889">
                  <c:v>100.251376369445</c:v>
                </c:pt>
                <c:pt idx="2890">
                  <c:v>100.440754575574</c:v>
                </c:pt>
                <c:pt idx="2891">
                  <c:v>100.693316430141</c:v>
                </c:pt>
                <c:pt idx="2892">
                  <c:v>100.740734621733</c:v>
                </c:pt>
                <c:pt idx="2893">
                  <c:v>100.76781376801</c:v>
                </c:pt>
                <c:pt idx="2894">
                  <c:v>100.83272039440099</c:v>
                </c:pt>
                <c:pt idx="2895">
                  <c:v>100.97546731571499</c:v>
                </c:pt>
                <c:pt idx="2896">
                  <c:v>101.049472677853</c:v>
                </c:pt>
                <c:pt idx="2897">
                  <c:v>101.033270623004</c:v>
                </c:pt>
                <c:pt idx="2898">
                  <c:v>101.10253219876201</c:v>
                </c:pt>
                <c:pt idx="2899">
                  <c:v>101.173874135158</c:v>
                </c:pt>
                <c:pt idx="2900">
                  <c:v>101.217807905903</c:v>
                </c:pt>
                <c:pt idx="2901">
                  <c:v>101.40266107357201</c:v>
                </c:pt>
                <c:pt idx="2902">
                  <c:v>101.44325161301001</c:v>
                </c:pt>
                <c:pt idx="2903">
                  <c:v>101.567306843785</c:v>
                </c:pt>
                <c:pt idx="2904">
                  <c:v>101.66509641115999</c:v>
                </c:pt>
                <c:pt idx="2905">
                  <c:v>101.70317888302201</c:v>
                </c:pt>
                <c:pt idx="2906">
                  <c:v>101.755122692784</c:v>
                </c:pt>
                <c:pt idx="2907">
                  <c:v>101.865890698607</c:v>
                </c:pt>
                <c:pt idx="2908">
                  <c:v>101.960114047215</c:v>
                </c:pt>
                <c:pt idx="2909">
                  <c:v>101.936487761075</c:v>
                </c:pt>
                <c:pt idx="2910">
                  <c:v>102.103663454106</c:v>
                </c:pt>
                <c:pt idx="2911">
                  <c:v>102.275252333086</c:v>
                </c:pt>
                <c:pt idx="2912">
                  <c:v>102.27770467241</c:v>
                </c:pt>
                <c:pt idx="2913">
                  <c:v>102.371228964878</c:v>
                </c:pt>
                <c:pt idx="2914">
                  <c:v>102.405167990875</c:v>
                </c:pt>
                <c:pt idx="2915">
                  <c:v>102.445732661178</c:v>
                </c:pt>
                <c:pt idx="2916">
                  <c:v>102.685933526279</c:v>
                </c:pt>
                <c:pt idx="2917">
                  <c:v>102.661107932251</c:v>
                </c:pt>
                <c:pt idx="2918">
                  <c:v>102.658537564271</c:v>
                </c:pt>
                <c:pt idx="2919">
                  <c:v>102.68839029716401</c:v>
                </c:pt>
                <c:pt idx="2920">
                  <c:v>102.77702731465401</c:v>
                </c:pt>
                <c:pt idx="2921">
                  <c:v>102.980842644711</c:v>
                </c:pt>
                <c:pt idx="2922">
                  <c:v>103.15792965402601</c:v>
                </c:pt>
                <c:pt idx="2923">
                  <c:v>103.290778877203</c:v>
                </c:pt>
                <c:pt idx="2924">
                  <c:v>103.386559345916</c:v>
                </c:pt>
                <c:pt idx="2925">
                  <c:v>103.38316351261101</c:v>
                </c:pt>
                <c:pt idx="2926">
                  <c:v>103.507042247005</c:v>
                </c:pt>
                <c:pt idx="2927">
                  <c:v>103.480290257338</c:v>
                </c:pt>
                <c:pt idx="2928">
                  <c:v>103.569254689121</c:v>
                </c:pt>
                <c:pt idx="2929">
                  <c:v>103.605869571658</c:v>
                </c:pt>
                <c:pt idx="2930">
                  <c:v>103.638918117714</c:v>
                </c:pt>
                <c:pt idx="2931">
                  <c:v>103.696008363262</c:v>
                </c:pt>
                <c:pt idx="2932">
                  <c:v>103.738087511616</c:v>
                </c:pt>
                <c:pt idx="2933">
                  <c:v>103.724409382396</c:v>
                </c:pt>
                <c:pt idx="2934">
                  <c:v>103.774199642768</c:v>
                </c:pt>
                <c:pt idx="2935">
                  <c:v>103.831525462077</c:v>
                </c:pt>
                <c:pt idx="2936">
                  <c:v>104.006189405961</c:v>
                </c:pt>
                <c:pt idx="2937">
                  <c:v>104.185377932349</c:v>
                </c:pt>
                <c:pt idx="2938">
                  <c:v>104.26755537477899</c:v>
                </c:pt>
                <c:pt idx="2939">
                  <c:v>104.386350047731</c:v>
                </c:pt>
                <c:pt idx="2940">
                  <c:v>104.63598475518801</c:v>
                </c:pt>
                <c:pt idx="2941">
                  <c:v>104.759685237921</c:v>
                </c:pt>
                <c:pt idx="2942">
                  <c:v>104.728119635971</c:v>
                </c:pt>
                <c:pt idx="2943">
                  <c:v>104.859093619246</c:v>
                </c:pt>
                <c:pt idx="2944">
                  <c:v>104.943198087412</c:v>
                </c:pt>
                <c:pt idx="2945">
                  <c:v>104.98064775205199</c:v>
                </c:pt>
                <c:pt idx="2946">
                  <c:v>105.094569427279</c:v>
                </c:pt>
                <c:pt idx="2947">
                  <c:v>105.171144870883</c:v>
                </c:pt>
                <c:pt idx="2948">
                  <c:v>105.521440586982</c:v>
                </c:pt>
                <c:pt idx="2949">
                  <c:v>105.961110701378</c:v>
                </c:pt>
                <c:pt idx="2950">
                  <c:v>106.01248690690301</c:v>
                </c:pt>
                <c:pt idx="2951">
                  <c:v>106.182724595243</c:v>
                </c:pt>
                <c:pt idx="2952">
                  <c:v>106.32717283199401</c:v>
                </c:pt>
                <c:pt idx="2953">
                  <c:v>106.35311922896901</c:v>
                </c:pt>
                <c:pt idx="2954">
                  <c:v>106.72496720879499</c:v>
                </c:pt>
                <c:pt idx="2955">
                  <c:v>106.900780567772</c:v>
                </c:pt>
                <c:pt idx="2956">
                  <c:v>106.989238385543</c:v>
                </c:pt>
                <c:pt idx="2957">
                  <c:v>107.05979053063</c:v>
                </c:pt>
                <c:pt idx="2958">
                  <c:v>107.102656929308</c:v>
                </c:pt>
                <c:pt idx="2959">
                  <c:v>107.16716597338601</c:v>
                </c:pt>
                <c:pt idx="2960">
                  <c:v>107.26989159642299</c:v>
                </c:pt>
                <c:pt idx="2961">
                  <c:v>107.42379078690099</c:v>
                </c:pt>
                <c:pt idx="2962">
                  <c:v>107.48902256202101</c:v>
                </c:pt>
                <c:pt idx="2963">
                  <c:v>107.46364279289899</c:v>
                </c:pt>
                <c:pt idx="2964">
                  <c:v>107.75749210006801</c:v>
                </c:pt>
                <c:pt idx="2965">
                  <c:v>107.79845903369601</c:v>
                </c:pt>
                <c:pt idx="2966">
                  <c:v>107.90636841272701</c:v>
                </c:pt>
                <c:pt idx="2967">
                  <c:v>107.897008932739</c:v>
                </c:pt>
                <c:pt idx="2968">
                  <c:v>108.008041245735</c:v>
                </c:pt>
                <c:pt idx="2969">
                  <c:v>108.086881149601</c:v>
                </c:pt>
                <c:pt idx="2970">
                  <c:v>108.332091667426</c:v>
                </c:pt>
                <c:pt idx="2971">
                  <c:v>108.454479304473</c:v>
                </c:pt>
                <c:pt idx="2972">
                  <c:v>108.50732029957599</c:v>
                </c:pt>
                <c:pt idx="2973">
                  <c:v>108.57538340948101</c:v>
                </c:pt>
                <c:pt idx="2974">
                  <c:v>108.657418557879</c:v>
                </c:pt>
                <c:pt idx="2975">
                  <c:v>108.688435921318</c:v>
                </c:pt>
                <c:pt idx="2976">
                  <c:v>108.799789835003</c:v>
                </c:pt>
                <c:pt idx="2977">
                  <c:v>108.790582213538</c:v>
                </c:pt>
                <c:pt idx="2978">
                  <c:v>108.737886378692</c:v>
                </c:pt>
                <c:pt idx="2979">
                  <c:v>108.804682020615</c:v>
                </c:pt>
                <c:pt idx="2980">
                  <c:v>108.788780759646</c:v>
                </c:pt>
                <c:pt idx="2981">
                  <c:v>108.894267980783</c:v>
                </c:pt>
                <c:pt idx="2982">
                  <c:v>108.939528777139</c:v>
                </c:pt>
                <c:pt idx="2983">
                  <c:v>108.94355151302</c:v>
                </c:pt>
                <c:pt idx="2984">
                  <c:v>109.037434340845</c:v>
                </c:pt>
                <c:pt idx="2985">
                  <c:v>108.935497249737</c:v>
                </c:pt>
                <c:pt idx="2986">
                  <c:v>109.015757222074</c:v>
                </c:pt>
                <c:pt idx="2987">
                  <c:v>109.146015456546</c:v>
                </c:pt>
                <c:pt idx="2988">
                  <c:v>109.167303366562</c:v>
                </c:pt>
                <c:pt idx="2989">
                  <c:v>109.16411345559401</c:v>
                </c:pt>
                <c:pt idx="2990">
                  <c:v>109.186084413671</c:v>
                </c:pt>
                <c:pt idx="2991">
                  <c:v>109.31499173304201</c:v>
                </c:pt>
                <c:pt idx="2992">
                  <c:v>109.364869845981</c:v>
                </c:pt>
                <c:pt idx="2993">
                  <c:v>109.379351879059</c:v>
                </c:pt>
                <c:pt idx="2994">
                  <c:v>109.41723544104001</c:v>
                </c:pt>
                <c:pt idx="2995">
                  <c:v>109.290123455602</c:v>
                </c:pt>
                <c:pt idx="2996">
                  <c:v>109.348785484506</c:v>
                </c:pt>
                <c:pt idx="2997">
                  <c:v>109.481618898178</c:v>
                </c:pt>
                <c:pt idx="2998">
                  <c:v>109.13814987318899</c:v>
                </c:pt>
                <c:pt idx="2999">
                  <c:v>109.000557816393</c:v>
                </c:pt>
                <c:pt idx="3000">
                  <c:v>108.922196125393</c:v>
                </c:pt>
                <c:pt idx="3001">
                  <c:v>109.06410332943901</c:v>
                </c:pt>
                <c:pt idx="3002">
                  <c:v>108.81314578951201</c:v>
                </c:pt>
                <c:pt idx="3003">
                  <c:v>108.63354700313801</c:v>
                </c:pt>
                <c:pt idx="3004">
                  <c:v>108.55989368236401</c:v>
                </c:pt>
                <c:pt idx="3005">
                  <c:v>108.467253532209</c:v>
                </c:pt>
                <c:pt idx="3006">
                  <c:v>108.60978887528699</c:v>
                </c:pt>
                <c:pt idx="3007">
                  <c:v>108.616787495423</c:v>
                </c:pt>
                <c:pt idx="3008">
                  <c:v>108.66677039292399</c:v>
                </c:pt>
                <c:pt idx="3009">
                  <c:v>108.70966238225201</c:v>
                </c:pt>
                <c:pt idx="3010">
                  <c:v>108.88616984612599</c:v>
                </c:pt>
                <c:pt idx="3011">
                  <c:v>109.02336457209</c:v>
                </c:pt>
                <c:pt idx="3012">
                  <c:v>109.05464083427201</c:v>
                </c:pt>
                <c:pt idx="3013">
                  <c:v>109.432575895006</c:v>
                </c:pt>
                <c:pt idx="3014">
                  <c:v>109.71649583736701</c:v>
                </c:pt>
                <c:pt idx="3015">
                  <c:v>109.87938875037401</c:v>
                </c:pt>
                <c:pt idx="3016">
                  <c:v>110.047051558869</c:v>
                </c:pt>
                <c:pt idx="3017">
                  <c:v>110.093436882717</c:v>
                </c:pt>
                <c:pt idx="3018">
                  <c:v>110.115383844037</c:v>
                </c:pt>
                <c:pt idx="3019">
                  <c:v>110.12314233303699</c:v>
                </c:pt>
                <c:pt idx="3020">
                  <c:v>110.259632166378</c:v>
                </c:pt>
                <c:pt idx="3021">
                  <c:v>110.355649712786</c:v>
                </c:pt>
                <c:pt idx="3022">
                  <c:v>110.33021703035899</c:v>
                </c:pt>
                <c:pt idx="3023">
                  <c:v>110.318248129171</c:v>
                </c:pt>
                <c:pt idx="3024">
                  <c:v>110.192620700826</c:v>
                </c:pt>
                <c:pt idx="3025">
                  <c:v>110.264528559571</c:v>
                </c:pt>
                <c:pt idx="3026">
                  <c:v>110.23225613541101</c:v>
                </c:pt>
                <c:pt idx="3027">
                  <c:v>110.23373258698901</c:v>
                </c:pt>
                <c:pt idx="3028">
                  <c:v>110.160389194877</c:v>
                </c:pt>
                <c:pt idx="3029">
                  <c:v>110.259382897572</c:v>
                </c:pt>
                <c:pt idx="3030">
                  <c:v>110.23461431298</c:v>
                </c:pt>
                <c:pt idx="3031">
                  <c:v>110.362332223339</c:v>
                </c:pt>
                <c:pt idx="3032">
                  <c:v>110.259206208012</c:v>
                </c:pt>
                <c:pt idx="3033">
                  <c:v>110.253563534563</c:v>
                </c:pt>
                <c:pt idx="3034">
                  <c:v>110.011454178902</c:v>
                </c:pt>
                <c:pt idx="3035">
                  <c:v>110.00453441250301</c:v>
                </c:pt>
                <c:pt idx="3036">
                  <c:v>110.139501387495</c:v>
                </c:pt>
                <c:pt idx="3037">
                  <c:v>110.207997587186</c:v>
                </c:pt>
                <c:pt idx="3038">
                  <c:v>110.19148238345799</c:v>
                </c:pt>
                <c:pt idx="3039">
                  <c:v>110.105463228885</c:v>
                </c:pt>
                <c:pt idx="3040">
                  <c:v>110.13455216351301</c:v>
                </c:pt>
                <c:pt idx="3041">
                  <c:v>110.284106733624</c:v>
                </c:pt>
                <c:pt idx="3042">
                  <c:v>110.34491112391601</c:v>
                </c:pt>
                <c:pt idx="3043">
                  <c:v>110.332138789455</c:v>
                </c:pt>
                <c:pt idx="3044">
                  <c:v>110.33257812782099</c:v>
                </c:pt>
                <c:pt idx="3045">
                  <c:v>110.242558178088</c:v>
                </c:pt>
                <c:pt idx="3046">
                  <c:v>110.316325426451</c:v>
                </c:pt>
                <c:pt idx="3047">
                  <c:v>110.226250352202</c:v>
                </c:pt>
                <c:pt idx="3048">
                  <c:v>110.243647251434</c:v>
                </c:pt>
                <c:pt idx="3049">
                  <c:v>110.14680279202901</c:v>
                </c:pt>
                <c:pt idx="3050">
                  <c:v>110.07319773438201</c:v>
                </c:pt>
                <c:pt idx="3051">
                  <c:v>110.115516616791</c:v>
                </c:pt>
                <c:pt idx="3052">
                  <c:v>110.073917646404</c:v>
                </c:pt>
                <c:pt idx="3053">
                  <c:v>110.06229483121901</c:v>
                </c:pt>
                <c:pt idx="3054">
                  <c:v>110.056701458731</c:v>
                </c:pt>
                <c:pt idx="3055">
                  <c:v>110.05674792844999</c:v>
                </c:pt>
                <c:pt idx="3056">
                  <c:v>110.120971036355</c:v>
                </c:pt>
                <c:pt idx="3057">
                  <c:v>110.127986407271</c:v>
                </c:pt>
                <c:pt idx="3058">
                  <c:v>109.987797661767</c:v>
                </c:pt>
                <c:pt idx="3059">
                  <c:v>109.92376603533</c:v>
                </c:pt>
                <c:pt idx="3060">
                  <c:v>109.87227025290601</c:v>
                </c:pt>
                <c:pt idx="3061">
                  <c:v>110.06407222743201</c:v>
                </c:pt>
                <c:pt idx="3062">
                  <c:v>110.09681416822799</c:v>
                </c:pt>
                <c:pt idx="3063">
                  <c:v>110.000073469101</c:v>
                </c:pt>
                <c:pt idx="3064">
                  <c:v>109.969428193449</c:v>
                </c:pt>
                <c:pt idx="3065">
                  <c:v>109.792846053159</c:v>
                </c:pt>
                <c:pt idx="3066">
                  <c:v>109.770021622572</c:v>
                </c:pt>
                <c:pt idx="3067">
                  <c:v>109.820189846109</c:v>
                </c:pt>
                <c:pt idx="3068">
                  <c:v>109.963304491847</c:v>
                </c:pt>
                <c:pt idx="3069">
                  <c:v>109.923193020794</c:v>
                </c:pt>
                <c:pt idx="3070">
                  <c:v>109.824701019994</c:v>
                </c:pt>
                <c:pt idx="3071">
                  <c:v>109.612081649438</c:v>
                </c:pt>
                <c:pt idx="3072">
                  <c:v>109.506707959773</c:v>
                </c:pt>
                <c:pt idx="3073">
                  <c:v>109.392056305916</c:v>
                </c:pt>
                <c:pt idx="3074">
                  <c:v>109.295984750104</c:v>
                </c:pt>
                <c:pt idx="3075">
                  <c:v>109.34451929726301</c:v>
                </c:pt>
                <c:pt idx="3076">
                  <c:v>109.32520538786601</c:v>
                </c:pt>
                <c:pt idx="3077">
                  <c:v>109.213424911244</c:v>
                </c:pt>
                <c:pt idx="3078">
                  <c:v>109.255907612024</c:v>
                </c:pt>
                <c:pt idx="3079">
                  <c:v>109.156174417701</c:v>
                </c:pt>
                <c:pt idx="3080">
                  <c:v>109.176484155941</c:v>
                </c:pt>
                <c:pt idx="3081">
                  <c:v>109.209945135599</c:v>
                </c:pt>
                <c:pt idx="3082">
                  <c:v>109.131236499016</c:v>
                </c:pt>
                <c:pt idx="3083">
                  <c:v>109.096507908395</c:v>
                </c:pt>
                <c:pt idx="3084">
                  <c:v>109.154683366461</c:v>
                </c:pt>
                <c:pt idx="3085">
                  <c:v>109.158039491392</c:v>
                </c:pt>
                <c:pt idx="3086">
                  <c:v>109.07941266646699</c:v>
                </c:pt>
                <c:pt idx="3087">
                  <c:v>109.120062990844</c:v>
                </c:pt>
                <c:pt idx="3088">
                  <c:v>109.15006709628901</c:v>
                </c:pt>
                <c:pt idx="3089">
                  <c:v>109.174260911654</c:v>
                </c:pt>
                <c:pt idx="3090">
                  <c:v>109.11507563962699</c:v>
                </c:pt>
                <c:pt idx="3091">
                  <c:v>109.15566369330899</c:v>
                </c:pt>
                <c:pt idx="3092">
                  <c:v>109.213562936372</c:v>
                </c:pt>
                <c:pt idx="3093">
                  <c:v>109.099665991709</c:v>
                </c:pt>
                <c:pt idx="3094">
                  <c:v>109.216762566341</c:v>
                </c:pt>
                <c:pt idx="3095">
                  <c:v>109.220900460773</c:v>
                </c:pt>
                <c:pt idx="3096">
                  <c:v>109.231899359284</c:v>
                </c:pt>
                <c:pt idx="3097">
                  <c:v>109.304566096871</c:v>
                </c:pt>
                <c:pt idx="3098">
                  <c:v>109.251546910876</c:v>
                </c:pt>
                <c:pt idx="3099">
                  <c:v>109.13476819158601</c:v>
                </c:pt>
                <c:pt idx="3100">
                  <c:v>109.16342963088201</c:v>
                </c:pt>
                <c:pt idx="3101">
                  <c:v>109.26960000970701</c:v>
                </c:pt>
                <c:pt idx="3102">
                  <c:v>109.118099074863</c:v>
                </c:pt>
                <c:pt idx="3103">
                  <c:v>109.13840046579401</c:v>
                </c:pt>
                <c:pt idx="3104">
                  <c:v>109.17135906375501</c:v>
                </c:pt>
                <c:pt idx="3105">
                  <c:v>109.172993603397</c:v>
                </c:pt>
                <c:pt idx="3106">
                  <c:v>109.29950601442999</c:v>
                </c:pt>
                <c:pt idx="3107">
                  <c:v>109.2775314407</c:v>
                </c:pt>
                <c:pt idx="3108">
                  <c:v>109.348767379668</c:v>
                </c:pt>
                <c:pt idx="3109">
                  <c:v>109.413771106665</c:v>
                </c:pt>
                <c:pt idx="3110">
                  <c:v>109.359481070802</c:v>
                </c:pt>
                <c:pt idx="3111">
                  <c:v>109.415717121851</c:v>
                </c:pt>
                <c:pt idx="3112">
                  <c:v>109.46362801516</c:v>
                </c:pt>
                <c:pt idx="3113">
                  <c:v>109.449208001662</c:v>
                </c:pt>
                <c:pt idx="3114">
                  <c:v>109.403437134081</c:v>
                </c:pt>
                <c:pt idx="3115">
                  <c:v>109.40537891234899</c:v>
                </c:pt>
                <c:pt idx="3116">
                  <c:v>109.35781927177</c:v>
                </c:pt>
                <c:pt idx="3117">
                  <c:v>109.314789547709</c:v>
                </c:pt>
                <c:pt idx="3118">
                  <c:v>109.217243687498</c:v>
                </c:pt>
                <c:pt idx="3119">
                  <c:v>109.242939949999</c:v>
                </c:pt>
                <c:pt idx="3120">
                  <c:v>109.18761989233199</c:v>
                </c:pt>
                <c:pt idx="3121">
                  <c:v>109.252007438037</c:v>
                </c:pt>
                <c:pt idx="3122">
                  <c:v>109.427792146595</c:v>
                </c:pt>
                <c:pt idx="3123">
                  <c:v>109.43474147143399</c:v>
                </c:pt>
                <c:pt idx="3124">
                  <c:v>109.445364438593</c:v>
                </c:pt>
                <c:pt idx="3125">
                  <c:v>109.434451350863</c:v>
                </c:pt>
                <c:pt idx="3126">
                  <c:v>109.52093465922501</c:v>
                </c:pt>
                <c:pt idx="3127">
                  <c:v>109.53981073770601</c:v>
                </c:pt>
                <c:pt idx="3128">
                  <c:v>109.536142899699</c:v>
                </c:pt>
                <c:pt idx="3129">
                  <c:v>109.55357984219501</c:v>
                </c:pt>
                <c:pt idx="3130">
                  <c:v>109.526987373856</c:v>
                </c:pt>
                <c:pt idx="3131">
                  <c:v>109.608537219619</c:v>
                </c:pt>
                <c:pt idx="3132">
                  <c:v>109.732657595828</c:v>
                </c:pt>
                <c:pt idx="3133">
                  <c:v>109.771401192418</c:v>
                </c:pt>
                <c:pt idx="3134">
                  <c:v>109.733081028892</c:v>
                </c:pt>
                <c:pt idx="3135">
                  <c:v>109.67818869140299</c:v>
                </c:pt>
                <c:pt idx="3136">
                  <c:v>109.748107445244</c:v>
                </c:pt>
                <c:pt idx="3137">
                  <c:v>109.654853946881</c:v>
                </c:pt>
                <c:pt idx="3138">
                  <c:v>109.58817503417799</c:v>
                </c:pt>
                <c:pt idx="3139">
                  <c:v>109.61658409070201</c:v>
                </c:pt>
                <c:pt idx="3140">
                  <c:v>109.637921381957</c:v>
                </c:pt>
                <c:pt idx="3141">
                  <c:v>109.717432506737</c:v>
                </c:pt>
                <c:pt idx="3142">
                  <c:v>109.678261629291</c:v>
                </c:pt>
                <c:pt idx="3143">
                  <c:v>109.85169418655001</c:v>
                </c:pt>
                <c:pt idx="3144">
                  <c:v>109.540496176792</c:v>
                </c:pt>
                <c:pt idx="3145">
                  <c:v>109.421630286724</c:v>
                </c:pt>
                <c:pt idx="3146">
                  <c:v>109.612074540872</c:v>
                </c:pt>
                <c:pt idx="3147">
                  <c:v>109.520590838822</c:v>
                </c:pt>
                <c:pt idx="3148">
                  <c:v>110.299266795956</c:v>
                </c:pt>
                <c:pt idx="3149">
                  <c:v>110.14634445279199</c:v>
                </c:pt>
                <c:pt idx="3150">
                  <c:v>109.91907321974401</c:v>
                </c:pt>
                <c:pt idx="3151">
                  <c:v>109.982363127723</c:v>
                </c:pt>
                <c:pt idx="3152">
                  <c:v>109.91392727719401</c:v>
                </c:pt>
                <c:pt idx="3153">
                  <c:v>110.058777972805</c:v>
                </c:pt>
                <c:pt idx="3154">
                  <c:v>110.075352195123</c:v>
                </c:pt>
                <c:pt idx="3155">
                  <c:v>110.05053027169301</c:v>
                </c:pt>
                <c:pt idx="3156">
                  <c:v>110.116096604829</c:v>
                </c:pt>
                <c:pt idx="3157">
                  <c:v>110.18537954135201</c:v>
                </c:pt>
                <c:pt idx="3158">
                  <c:v>110.258428601338</c:v>
                </c:pt>
                <c:pt idx="3159">
                  <c:v>110.277096149203</c:v>
                </c:pt>
                <c:pt idx="3160">
                  <c:v>110.270501759425</c:v>
                </c:pt>
                <c:pt idx="3161">
                  <c:v>110.376812800096</c:v>
                </c:pt>
                <c:pt idx="3162">
                  <c:v>110.468007013736</c:v>
                </c:pt>
                <c:pt idx="3163">
                  <c:v>110.55461055601999</c:v>
                </c:pt>
                <c:pt idx="3164">
                  <c:v>110.534914125071</c:v>
                </c:pt>
                <c:pt idx="3165">
                  <c:v>110.646653705022</c:v>
                </c:pt>
                <c:pt idx="3166">
                  <c:v>110.743647825894</c:v>
                </c:pt>
                <c:pt idx="3167">
                  <c:v>110.79060824151399</c:v>
                </c:pt>
                <c:pt idx="3168">
                  <c:v>110.83207729318001</c:v>
                </c:pt>
                <c:pt idx="3169">
                  <c:v>110.836001823069</c:v>
                </c:pt>
                <c:pt idx="3170">
                  <c:v>110.876341313841</c:v>
                </c:pt>
                <c:pt idx="3171">
                  <c:v>110.94639043356599</c:v>
                </c:pt>
                <c:pt idx="3172">
                  <c:v>110.982097098585</c:v>
                </c:pt>
                <c:pt idx="3173">
                  <c:v>110.890782213631</c:v>
                </c:pt>
                <c:pt idx="3174">
                  <c:v>110.953519272553</c:v>
                </c:pt>
                <c:pt idx="3175">
                  <c:v>110.959471308684</c:v>
                </c:pt>
                <c:pt idx="3176">
                  <c:v>111.008236682336</c:v>
                </c:pt>
                <c:pt idx="3177">
                  <c:v>111.07362514576199</c:v>
                </c:pt>
                <c:pt idx="3178">
                  <c:v>111.119666803451</c:v>
                </c:pt>
                <c:pt idx="3179">
                  <c:v>111.095157811541</c:v>
                </c:pt>
                <c:pt idx="3180">
                  <c:v>111.159116326733</c:v>
                </c:pt>
                <c:pt idx="3181">
                  <c:v>111.162371427103</c:v>
                </c:pt>
                <c:pt idx="3182">
                  <c:v>111.208067327701</c:v>
                </c:pt>
                <c:pt idx="3183">
                  <c:v>111.28713536485</c:v>
                </c:pt>
                <c:pt idx="3184">
                  <c:v>111.30415668999601</c:v>
                </c:pt>
                <c:pt idx="3185">
                  <c:v>111.432146297917</c:v>
                </c:pt>
                <c:pt idx="3186">
                  <c:v>111.599144450206</c:v>
                </c:pt>
                <c:pt idx="3187">
                  <c:v>111.57219517990301</c:v>
                </c:pt>
                <c:pt idx="3188">
                  <c:v>111.71055339827301</c:v>
                </c:pt>
                <c:pt idx="3189">
                  <c:v>111.709994372727</c:v>
                </c:pt>
                <c:pt idx="3190">
                  <c:v>111.651739755544</c:v>
                </c:pt>
                <c:pt idx="3191">
                  <c:v>111.69019719004901</c:v>
                </c:pt>
                <c:pt idx="3192">
                  <c:v>111.691515340461</c:v>
                </c:pt>
                <c:pt idx="3193">
                  <c:v>111.635757463579</c:v>
                </c:pt>
                <c:pt idx="3194">
                  <c:v>111.70311758895301</c:v>
                </c:pt>
                <c:pt idx="3195">
                  <c:v>111.744734128394</c:v>
                </c:pt>
                <c:pt idx="3196">
                  <c:v>111.88810684769599</c:v>
                </c:pt>
                <c:pt idx="3197">
                  <c:v>111.947141465451</c:v>
                </c:pt>
                <c:pt idx="3198">
                  <c:v>111.955356109867</c:v>
                </c:pt>
                <c:pt idx="3199">
                  <c:v>112.00351851457999</c:v>
                </c:pt>
                <c:pt idx="3200">
                  <c:v>112.048770103309</c:v>
                </c:pt>
                <c:pt idx="3201">
                  <c:v>112.130395804865</c:v>
                </c:pt>
                <c:pt idx="3202">
                  <c:v>112.24372728815401</c:v>
                </c:pt>
                <c:pt idx="3203">
                  <c:v>112.33551994233299</c:v>
                </c:pt>
                <c:pt idx="3204">
                  <c:v>112.42942626635001</c:v>
                </c:pt>
                <c:pt idx="3205">
                  <c:v>112.513289231171</c:v>
                </c:pt>
                <c:pt idx="3206">
                  <c:v>112.56281520708001</c:v>
                </c:pt>
                <c:pt idx="3207">
                  <c:v>112.67856799891</c:v>
                </c:pt>
                <c:pt idx="3208">
                  <c:v>112.80521566364099</c:v>
                </c:pt>
                <c:pt idx="3209">
                  <c:v>112.89008380992399</c:v>
                </c:pt>
                <c:pt idx="3210">
                  <c:v>112.93175731914501</c:v>
                </c:pt>
                <c:pt idx="3211">
                  <c:v>113.062516137486</c:v>
                </c:pt>
                <c:pt idx="3212">
                  <c:v>113.17676093231201</c:v>
                </c:pt>
                <c:pt idx="3213">
                  <c:v>113.517341185807</c:v>
                </c:pt>
                <c:pt idx="3214">
                  <c:v>113.52078859062399</c:v>
                </c:pt>
                <c:pt idx="3215">
                  <c:v>113.51061773548901</c:v>
                </c:pt>
                <c:pt idx="3216">
                  <c:v>113.790831035332</c:v>
                </c:pt>
                <c:pt idx="3217">
                  <c:v>113.813030916058</c:v>
                </c:pt>
                <c:pt idx="3218">
                  <c:v>113.79248482644699</c:v>
                </c:pt>
                <c:pt idx="3219">
                  <c:v>113.83733621962899</c:v>
                </c:pt>
                <c:pt idx="3220">
                  <c:v>113.913255685346</c:v>
                </c:pt>
                <c:pt idx="3221">
                  <c:v>113.96855406638799</c:v>
                </c:pt>
                <c:pt idx="3222">
                  <c:v>113.96719959338201</c:v>
                </c:pt>
                <c:pt idx="3223">
                  <c:v>114.004415727875</c:v>
                </c:pt>
                <c:pt idx="3224">
                  <c:v>113.87821991244</c:v>
                </c:pt>
                <c:pt idx="3225">
                  <c:v>113.869227470025</c:v>
                </c:pt>
                <c:pt idx="3226">
                  <c:v>114.00201423053301</c:v>
                </c:pt>
                <c:pt idx="3227">
                  <c:v>113.909538006147</c:v>
                </c:pt>
                <c:pt idx="3228">
                  <c:v>113.91866083019499</c:v>
                </c:pt>
                <c:pt idx="3229">
                  <c:v>113.969650271893</c:v>
                </c:pt>
                <c:pt idx="3230">
                  <c:v>113.777392479542</c:v>
                </c:pt>
                <c:pt idx="3231">
                  <c:v>113.916215064677</c:v>
                </c:pt>
                <c:pt idx="3232">
                  <c:v>113.938946884291</c:v>
                </c:pt>
                <c:pt idx="3233">
                  <c:v>113.84996446221901</c:v>
                </c:pt>
                <c:pt idx="3234">
                  <c:v>113.823068312986</c:v>
                </c:pt>
                <c:pt idx="3235">
                  <c:v>113.852767920397</c:v>
                </c:pt>
                <c:pt idx="3236">
                  <c:v>113.954293815315</c:v>
                </c:pt>
                <c:pt idx="3237">
                  <c:v>114.007217122944</c:v>
                </c:pt>
                <c:pt idx="3238">
                  <c:v>113.97881097344199</c:v>
                </c:pt>
                <c:pt idx="3239">
                  <c:v>113.89648477912</c:v>
                </c:pt>
                <c:pt idx="3240">
                  <c:v>113.948830752215</c:v>
                </c:pt>
                <c:pt idx="3241">
                  <c:v>113.98729571983201</c:v>
                </c:pt>
                <c:pt idx="3242">
                  <c:v>113.997721409037</c:v>
                </c:pt>
                <c:pt idx="3243">
                  <c:v>113.90285424714899</c:v>
                </c:pt>
                <c:pt idx="3244">
                  <c:v>113.913302715901</c:v>
                </c:pt>
                <c:pt idx="3245">
                  <c:v>113.842768740753</c:v>
                </c:pt>
                <c:pt idx="3246">
                  <c:v>113.92188695014001</c:v>
                </c:pt>
                <c:pt idx="3247">
                  <c:v>113.971715671906</c:v>
                </c:pt>
                <c:pt idx="3248">
                  <c:v>113.955259374498</c:v>
                </c:pt>
                <c:pt idx="3249">
                  <c:v>114.03812942186801</c:v>
                </c:pt>
                <c:pt idx="3250">
                  <c:v>114.04539685778801</c:v>
                </c:pt>
                <c:pt idx="3251">
                  <c:v>114.11342846319199</c:v>
                </c:pt>
                <c:pt idx="3252">
                  <c:v>114.14996433395299</c:v>
                </c:pt>
                <c:pt idx="3253">
                  <c:v>114.09564676793001</c:v>
                </c:pt>
                <c:pt idx="3254">
                  <c:v>113.980362740351</c:v>
                </c:pt>
                <c:pt idx="3255">
                  <c:v>114.02040267071</c:v>
                </c:pt>
                <c:pt idx="3256">
                  <c:v>113.96406523208</c:v>
                </c:pt>
                <c:pt idx="3257">
                  <c:v>113.957292671204</c:v>
                </c:pt>
                <c:pt idx="3258">
                  <c:v>114.01902822001399</c:v>
                </c:pt>
                <c:pt idx="3259">
                  <c:v>114.045000572592</c:v>
                </c:pt>
                <c:pt idx="3260">
                  <c:v>113.98007237070701</c:v>
                </c:pt>
                <c:pt idx="3261">
                  <c:v>114.04792307559499</c:v>
                </c:pt>
                <c:pt idx="3262">
                  <c:v>114.063297898374</c:v>
                </c:pt>
                <c:pt idx="3263">
                  <c:v>114.099169659572</c:v>
                </c:pt>
                <c:pt idx="3264">
                  <c:v>114.011993704399</c:v>
                </c:pt>
                <c:pt idx="3265">
                  <c:v>113.92549316908899</c:v>
                </c:pt>
                <c:pt idx="3266">
                  <c:v>113.91471492273899</c:v>
                </c:pt>
                <c:pt idx="3267">
                  <c:v>113.64378716748899</c:v>
                </c:pt>
                <c:pt idx="3268">
                  <c:v>113.606771501381</c:v>
                </c:pt>
                <c:pt idx="3269">
                  <c:v>113.31015742791099</c:v>
                </c:pt>
                <c:pt idx="3270">
                  <c:v>113.26408426958299</c:v>
                </c:pt>
                <c:pt idx="3271">
                  <c:v>113.36252515357801</c:v>
                </c:pt>
                <c:pt idx="3272">
                  <c:v>113.30137664535501</c:v>
                </c:pt>
                <c:pt idx="3273">
                  <c:v>113.29532008327899</c:v>
                </c:pt>
                <c:pt idx="3274">
                  <c:v>113.25108197777899</c:v>
                </c:pt>
                <c:pt idx="3275">
                  <c:v>113.220508157727</c:v>
                </c:pt>
                <c:pt idx="3276">
                  <c:v>113.24315125939501</c:v>
                </c:pt>
                <c:pt idx="3277">
                  <c:v>113.21848526896601</c:v>
                </c:pt>
                <c:pt idx="3278">
                  <c:v>113.000910198071</c:v>
                </c:pt>
                <c:pt idx="3279">
                  <c:v>112.898014416143</c:v>
                </c:pt>
                <c:pt idx="3280">
                  <c:v>112.997184541241</c:v>
                </c:pt>
                <c:pt idx="3281">
                  <c:v>112.97135067823</c:v>
                </c:pt>
                <c:pt idx="3282">
                  <c:v>112.987702597381</c:v>
                </c:pt>
                <c:pt idx="3283">
                  <c:v>113.08795719253899</c:v>
                </c:pt>
                <c:pt idx="3284">
                  <c:v>113.04089954046199</c:v>
                </c:pt>
                <c:pt idx="3285">
                  <c:v>113.150875629445</c:v>
                </c:pt>
                <c:pt idx="3286">
                  <c:v>113.275531693136</c:v>
                </c:pt>
                <c:pt idx="3287">
                  <c:v>113.356921312322</c:v>
                </c:pt>
                <c:pt idx="3288">
                  <c:v>113.42657919409601</c:v>
                </c:pt>
                <c:pt idx="3289">
                  <c:v>113.511170677211</c:v>
                </c:pt>
                <c:pt idx="3290">
                  <c:v>113.534006766548</c:v>
                </c:pt>
                <c:pt idx="3291">
                  <c:v>113.58270042961099</c:v>
                </c:pt>
                <c:pt idx="3292">
                  <c:v>113.54408656294</c:v>
                </c:pt>
                <c:pt idx="3293">
                  <c:v>113.510525320478</c:v>
                </c:pt>
                <c:pt idx="3294">
                  <c:v>113.588717681728</c:v>
                </c:pt>
                <c:pt idx="3295">
                  <c:v>113.61252609365199</c:v>
                </c:pt>
                <c:pt idx="3296">
                  <c:v>113.650005288263</c:v>
                </c:pt>
                <c:pt idx="3297">
                  <c:v>113.71103885844001</c:v>
                </c:pt>
                <c:pt idx="3298">
                  <c:v>113.66727876440601</c:v>
                </c:pt>
                <c:pt idx="3299">
                  <c:v>113.610742617583</c:v>
                </c:pt>
                <c:pt idx="3300">
                  <c:v>113.761337976904</c:v>
                </c:pt>
                <c:pt idx="3301">
                  <c:v>113.841832534521</c:v>
                </c:pt>
                <c:pt idx="3302">
                  <c:v>113.84667656919299</c:v>
                </c:pt>
                <c:pt idx="3303">
                  <c:v>113.90917379590999</c:v>
                </c:pt>
                <c:pt idx="3304">
                  <c:v>113.901445859614</c:v>
                </c:pt>
                <c:pt idx="3305">
                  <c:v>113.90274529805799</c:v>
                </c:pt>
                <c:pt idx="3306">
                  <c:v>113.974373298524</c:v>
                </c:pt>
                <c:pt idx="3307">
                  <c:v>113.939616344866</c:v>
                </c:pt>
                <c:pt idx="3308">
                  <c:v>113.961353401081</c:v>
                </c:pt>
                <c:pt idx="3309">
                  <c:v>113.96477810054201</c:v>
                </c:pt>
                <c:pt idx="3310">
                  <c:v>113.962335412237</c:v>
                </c:pt>
                <c:pt idx="3311">
                  <c:v>114.036472507742</c:v>
                </c:pt>
                <c:pt idx="3312">
                  <c:v>114.110630553749</c:v>
                </c:pt>
                <c:pt idx="3313">
                  <c:v>114.1543362557</c:v>
                </c:pt>
                <c:pt idx="3314">
                  <c:v>114.262457628967</c:v>
                </c:pt>
                <c:pt idx="3315">
                  <c:v>114.338558364623</c:v>
                </c:pt>
                <c:pt idx="3316">
                  <c:v>114.40409702082</c:v>
                </c:pt>
                <c:pt idx="3317">
                  <c:v>114.32082759542</c:v>
                </c:pt>
                <c:pt idx="3318">
                  <c:v>114.329621766928</c:v>
                </c:pt>
                <c:pt idx="3319">
                  <c:v>114.32238903335301</c:v>
                </c:pt>
                <c:pt idx="3320">
                  <c:v>114.368847831069</c:v>
                </c:pt>
                <c:pt idx="3321">
                  <c:v>114.392698486051</c:v>
                </c:pt>
                <c:pt idx="3322">
                  <c:v>114.376272443754</c:v>
                </c:pt>
                <c:pt idx="3323">
                  <c:v>114.342297969474</c:v>
                </c:pt>
                <c:pt idx="3324">
                  <c:v>114.417995007849</c:v>
                </c:pt>
                <c:pt idx="3325">
                  <c:v>114.424743678143</c:v>
                </c:pt>
                <c:pt idx="3326">
                  <c:v>114.46059503357399</c:v>
                </c:pt>
                <c:pt idx="3327">
                  <c:v>114.544294605632</c:v>
                </c:pt>
                <c:pt idx="3328">
                  <c:v>114.37070228283601</c:v>
                </c:pt>
                <c:pt idx="3329">
                  <c:v>114.431888464868</c:v>
                </c:pt>
                <c:pt idx="3330">
                  <c:v>114.455057582252</c:v>
                </c:pt>
                <c:pt idx="3331">
                  <c:v>114.609360832619</c:v>
                </c:pt>
                <c:pt idx="3332">
                  <c:v>114.610906479376</c:v>
                </c:pt>
                <c:pt idx="3333">
                  <c:v>114.549996052978</c:v>
                </c:pt>
                <c:pt idx="3334">
                  <c:v>114.705138882771</c:v>
                </c:pt>
                <c:pt idx="3335">
                  <c:v>114.72461227445299</c:v>
                </c:pt>
                <c:pt idx="3336">
                  <c:v>114.790342412329</c:v>
                </c:pt>
                <c:pt idx="3337">
                  <c:v>114.92440741408601</c:v>
                </c:pt>
                <c:pt idx="3338">
                  <c:v>114.959308555546</c:v>
                </c:pt>
                <c:pt idx="3339">
                  <c:v>114.904055721586</c:v>
                </c:pt>
                <c:pt idx="3340">
                  <c:v>114.715045271349</c:v>
                </c:pt>
                <c:pt idx="3341">
                  <c:v>114.65871613847099</c:v>
                </c:pt>
                <c:pt idx="3342">
                  <c:v>114.523251349877</c:v>
                </c:pt>
                <c:pt idx="3343">
                  <c:v>114.427702872453</c:v>
                </c:pt>
                <c:pt idx="3344">
                  <c:v>114.39533131702299</c:v>
                </c:pt>
                <c:pt idx="3345">
                  <c:v>114.113091719043</c:v>
                </c:pt>
                <c:pt idx="3346">
                  <c:v>114.19494256568601</c:v>
                </c:pt>
                <c:pt idx="3347">
                  <c:v>114.221233475227</c:v>
                </c:pt>
                <c:pt idx="3348">
                  <c:v>114.06250693686199</c:v>
                </c:pt>
                <c:pt idx="3349">
                  <c:v>114.13039209932499</c:v>
                </c:pt>
                <c:pt idx="3350">
                  <c:v>114.012169956132</c:v>
                </c:pt>
                <c:pt idx="3351">
                  <c:v>114.110173646289</c:v>
                </c:pt>
                <c:pt idx="3352">
                  <c:v>114.098583819219</c:v>
                </c:pt>
                <c:pt idx="3353">
                  <c:v>114.044379481113</c:v>
                </c:pt>
                <c:pt idx="3354">
                  <c:v>114.025332340359</c:v>
                </c:pt>
                <c:pt idx="3355">
                  <c:v>114.043431912157</c:v>
                </c:pt>
                <c:pt idx="3356">
                  <c:v>114.104021734329</c:v>
                </c:pt>
                <c:pt idx="3357">
                  <c:v>114.16890302433499</c:v>
                </c:pt>
                <c:pt idx="3358">
                  <c:v>114.21740534644501</c:v>
                </c:pt>
                <c:pt idx="3359">
                  <c:v>114.372700256919</c:v>
                </c:pt>
                <c:pt idx="3360">
                  <c:v>114.266318225406</c:v>
                </c:pt>
                <c:pt idx="3361">
                  <c:v>114.40822361213699</c:v>
                </c:pt>
                <c:pt idx="3362">
                  <c:v>114.33443119381801</c:v>
                </c:pt>
                <c:pt idx="3363">
                  <c:v>114.311349130493</c:v>
                </c:pt>
                <c:pt idx="3364">
                  <c:v>114.339959433795</c:v>
                </c:pt>
                <c:pt idx="3365">
                  <c:v>114.415549543034</c:v>
                </c:pt>
                <c:pt idx="3366">
                  <c:v>114.423082109823</c:v>
                </c:pt>
                <c:pt idx="3367">
                  <c:v>114.428105193278</c:v>
                </c:pt>
                <c:pt idx="3368">
                  <c:v>114.45296908522501</c:v>
                </c:pt>
                <c:pt idx="3369">
                  <c:v>114.376531831912</c:v>
                </c:pt>
                <c:pt idx="3370">
                  <c:v>114.33082683570601</c:v>
                </c:pt>
                <c:pt idx="3371">
                  <c:v>114.40555953780699</c:v>
                </c:pt>
                <c:pt idx="3372">
                  <c:v>114.393340608592</c:v>
                </c:pt>
                <c:pt idx="3373">
                  <c:v>114.450633635535</c:v>
                </c:pt>
                <c:pt idx="3374">
                  <c:v>114.504690356754</c:v>
                </c:pt>
                <c:pt idx="3375">
                  <c:v>114.524240573269</c:v>
                </c:pt>
                <c:pt idx="3376">
                  <c:v>114.555748160032</c:v>
                </c:pt>
                <c:pt idx="3377">
                  <c:v>114.591974324533</c:v>
                </c:pt>
                <c:pt idx="3378">
                  <c:v>114.612634024428</c:v>
                </c:pt>
                <c:pt idx="3379">
                  <c:v>114.649735333031</c:v>
                </c:pt>
                <c:pt idx="3380">
                  <c:v>114.647730868572</c:v>
                </c:pt>
                <c:pt idx="3381">
                  <c:v>114.731007837726</c:v>
                </c:pt>
                <c:pt idx="3382">
                  <c:v>114.744181113965</c:v>
                </c:pt>
                <c:pt idx="3383">
                  <c:v>114.753955366768</c:v>
                </c:pt>
                <c:pt idx="3384">
                  <c:v>114.905529811691</c:v>
                </c:pt>
                <c:pt idx="3385">
                  <c:v>114.845856001187</c:v>
                </c:pt>
                <c:pt idx="3386">
                  <c:v>114.880493435418</c:v>
                </c:pt>
                <c:pt idx="3387">
                  <c:v>114.91243607270501</c:v>
                </c:pt>
                <c:pt idx="3388">
                  <c:v>114.95736336516801</c:v>
                </c:pt>
                <c:pt idx="3389">
                  <c:v>114.969662500133</c:v>
                </c:pt>
                <c:pt idx="3390">
                  <c:v>114.967725151097</c:v>
                </c:pt>
                <c:pt idx="3391">
                  <c:v>114.99171097868501</c:v>
                </c:pt>
                <c:pt idx="3392">
                  <c:v>114.86387758891</c:v>
                </c:pt>
                <c:pt idx="3393">
                  <c:v>114.881985013692</c:v>
                </c:pt>
                <c:pt idx="3394">
                  <c:v>114.907510144442</c:v>
                </c:pt>
                <c:pt idx="3395">
                  <c:v>114.9937169925</c:v>
                </c:pt>
                <c:pt idx="3396">
                  <c:v>115.040918218665</c:v>
                </c:pt>
                <c:pt idx="3397">
                  <c:v>115.111701106718</c:v>
                </c:pt>
                <c:pt idx="3398">
                  <c:v>115.108447277428</c:v>
                </c:pt>
                <c:pt idx="3399">
                  <c:v>115.18189633962599</c:v>
                </c:pt>
                <c:pt idx="3400">
                  <c:v>115.15731059478399</c:v>
                </c:pt>
                <c:pt idx="3401">
                  <c:v>115.278925993491</c:v>
                </c:pt>
                <c:pt idx="3402">
                  <c:v>115.33767774840901</c:v>
                </c:pt>
                <c:pt idx="3403">
                  <c:v>115.348906245649</c:v>
                </c:pt>
                <c:pt idx="3404">
                  <c:v>115.413967961103</c:v>
                </c:pt>
                <c:pt idx="3405">
                  <c:v>115.418660115601</c:v>
                </c:pt>
                <c:pt idx="3406">
                  <c:v>115.506861991129</c:v>
                </c:pt>
                <c:pt idx="3407">
                  <c:v>115.501033452554</c:v>
                </c:pt>
                <c:pt idx="3408">
                  <c:v>115.457003701164</c:v>
                </c:pt>
                <c:pt idx="3409">
                  <c:v>115.04985168642899</c:v>
                </c:pt>
                <c:pt idx="3410">
                  <c:v>115.107832287107</c:v>
                </c:pt>
                <c:pt idx="3411">
                  <c:v>115.121644639492</c:v>
                </c:pt>
                <c:pt idx="3412">
                  <c:v>115.144644312412</c:v>
                </c:pt>
                <c:pt idx="3413">
                  <c:v>115.234921743454</c:v>
                </c:pt>
                <c:pt idx="3414">
                  <c:v>115.17464840447199</c:v>
                </c:pt>
                <c:pt idx="3415">
                  <c:v>115.153666374417</c:v>
                </c:pt>
                <c:pt idx="3416">
                  <c:v>115.30438592896699</c:v>
                </c:pt>
                <c:pt idx="3417">
                  <c:v>115.243046387679</c:v>
                </c:pt>
                <c:pt idx="3418">
                  <c:v>115.273156720356</c:v>
                </c:pt>
                <c:pt idx="3419">
                  <c:v>115.354244473487</c:v>
                </c:pt>
                <c:pt idx="3420">
                  <c:v>115.384277968619</c:v>
                </c:pt>
                <c:pt idx="3421">
                  <c:v>115.463806987876</c:v>
                </c:pt>
                <c:pt idx="3422">
                  <c:v>115.516146676235</c:v>
                </c:pt>
                <c:pt idx="3423">
                  <c:v>115.55142005456899</c:v>
                </c:pt>
                <c:pt idx="3424">
                  <c:v>115.523324867772</c:v>
                </c:pt>
                <c:pt idx="3425">
                  <c:v>115.561675035116</c:v>
                </c:pt>
                <c:pt idx="3426">
                  <c:v>115.65983869893201</c:v>
                </c:pt>
                <c:pt idx="3427">
                  <c:v>115.744175860887</c:v>
                </c:pt>
                <c:pt idx="3428">
                  <c:v>115.709558339054</c:v>
                </c:pt>
                <c:pt idx="3429">
                  <c:v>115.691462426318</c:v>
                </c:pt>
                <c:pt idx="3430">
                  <c:v>115.730117226666</c:v>
                </c:pt>
                <c:pt idx="3431">
                  <c:v>115.725107992107</c:v>
                </c:pt>
                <c:pt idx="3432">
                  <c:v>115.760572124554</c:v>
                </c:pt>
                <c:pt idx="3433">
                  <c:v>115.831718827757</c:v>
                </c:pt>
                <c:pt idx="3434">
                  <c:v>115.883808621787</c:v>
                </c:pt>
                <c:pt idx="3435">
                  <c:v>115.879714364119</c:v>
                </c:pt>
                <c:pt idx="3436">
                  <c:v>115.892588026667</c:v>
                </c:pt>
                <c:pt idx="3437">
                  <c:v>115.946153048447</c:v>
                </c:pt>
                <c:pt idx="3438">
                  <c:v>115.96697031312399</c:v>
                </c:pt>
                <c:pt idx="3439">
                  <c:v>115.99267018225601</c:v>
                </c:pt>
                <c:pt idx="3440">
                  <c:v>116.085031975481</c:v>
                </c:pt>
                <c:pt idx="3441">
                  <c:v>116.19742538787099</c:v>
                </c:pt>
                <c:pt idx="3442">
                  <c:v>116.265993514646</c:v>
                </c:pt>
                <c:pt idx="3443">
                  <c:v>116.345921135995</c:v>
                </c:pt>
                <c:pt idx="3444">
                  <c:v>116.437082856001</c:v>
                </c:pt>
                <c:pt idx="3445">
                  <c:v>116.498809548598</c:v>
                </c:pt>
                <c:pt idx="3446">
                  <c:v>116.542503584272</c:v>
                </c:pt>
                <c:pt idx="3447">
                  <c:v>116.488005151718</c:v>
                </c:pt>
                <c:pt idx="3448">
                  <c:v>116.523838513314</c:v>
                </c:pt>
                <c:pt idx="3449">
                  <c:v>116.581116829111</c:v>
                </c:pt>
                <c:pt idx="3450">
                  <c:v>116.62868034522501</c:v>
                </c:pt>
                <c:pt idx="3451">
                  <c:v>116.732380105674</c:v>
                </c:pt>
                <c:pt idx="3452">
                  <c:v>116.766496791748</c:v>
                </c:pt>
                <c:pt idx="3453">
                  <c:v>116.777824618908</c:v>
                </c:pt>
                <c:pt idx="3454">
                  <c:v>116.814114899063</c:v>
                </c:pt>
                <c:pt idx="3455">
                  <c:v>116.83962702052401</c:v>
                </c:pt>
                <c:pt idx="3456">
                  <c:v>116.89475415279</c:v>
                </c:pt>
                <c:pt idx="3457">
                  <c:v>116.91263686287</c:v>
                </c:pt>
                <c:pt idx="3458">
                  <c:v>116.92737553061301</c:v>
                </c:pt>
                <c:pt idx="3459">
                  <c:v>116.92167138718899</c:v>
                </c:pt>
                <c:pt idx="3460">
                  <c:v>116.965974561582</c:v>
                </c:pt>
                <c:pt idx="3461">
                  <c:v>117.06045714748301</c:v>
                </c:pt>
                <c:pt idx="3462">
                  <c:v>117.074228164874</c:v>
                </c:pt>
                <c:pt idx="3463">
                  <c:v>117.068508224241</c:v>
                </c:pt>
                <c:pt idx="3464">
                  <c:v>117.07203073419601</c:v>
                </c:pt>
                <c:pt idx="3465">
                  <c:v>117.090778792046</c:v>
                </c:pt>
                <c:pt idx="3466">
                  <c:v>117.15008949546799</c:v>
                </c:pt>
                <c:pt idx="3467">
                  <c:v>117.19876483353001</c:v>
                </c:pt>
                <c:pt idx="3468">
                  <c:v>117.067921436337</c:v>
                </c:pt>
                <c:pt idx="3469">
                  <c:v>117.10326434437999</c:v>
                </c:pt>
                <c:pt idx="3470">
                  <c:v>116.919312322721</c:v>
                </c:pt>
                <c:pt idx="3471">
                  <c:v>116.991787082448</c:v>
                </c:pt>
                <c:pt idx="3472">
                  <c:v>116.946764800869</c:v>
                </c:pt>
                <c:pt idx="3473">
                  <c:v>116.587164824814</c:v>
                </c:pt>
                <c:pt idx="3474">
                  <c:v>116.603693168723</c:v>
                </c:pt>
                <c:pt idx="3475">
                  <c:v>116.592827867577</c:v>
                </c:pt>
                <c:pt idx="3476">
                  <c:v>116.67697290904199</c:v>
                </c:pt>
                <c:pt idx="3477">
                  <c:v>116.636730412272</c:v>
                </c:pt>
                <c:pt idx="3478">
                  <c:v>116.655070278664</c:v>
                </c:pt>
                <c:pt idx="3479">
                  <c:v>116.680465069137</c:v>
                </c:pt>
                <c:pt idx="3480">
                  <c:v>116.889372814157</c:v>
                </c:pt>
                <c:pt idx="3481">
                  <c:v>116.990725157879</c:v>
                </c:pt>
                <c:pt idx="3482">
                  <c:v>117.126054885546</c:v>
                </c:pt>
                <c:pt idx="3483">
                  <c:v>117.187684837007</c:v>
                </c:pt>
                <c:pt idx="3484">
                  <c:v>117.25118984743401</c:v>
                </c:pt>
                <c:pt idx="3485">
                  <c:v>117.32267992883099</c:v>
                </c:pt>
                <c:pt idx="3486">
                  <c:v>117.364868468908</c:v>
                </c:pt>
                <c:pt idx="3487">
                  <c:v>117.355561783544</c:v>
                </c:pt>
                <c:pt idx="3488">
                  <c:v>117.37653655254</c:v>
                </c:pt>
                <c:pt idx="3489">
                  <c:v>117.359718293211</c:v>
                </c:pt>
                <c:pt idx="3490">
                  <c:v>117.495195483826</c:v>
                </c:pt>
                <c:pt idx="3491">
                  <c:v>117.564986060781</c:v>
                </c:pt>
                <c:pt idx="3492">
                  <c:v>117.593516542801</c:v>
                </c:pt>
                <c:pt idx="3493">
                  <c:v>117.647138864894</c:v>
                </c:pt>
                <c:pt idx="3494">
                  <c:v>117.721441158583</c:v>
                </c:pt>
                <c:pt idx="3495">
                  <c:v>117.67149184527101</c:v>
                </c:pt>
                <c:pt idx="3496">
                  <c:v>117.75711212102701</c:v>
                </c:pt>
                <c:pt idx="3497">
                  <c:v>117.791192462871</c:v>
                </c:pt>
                <c:pt idx="3498">
                  <c:v>117.835959199502</c:v>
                </c:pt>
                <c:pt idx="3499">
                  <c:v>117.843918078752</c:v>
                </c:pt>
                <c:pt idx="3500">
                  <c:v>117.831656388518</c:v>
                </c:pt>
                <c:pt idx="3501">
                  <c:v>117.93897748466</c:v>
                </c:pt>
                <c:pt idx="3502">
                  <c:v>117.952995327382</c:v>
                </c:pt>
                <c:pt idx="3503">
                  <c:v>117.953051503353</c:v>
                </c:pt>
                <c:pt idx="3504">
                  <c:v>118.039370256109</c:v>
                </c:pt>
                <c:pt idx="3505">
                  <c:v>118.075500384433</c:v>
                </c:pt>
                <c:pt idx="3506">
                  <c:v>118.145851417957</c:v>
                </c:pt>
                <c:pt idx="3507">
                  <c:v>118.219580013648</c:v>
                </c:pt>
                <c:pt idx="3508">
                  <c:v>118.271603245775</c:v>
                </c:pt>
                <c:pt idx="3509">
                  <c:v>118.379095979788</c:v>
                </c:pt>
                <c:pt idx="3510">
                  <c:v>118.419290837077</c:v>
                </c:pt>
                <c:pt idx="3511">
                  <c:v>118.509636549595</c:v>
                </c:pt>
                <c:pt idx="3512">
                  <c:v>118.560340778786</c:v>
                </c:pt>
                <c:pt idx="3513">
                  <c:v>118.542731007117</c:v>
                </c:pt>
                <c:pt idx="3514">
                  <c:v>118.600527582849</c:v>
                </c:pt>
                <c:pt idx="3515">
                  <c:v>118.59974034654</c:v>
                </c:pt>
                <c:pt idx="3516">
                  <c:v>118.639033207878</c:v>
                </c:pt>
                <c:pt idx="3517">
                  <c:v>118.64003149537599</c:v>
                </c:pt>
                <c:pt idx="3518">
                  <c:v>118.689662003263</c:v>
                </c:pt>
                <c:pt idx="3519">
                  <c:v>118.64461446354299</c:v>
                </c:pt>
                <c:pt idx="3520">
                  <c:v>118.70237359119</c:v>
                </c:pt>
                <c:pt idx="3521">
                  <c:v>118.787999368492</c:v>
                </c:pt>
                <c:pt idx="3522">
                  <c:v>118.865096260192</c:v>
                </c:pt>
                <c:pt idx="3523">
                  <c:v>118.917260087998</c:v>
                </c:pt>
                <c:pt idx="3524">
                  <c:v>118.93386654412799</c:v>
                </c:pt>
                <c:pt idx="3525">
                  <c:v>118.986669239474</c:v>
                </c:pt>
                <c:pt idx="3526">
                  <c:v>119.06685306036999</c:v>
                </c:pt>
                <c:pt idx="3527">
                  <c:v>119.062111576741</c:v>
                </c:pt>
                <c:pt idx="3528">
                  <c:v>119.100489379978</c:v>
                </c:pt>
                <c:pt idx="3529">
                  <c:v>119.11051824495</c:v>
                </c:pt>
                <c:pt idx="3530">
                  <c:v>119.268593022299</c:v>
                </c:pt>
                <c:pt idx="3531">
                  <c:v>119.35567373707801</c:v>
                </c:pt>
                <c:pt idx="3532">
                  <c:v>119.393972283027</c:v>
                </c:pt>
                <c:pt idx="3533">
                  <c:v>119.478665401538</c:v>
                </c:pt>
                <c:pt idx="3534">
                  <c:v>119.593856537932</c:v>
                </c:pt>
                <c:pt idx="3535">
                  <c:v>119.355003421947</c:v>
                </c:pt>
                <c:pt idx="3536">
                  <c:v>119.374828115003</c:v>
                </c:pt>
                <c:pt idx="3537">
                  <c:v>119.297708408209</c:v>
                </c:pt>
                <c:pt idx="3538">
                  <c:v>119.227601113294</c:v>
                </c:pt>
                <c:pt idx="3539">
                  <c:v>119.267734520735</c:v>
                </c:pt>
                <c:pt idx="3540">
                  <c:v>119.246432922629</c:v>
                </c:pt>
                <c:pt idx="3541">
                  <c:v>119.278445205125</c:v>
                </c:pt>
                <c:pt idx="3542">
                  <c:v>119.204923615171</c:v>
                </c:pt>
                <c:pt idx="3543">
                  <c:v>119.301704997824</c:v>
                </c:pt>
                <c:pt idx="3544">
                  <c:v>119.29875097181301</c:v>
                </c:pt>
                <c:pt idx="3545">
                  <c:v>119.367197909803</c:v>
                </c:pt>
                <c:pt idx="3546">
                  <c:v>119.439547746519</c:v>
                </c:pt>
                <c:pt idx="3547">
                  <c:v>119.455066094589</c:v>
                </c:pt>
                <c:pt idx="3548">
                  <c:v>119.529850773256</c:v>
                </c:pt>
                <c:pt idx="3549">
                  <c:v>119.575056421578</c:v>
                </c:pt>
                <c:pt idx="3550">
                  <c:v>119.650192021248</c:v>
                </c:pt>
                <c:pt idx="3551">
                  <c:v>119.735092429256</c:v>
                </c:pt>
                <c:pt idx="3552">
                  <c:v>119.81992390380999</c:v>
                </c:pt>
                <c:pt idx="3553">
                  <c:v>119.83289904541699</c:v>
                </c:pt>
                <c:pt idx="3554">
                  <c:v>119.85194510150301</c:v>
                </c:pt>
                <c:pt idx="3555">
                  <c:v>119.864958839713</c:v>
                </c:pt>
                <c:pt idx="3556">
                  <c:v>119.90029821095</c:v>
                </c:pt>
                <c:pt idx="3557">
                  <c:v>119.992734008265</c:v>
                </c:pt>
                <c:pt idx="3558">
                  <c:v>119.935999176019</c:v>
                </c:pt>
                <c:pt idx="3559">
                  <c:v>120.003072640797</c:v>
                </c:pt>
                <c:pt idx="3560">
                  <c:v>119.967188735317</c:v>
                </c:pt>
                <c:pt idx="3561">
                  <c:v>120.07687244712599</c:v>
                </c:pt>
                <c:pt idx="3562">
                  <c:v>120.117211141263</c:v>
                </c:pt>
                <c:pt idx="3563">
                  <c:v>120.17012698789399</c:v>
                </c:pt>
                <c:pt idx="3564">
                  <c:v>120.16838088799599</c:v>
                </c:pt>
                <c:pt idx="3565">
                  <c:v>120.202849211283</c:v>
                </c:pt>
                <c:pt idx="3566">
                  <c:v>120.304633843959</c:v>
                </c:pt>
                <c:pt idx="3567">
                  <c:v>120.39348119962899</c:v>
                </c:pt>
                <c:pt idx="3568">
                  <c:v>120.46632946191799</c:v>
                </c:pt>
                <c:pt idx="3569">
                  <c:v>120.51041105428899</c:v>
                </c:pt>
                <c:pt idx="3570">
                  <c:v>120.50875090562801</c:v>
                </c:pt>
                <c:pt idx="3571">
                  <c:v>120.546176406312</c:v>
                </c:pt>
                <c:pt idx="3572">
                  <c:v>120.526592897708</c:v>
                </c:pt>
                <c:pt idx="3573">
                  <c:v>120.627042554939</c:v>
                </c:pt>
                <c:pt idx="3574">
                  <c:v>120.659404169097</c:v>
                </c:pt>
                <c:pt idx="3575">
                  <c:v>120.653998803062</c:v>
                </c:pt>
                <c:pt idx="3576">
                  <c:v>120.76388495961901</c:v>
                </c:pt>
                <c:pt idx="3577">
                  <c:v>120.72601043525199</c:v>
                </c:pt>
                <c:pt idx="3578">
                  <c:v>120.70452152735299</c:v>
                </c:pt>
                <c:pt idx="3579">
                  <c:v>120.686519494344</c:v>
                </c:pt>
                <c:pt idx="3580">
                  <c:v>120.675356305954</c:v>
                </c:pt>
                <c:pt idx="3581">
                  <c:v>120.77119620721</c:v>
                </c:pt>
                <c:pt idx="3582">
                  <c:v>120.743593775761</c:v>
                </c:pt>
                <c:pt idx="3583">
                  <c:v>120.746561508223</c:v>
                </c:pt>
                <c:pt idx="3584">
                  <c:v>120.75274077079099</c:v>
                </c:pt>
                <c:pt idx="3585">
                  <c:v>120.807395865309</c:v>
                </c:pt>
                <c:pt idx="3586">
                  <c:v>120.831140818298</c:v>
                </c:pt>
                <c:pt idx="3587">
                  <c:v>120.86109759615201</c:v>
                </c:pt>
                <c:pt idx="3588">
                  <c:v>120.880686863465</c:v>
                </c:pt>
                <c:pt idx="3589">
                  <c:v>120.898321185014</c:v>
                </c:pt>
                <c:pt idx="3590">
                  <c:v>120.984939658854</c:v>
                </c:pt>
                <c:pt idx="3591">
                  <c:v>121.071635576465</c:v>
                </c:pt>
                <c:pt idx="3592">
                  <c:v>121.050567017392</c:v>
                </c:pt>
                <c:pt idx="3593">
                  <c:v>120.99176701400999</c:v>
                </c:pt>
                <c:pt idx="3594">
                  <c:v>121.002506315678</c:v>
                </c:pt>
                <c:pt idx="3595">
                  <c:v>120.929359803719</c:v>
                </c:pt>
                <c:pt idx="3596">
                  <c:v>120.99878965549399</c:v>
                </c:pt>
                <c:pt idx="3597">
                  <c:v>121.006331618703</c:v>
                </c:pt>
                <c:pt idx="3598">
                  <c:v>120.964448149649</c:v>
                </c:pt>
                <c:pt idx="3599">
                  <c:v>120.837654870165</c:v>
                </c:pt>
                <c:pt idx="3600">
                  <c:v>120.837387514033</c:v>
                </c:pt>
                <c:pt idx="3601">
                  <c:v>120.900473522119</c:v>
                </c:pt>
                <c:pt idx="3602">
                  <c:v>120.99675560967501</c:v>
                </c:pt>
                <c:pt idx="3603">
                  <c:v>121.0040419047</c:v>
                </c:pt>
                <c:pt idx="3604">
                  <c:v>121.034984082989</c:v>
                </c:pt>
                <c:pt idx="3605">
                  <c:v>121.047140759736</c:v>
                </c:pt>
                <c:pt idx="3606">
                  <c:v>121.191673060497</c:v>
                </c:pt>
                <c:pt idx="3607">
                  <c:v>121.192250965214</c:v>
                </c:pt>
                <c:pt idx="3608">
                  <c:v>121.214918600696</c:v>
                </c:pt>
                <c:pt idx="3609">
                  <c:v>121.244529067923</c:v>
                </c:pt>
                <c:pt idx="3610">
                  <c:v>121.259161514347</c:v>
                </c:pt>
                <c:pt idx="3611">
                  <c:v>121.34724341083501</c:v>
                </c:pt>
                <c:pt idx="3612">
                  <c:v>121.280689497165</c:v>
                </c:pt>
                <c:pt idx="3613">
                  <c:v>121.274811483196</c:v>
                </c:pt>
                <c:pt idx="3614">
                  <c:v>121.322748797579</c:v>
                </c:pt>
                <c:pt idx="3615">
                  <c:v>121.415179804724</c:v>
                </c:pt>
                <c:pt idx="3616">
                  <c:v>121.47992486485199</c:v>
                </c:pt>
                <c:pt idx="3617">
                  <c:v>121.45521698374399</c:v>
                </c:pt>
                <c:pt idx="3618">
                  <c:v>121.46933438024</c:v>
                </c:pt>
                <c:pt idx="3619">
                  <c:v>121.39628180376</c:v>
                </c:pt>
                <c:pt idx="3620">
                  <c:v>121.387264043556</c:v>
                </c:pt>
                <c:pt idx="3621">
                  <c:v>121.49411336152799</c:v>
                </c:pt>
                <c:pt idx="3622">
                  <c:v>121.54821567627</c:v>
                </c:pt>
                <c:pt idx="3623">
                  <c:v>121.59579215613201</c:v>
                </c:pt>
                <c:pt idx="3624">
                  <c:v>121.60137856091799</c:v>
                </c:pt>
                <c:pt idx="3625">
                  <c:v>121.664659090459</c:v>
                </c:pt>
                <c:pt idx="3626">
                  <c:v>121.71412450262601</c:v>
                </c:pt>
                <c:pt idx="3627">
                  <c:v>121.714940796867</c:v>
                </c:pt>
                <c:pt idx="3628">
                  <c:v>121.69959379623801</c:v>
                </c:pt>
                <c:pt idx="3629">
                  <c:v>121.732012070213</c:v>
                </c:pt>
                <c:pt idx="3630">
                  <c:v>121.76521205760299</c:v>
                </c:pt>
                <c:pt idx="3631">
                  <c:v>121.834258831254</c:v>
                </c:pt>
                <c:pt idx="3632">
                  <c:v>121.863631105499</c:v>
                </c:pt>
                <c:pt idx="3633">
                  <c:v>121.87559981113399</c:v>
                </c:pt>
                <c:pt idx="3634">
                  <c:v>121.923996771529</c:v>
                </c:pt>
                <c:pt idx="3635">
                  <c:v>121.93015290725801</c:v>
                </c:pt>
                <c:pt idx="3636">
                  <c:v>122.04200903666199</c:v>
                </c:pt>
                <c:pt idx="3637">
                  <c:v>122.102288357921</c:v>
                </c:pt>
                <c:pt idx="3638">
                  <c:v>122.041148589375</c:v>
                </c:pt>
                <c:pt idx="3639">
                  <c:v>121.951820827248</c:v>
                </c:pt>
                <c:pt idx="3640">
                  <c:v>121.848914538911</c:v>
                </c:pt>
                <c:pt idx="3641">
                  <c:v>121.95547618989499</c:v>
                </c:pt>
                <c:pt idx="3642">
                  <c:v>121.97039132948601</c:v>
                </c:pt>
                <c:pt idx="3643">
                  <c:v>121.777295765548</c:v>
                </c:pt>
                <c:pt idx="3644">
                  <c:v>121.841949696783</c:v>
                </c:pt>
                <c:pt idx="3645">
                  <c:v>121.839200123544</c:v>
                </c:pt>
                <c:pt idx="3646">
                  <c:v>121.93692162927</c:v>
                </c:pt>
                <c:pt idx="3647">
                  <c:v>121.971731939596</c:v>
                </c:pt>
                <c:pt idx="3648">
                  <c:v>122.00274167153199</c:v>
                </c:pt>
                <c:pt idx="3649">
                  <c:v>122.013632383705</c:v>
                </c:pt>
                <c:pt idx="3650">
                  <c:v>122.073642669349</c:v>
                </c:pt>
                <c:pt idx="3651">
                  <c:v>122.13522385901599</c:v>
                </c:pt>
                <c:pt idx="3652">
                  <c:v>122.163109904729</c:v>
                </c:pt>
                <c:pt idx="3653">
                  <c:v>122.18699606488499</c:v>
                </c:pt>
                <c:pt idx="3654">
                  <c:v>122.18385616538301</c:v>
                </c:pt>
                <c:pt idx="3655">
                  <c:v>122.207507764528</c:v>
                </c:pt>
                <c:pt idx="3656">
                  <c:v>122.228301400943</c:v>
                </c:pt>
                <c:pt idx="3657">
                  <c:v>122.297883901021</c:v>
                </c:pt>
                <c:pt idx="3658">
                  <c:v>122.364666085134</c:v>
                </c:pt>
                <c:pt idx="3659">
                  <c:v>122.318240672866</c:v>
                </c:pt>
                <c:pt idx="3660">
                  <c:v>122.246739755459</c:v>
                </c:pt>
                <c:pt idx="3661">
                  <c:v>122.341036650532</c:v>
                </c:pt>
                <c:pt idx="3662">
                  <c:v>122.37712997724</c:v>
                </c:pt>
                <c:pt idx="3663">
                  <c:v>122.37986889101499</c:v>
                </c:pt>
                <c:pt idx="3664">
                  <c:v>122.335789909807</c:v>
                </c:pt>
                <c:pt idx="3665">
                  <c:v>122.242631195746</c:v>
                </c:pt>
                <c:pt idx="3666">
                  <c:v>122.3316687952</c:v>
                </c:pt>
                <c:pt idx="3667">
                  <c:v>122.348570078073</c:v>
                </c:pt>
                <c:pt idx="3668">
                  <c:v>122.348992493979</c:v>
                </c:pt>
                <c:pt idx="3669">
                  <c:v>122.268392401009</c:v>
                </c:pt>
                <c:pt idx="3670">
                  <c:v>122.34991392386701</c:v>
                </c:pt>
                <c:pt idx="3671">
                  <c:v>122.473433815834</c:v>
                </c:pt>
                <c:pt idx="3672">
                  <c:v>122.31474883804501</c:v>
                </c:pt>
                <c:pt idx="3673">
                  <c:v>122.323179988261</c:v>
                </c:pt>
                <c:pt idx="3674">
                  <c:v>122.356836279086</c:v>
                </c:pt>
                <c:pt idx="3675">
                  <c:v>122.16991901341299</c:v>
                </c:pt>
                <c:pt idx="3676">
                  <c:v>122.308708393627</c:v>
                </c:pt>
                <c:pt idx="3677">
                  <c:v>122.381163989789</c:v>
                </c:pt>
                <c:pt idx="3678">
                  <c:v>122.477503713613</c:v>
                </c:pt>
                <c:pt idx="3679">
                  <c:v>122.455535638108</c:v>
                </c:pt>
                <c:pt idx="3680">
                  <c:v>122.49844334121001</c:v>
                </c:pt>
                <c:pt idx="3681">
                  <c:v>122.595611963983</c:v>
                </c:pt>
                <c:pt idx="3682">
                  <c:v>122.59708558939499</c:v>
                </c:pt>
                <c:pt idx="3683">
                  <c:v>122.58538599898201</c:v>
                </c:pt>
                <c:pt idx="3684">
                  <c:v>122.576682005682</c:v>
                </c:pt>
                <c:pt idx="3685">
                  <c:v>122.56443347574501</c:v>
                </c:pt>
                <c:pt idx="3686">
                  <c:v>122.66882888767999</c:v>
                </c:pt>
                <c:pt idx="3687">
                  <c:v>122.722478457398</c:v>
                </c:pt>
                <c:pt idx="3688">
                  <c:v>122.79230490495</c:v>
                </c:pt>
                <c:pt idx="3689">
                  <c:v>122.798952770333</c:v>
                </c:pt>
                <c:pt idx="3690">
                  <c:v>122.80331020451599</c:v>
                </c:pt>
                <c:pt idx="3691">
                  <c:v>122.95670500506201</c:v>
                </c:pt>
                <c:pt idx="3692">
                  <c:v>123.00500691069399</c:v>
                </c:pt>
                <c:pt idx="3693">
                  <c:v>122.99382490248701</c:v>
                </c:pt>
                <c:pt idx="3694">
                  <c:v>122.996025883173</c:v>
                </c:pt>
                <c:pt idx="3695">
                  <c:v>123.06494970237399</c:v>
                </c:pt>
                <c:pt idx="3696">
                  <c:v>123.166584984362</c:v>
                </c:pt>
                <c:pt idx="3697">
                  <c:v>123.17089626028</c:v>
                </c:pt>
                <c:pt idx="3698">
                  <c:v>123.179768590761</c:v>
                </c:pt>
                <c:pt idx="3699">
                  <c:v>123.132734965282</c:v>
                </c:pt>
                <c:pt idx="3700">
                  <c:v>123.26289497697501</c:v>
                </c:pt>
                <c:pt idx="3701">
                  <c:v>123.355397463042</c:v>
                </c:pt>
                <c:pt idx="3702">
                  <c:v>123.325783952796</c:v>
                </c:pt>
                <c:pt idx="3703">
                  <c:v>123.29579118301599</c:v>
                </c:pt>
                <c:pt idx="3704">
                  <c:v>123.34235653106001</c:v>
                </c:pt>
                <c:pt idx="3705">
                  <c:v>123.404004262798</c:v>
                </c:pt>
                <c:pt idx="3706">
                  <c:v>123.477078672419</c:v>
                </c:pt>
                <c:pt idx="3707">
                  <c:v>123.50291551346</c:v>
                </c:pt>
                <c:pt idx="3708">
                  <c:v>123.521105530358</c:v>
                </c:pt>
                <c:pt idx="3709">
                  <c:v>123.520351683372</c:v>
                </c:pt>
                <c:pt idx="3710">
                  <c:v>123.513931601092</c:v>
                </c:pt>
                <c:pt idx="3711">
                  <c:v>123.574168234948</c:v>
                </c:pt>
                <c:pt idx="3712">
                  <c:v>123.604279110612</c:v>
                </c:pt>
                <c:pt idx="3713">
                  <c:v>123.682990926381</c:v>
                </c:pt>
                <c:pt idx="3714">
                  <c:v>123.73754433726999</c:v>
                </c:pt>
                <c:pt idx="3715">
                  <c:v>123.72694053092999</c:v>
                </c:pt>
                <c:pt idx="3716">
                  <c:v>123.70444200234</c:v>
                </c:pt>
                <c:pt idx="3717">
                  <c:v>123.76675914815</c:v>
                </c:pt>
                <c:pt idx="3718">
                  <c:v>123.844829013167</c:v>
                </c:pt>
                <c:pt idx="3719">
                  <c:v>123.88475681958801</c:v>
                </c:pt>
                <c:pt idx="3720">
                  <c:v>123.87144001039</c:v>
                </c:pt>
                <c:pt idx="3721">
                  <c:v>123.814819617602</c:v>
                </c:pt>
                <c:pt idx="3722">
                  <c:v>123.83496595976</c:v>
                </c:pt>
                <c:pt idx="3723">
                  <c:v>123.831630930385</c:v>
                </c:pt>
                <c:pt idx="3724">
                  <c:v>123.881101370463</c:v>
                </c:pt>
                <c:pt idx="3725">
                  <c:v>123.780176263865</c:v>
                </c:pt>
                <c:pt idx="3726">
                  <c:v>123.93754236533999</c:v>
                </c:pt>
                <c:pt idx="3727">
                  <c:v>124.028846475908</c:v>
                </c:pt>
                <c:pt idx="3728">
                  <c:v>123.986154822453</c:v>
                </c:pt>
                <c:pt idx="3729">
                  <c:v>124.110020924107</c:v>
                </c:pt>
                <c:pt idx="3730">
                  <c:v>124.175173184006</c:v>
                </c:pt>
                <c:pt idx="3731">
                  <c:v>124.300847007146</c:v>
                </c:pt>
                <c:pt idx="3732">
                  <c:v>124.321814369561</c:v>
                </c:pt>
                <c:pt idx="3733">
                  <c:v>124.81130260846101</c:v>
                </c:pt>
                <c:pt idx="3734">
                  <c:v>125.124756480101</c:v>
                </c:pt>
                <c:pt idx="3735">
                  <c:v>125.20737057431801</c:v>
                </c:pt>
                <c:pt idx="3736">
                  <c:v>125.316498337616</c:v>
                </c:pt>
                <c:pt idx="3737">
                  <c:v>125.406220650626</c:v>
                </c:pt>
                <c:pt idx="3738">
                  <c:v>125.490046219322</c:v>
                </c:pt>
                <c:pt idx="3739">
                  <c:v>125.590341868016</c:v>
                </c:pt>
                <c:pt idx="3740">
                  <c:v>125.588023484822</c:v>
                </c:pt>
                <c:pt idx="3741">
                  <c:v>125.704134919236</c:v>
                </c:pt>
                <c:pt idx="3742">
                  <c:v>125.788458307612</c:v>
                </c:pt>
                <c:pt idx="3743">
                  <c:v>125.862041421558</c:v>
                </c:pt>
                <c:pt idx="3744">
                  <c:v>125.936919315381</c:v>
                </c:pt>
                <c:pt idx="3745">
                  <c:v>125.985935144943</c:v>
                </c:pt>
                <c:pt idx="3746">
                  <c:v>126.10309905489601</c:v>
                </c:pt>
                <c:pt idx="3747">
                  <c:v>126.13232774460199</c:v>
                </c:pt>
                <c:pt idx="3748">
                  <c:v>126.175146296186</c:v>
                </c:pt>
                <c:pt idx="3749">
                  <c:v>126.1975412486</c:v>
                </c:pt>
                <c:pt idx="3750">
                  <c:v>126.22615774351399</c:v>
                </c:pt>
                <c:pt idx="3751">
                  <c:v>126.34169082188799</c:v>
                </c:pt>
                <c:pt idx="3752">
                  <c:v>126.378465548679</c:v>
                </c:pt>
                <c:pt idx="3753">
                  <c:v>126.399957445662</c:v>
                </c:pt>
                <c:pt idx="3754">
                  <c:v>126.428219455811</c:v>
                </c:pt>
                <c:pt idx="3755">
                  <c:v>126.458964796912</c:v>
                </c:pt>
                <c:pt idx="3756">
                  <c:v>126.56568508917201</c:v>
                </c:pt>
                <c:pt idx="3757">
                  <c:v>126.58609850777999</c:v>
                </c:pt>
                <c:pt idx="3758">
                  <c:v>126.616233876805</c:v>
                </c:pt>
                <c:pt idx="3759">
                  <c:v>126.62982553179801</c:v>
                </c:pt>
                <c:pt idx="3760">
                  <c:v>126.65961133788301</c:v>
                </c:pt>
                <c:pt idx="3761">
                  <c:v>126.81326287303899</c:v>
                </c:pt>
                <c:pt idx="3762">
                  <c:v>126.833295418494</c:v>
                </c:pt>
                <c:pt idx="3763">
                  <c:v>126.85391044159201</c:v>
                </c:pt>
                <c:pt idx="3764">
                  <c:v>126.88526720537</c:v>
                </c:pt>
                <c:pt idx="3765">
                  <c:v>126.918107867933</c:v>
                </c:pt>
                <c:pt idx="3766">
                  <c:v>127.047107802499</c:v>
                </c:pt>
                <c:pt idx="3767">
                  <c:v>127.069867642855</c:v>
                </c:pt>
                <c:pt idx="3768">
                  <c:v>127.153705150398</c:v>
                </c:pt>
                <c:pt idx="3769">
                  <c:v>127.352694495318</c:v>
                </c:pt>
                <c:pt idx="3770">
                  <c:v>127.376467743597</c:v>
                </c:pt>
                <c:pt idx="3771">
                  <c:v>127.53124746024</c:v>
                </c:pt>
                <c:pt idx="3772">
                  <c:v>127.530632899404</c:v>
                </c:pt>
                <c:pt idx="3773">
                  <c:v>127.550033284512</c:v>
                </c:pt>
                <c:pt idx="3774">
                  <c:v>127.567977714476</c:v>
                </c:pt>
                <c:pt idx="3775">
                  <c:v>127.61889436611</c:v>
                </c:pt>
                <c:pt idx="3776">
                  <c:v>127.701599406482</c:v>
                </c:pt>
                <c:pt idx="3777">
                  <c:v>127.720009034157</c:v>
                </c:pt>
                <c:pt idx="3778">
                  <c:v>127.812760365651</c:v>
                </c:pt>
                <c:pt idx="3779">
                  <c:v>127.842022743569</c:v>
                </c:pt>
                <c:pt idx="3780">
                  <c:v>127.850996204179</c:v>
                </c:pt>
                <c:pt idx="3781">
                  <c:v>127.89196936654901</c:v>
                </c:pt>
                <c:pt idx="3782">
                  <c:v>127.86188698641701</c:v>
                </c:pt>
                <c:pt idx="3783">
                  <c:v>127.94582541222699</c:v>
                </c:pt>
                <c:pt idx="3784">
                  <c:v>128.02519218668499</c:v>
                </c:pt>
                <c:pt idx="3785">
                  <c:v>128.08526974864799</c:v>
                </c:pt>
                <c:pt idx="3786">
                  <c:v>128.186282010079</c:v>
                </c:pt>
                <c:pt idx="3787">
                  <c:v>128.25638882372201</c:v>
                </c:pt>
                <c:pt idx="3788">
                  <c:v>128.38714100949801</c:v>
                </c:pt>
                <c:pt idx="3789">
                  <c:v>128.45898209331699</c:v>
                </c:pt>
                <c:pt idx="3790">
                  <c:v>128.474873884076</c:v>
                </c:pt>
                <c:pt idx="3791">
                  <c:v>128.659613226825</c:v>
                </c:pt>
                <c:pt idx="3792">
                  <c:v>128.787586196842</c:v>
                </c:pt>
                <c:pt idx="3793">
                  <c:v>128.94473381583001</c:v>
                </c:pt>
                <c:pt idx="3794">
                  <c:v>128.97500552888701</c:v>
                </c:pt>
                <c:pt idx="3795">
                  <c:v>129.01241560867101</c:v>
                </c:pt>
                <c:pt idx="3796">
                  <c:v>129.17092867282599</c:v>
                </c:pt>
                <c:pt idx="3797">
                  <c:v>129.21123023623599</c:v>
                </c:pt>
                <c:pt idx="3798">
                  <c:v>129.28463706244801</c:v>
                </c:pt>
                <c:pt idx="3799">
                  <c:v>129.56927840253601</c:v>
                </c:pt>
                <c:pt idx="3800">
                  <c:v>129.60937214524901</c:v>
                </c:pt>
                <c:pt idx="3801">
                  <c:v>129.712640695369</c:v>
                </c:pt>
                <c:pt idx="3802">
                  <c:v>129.792826091618</c:v>
                </c:pt>
                <c:pt idx="3803">
                  <c:v>129.82369741537599</c:v>
                </c:pt>
                <c:pt idx="3804">
                  <c:v>129.94669700664599</c:v>
                </c:pt>
                <c:pt idx="3805">
                  <c:v>129.97707343957899</c:v>
                </c:pt>
                <c:pt idx="3806">
                  <c:v>130.115297311419</c:v>
                </c:pt>
                <c:pt idx="3807">
                  <c:v>130.083406740535</c:v>
                </c:pt>
                <c:pt idx="3808">
                  <c:v>130.03075680663599</c:v>
                </c:pt>
                <c:pt idx="3809">
                  <c:v>130.013272508657</c:v>
                </c:pt>
                <c:pt idx="3810">
                  <c:v>130.12897612518901</c:v>
                </c:pt>
                <c:pt idx="3811">
                  <c:v>130.18945637503001</c:v>
                </c:pt>
                <c:pt idx="3812">
                  <c:v>130.193270370427</c:v>
                </c:pt>
                <c:pt idx="3813">
                  <c:v>130.16814757230199</c:v>
                </c:pt>
                <c:pt idx="3814">
                  <c:v>130.178443587733</c:v>
                </c:pt>
                <c:pt idx="3815">
                  <c:v>130.18447690990899</c:v>
                </c:pt>
                <c:pt idx="3816">
                  <c:v>130.251354155196</c:v>
                </c:pt>
                <c:pt idx="3817">
                  <c:v>130.30868565981999</c:v>
                </c:pt>
                <c:pt idx="3818">
                  <c:v>130.34743175014</c:v>
                </c:pt>
                <c:pt idx="3819">
                  <c:v>130.388257275798</c:v>
                </c:pt>
                <c:pt idx="3820">
                  <c:v>130.39834251985499</c:v>
                </c:pt>
                <c:pt idx="3821">
                  <c:v>130.50724444764299</c:v>
                </c:pt>
                <c:pt idx="3822">
                  <c:v>130.55108698400301</c:v>
                </c:pt>
                <c:pt idx="3823">
                  <c:v>130.57189928748599</c:v>
                </c:pt>
                <c:pt idx="3824">
                  <c:v>130.629284238081</c:v>
                </c:pt>
                <c:pt idx="3825">
                  <c:v>130.71444720040299</c:v>
                </c:pt>
                <c:pt idx="3826">
                  <c:v>130.85258177137001</c:v>
                </c:pt>
                <c:pt idx="3827">
                  <c:v>130.84167544909101</c:v>
                </c:pt>
                <c:pt idx="3828">
                  <c:v>130.893116796328</c:v>
                </c:pt>
                <c:pt idx="3829">
                  <c:v>130.85816118997801</c:v>
                </c:pt>
                <c:pt idx="3830">
                  <c:v>130.890272058992</c:v>
                </c:pt>
                <c:pt idx="3831">
                  <c:v>131.032868781704</c:v>
                </c:pt>
                <c:pt idx="3832">
                  <c:v>130.95291913393899</c:v>
                </c:pt>
                <c:pt idx="3833">
                  <c:v>130.96322676463501</c:v>
                </c:pt>
                <c:pt idx="3834">
                  <c:v>130.99695303041901</c:v>
                </c:pt>
                <c:pt idx="3835">
                  <c:v>131.04345378086299</c:v>
                </c:pt>
                <c:pt idx="3836">
                  <c:v>131.15504825819801</c:v>
                </c:pt>
                <c:pt idx="3837">
                  <c:v>131.20662631081299</c:v>
                </c:pt>
                <c:pt idx="3838">
                  <c:v>131.253108563681</c:v>
                </c:pt>
                <c:pt idx="3839">
                  <c:v>131.25200796020599</c:v>
                </c:pt>
                <c:pt idx="3840">
                  <c:v>131.23510750013801</c:v>
                </c:pt>
                <c:pt idx="3841">
                  <c:v>131.33070138725901</c:v>
                </c:pt>
                <c:pt idx="3842">
                  <c:v>131.41508655351399</c:v>
                </c:pt>
                <c:pt idx="3843">
                  <c:v>131.45124083827099</c:v>
                </c:pt>
                <c:pt idx="3844">
                  <c:v>131.461633151185</c:v>
                </c:pt>
                <c:pt idx="3845">
                  <c:v>131.50628395725599</c:v>
                </c:pt>
                <c:pt idx="3846">
                  <c:v>131.53737803475801</c:v>
                </c:pt>
                <c:pt idx="3847">
                  <c:v>131.412663736436</c:v>
                </c:pt>
                <c:pt idx="3848">
                  <c:v>131.526400885622</c:v>
                </c:pt>
                <c:pt idx="3849">
                  <c:v>131.46861893934499</c:v>
                </c:pt>
                <c:pt idx="3850">
                  <c:v>131.337585081908</c:v>
                </c:pt>
                <c:pt idx="3851">
                  <c:v>131.35568740424</c:v>
                </c:pt>
                <c:pt idx="3852">
                  <c:v>131.41627053898</c:v>
                </c:pt>
                <c:pt idx="3853">
                  <c:v>131.403864939188</c:v>
                </c:pt>
                <c:pt idx="3854">
                  <c:v>131.15869841179099</c:v>
                </c:pt>
                <c:pt idx="3855">
                  <c:v>131.19547211641199</c:v>
                </c:pt>
                <c:pt idx="3856">
                  <c:v>131.22444803547299</c:v>
                </c:pt>
                <c:pt idx="3857">
                  <c:v>131.026090753695</c:v>
                </c:pt>
                <c:pt idx="3858">
                  <c:v>130.93243246941501</c:v>
                </c:pt>
                <c:pt idx="3859">
                  <c:v>130.908517827037</c:v>
                </c:pt>
                <c:pt idx="3860">
                  <c:v>130.70039926022201</c:v>
                </c:pt>
                <c:pt idx="3861">
                  <c:v>130.21270143067599</c:v>
                </c:pt>
                <c:pt idx="3862">
                  <c:v>130.32661063121799</c:v>
                </c:pt>
                <c:pt idx="3863">
                  <c:v>130.33237104588599</c:v>
                </c:pt>
                <c:pt idx="3864">
                  <c:v>130.38806560764701</c:v>
                </c:pt>
                <c:pt idx="3865">
                  <c:v>130.26308413539601</c:v>
                </c:pt>
                <c:pt idx="3866">
                  <c:v>130.22679820472399</c:v>
                </c:pt>
                <c:pt idx="3867">
                  <c:v>130.25707923016901</c:v>
                </c:pt>
                <c:pt idx="3868">
                  <c:v>130.20494819543899</c:v>
                </c:pt>
                <c:pt idx="3869">
                  <c:v>130.227203251177</c:v>
                </c:pt>
                <c:pt idx="3870">
                  <c:v>130.17573875867399</c:v>
                </c:pt>
                <c:pt idx="3871">
                  <c:v>130.18108165978001</c:v>
                </c:pt>
                <c:pt idx="3872">
                  <c:v>130.12144130264701</c:v>
                </c:pt>
                <c:pt idx="3873">
                  <c:v>130.349206932985</c:v>
                </c:pt>
                <c:pt idx="3874">
                  <c:v>130.26220820766301</c:v>
                </c:pt>
                <c:pt idx="3875">
                  <c:v>130.29655178513099</c:v>
                </c:pt>
                <c:pt idx="3876">
                  <c:v>130.33896439840299</c:v>
                </c:pt>
                <c:pt idx="3877">
                  <c:v>130.31358431477199</c:v>
                </c:pt>
                <c:pt idx="3878">
                  <c:v>130.348097976703</c:v>
                </c:pt>
                <c:pt idx="3879">
                  <c:v>130.20711154774099</c:v>
                </c:pt>
                <c:pt idx="3880">
                  <c:v>130.19689179273399</c:v>
                </c:pt>
                <c:pt idx="3881">
                  <c:v>130.37906435761701</c:v>
                </c:pt>
                <c:pt idx="3882">
                  <c:v>130.37729878238201</c:v>
                </c:pt>
                <c:pt idx="3883">
                  <c:v>130.38185922310299</c:v>
                </c:pt>
                <c:pt idx="3884">
                  <c:v>130.36269617261999</c:v>
                </c:pt>
                <c:pt idx="3885">
                  <c:v>130.42162232728401</c:v>
                </c:pt>
                <c:pt idx="3886">
                  <c:v>130.509301850008</c:v>
                </c:pt>
                <c:pt idx="3887">
                  <c:v>130.498119881636</c:v>
                </c:pt>
                <c:pt idx="3888">
                  <c:v>130.469913663455</c:v>
                </c:pt>
                <c:pt idx="3889">
                  <c:v>130.499676751066</c:v>
                </c:pt>
                <c:pt idx="3890">
                  <c:v>130.20372711680801</c:v>
                </c:pt>
                <c:pt idx="3891">
                  <c:v>130.30972444068701</c:v>
                </c:pt>
                <c:pt idx="3892">
                  <c:v>130.31887183469499</c:v>
                </c:pt>
                <c:pt idx="3893">
                  <c:v>130.27667445800799</c:v>
                </c:pt>
                <c:pt idx="3894">
                  <c:v>130.29020621306799</c:v>
                </c:pt>
                <c:pt idx="3895">
                  <c:v>130.08099695098801</c:v>
                </c:pt>
                <c:pt idx="3896">
                  <c:v>129.63621583567499</c:v>
                </c:pt>
                <c:pt idx="3897">
                  <c:v>129.68355778671599</c:v>
                </c:pt>
                <c:pt idx="3898">
                  <c:v>129.660805506993</c:v>
                </c:pt>
                <c:pt idx="3899">
                  <c:v>129.55875219308601</c:v>
                </c:pt>
                <c:pt idx="3900">
                  <c:v>129.30874447420001</c:v>
                </c:pt>
                <c:pt idx="3901">
                  <c:v>129.31828157946299</c:v>
                </c:pt>
                <c:pt idx="3902">
                  <c:v>129.193614774932</c:v>
                </c:pt>
                <c:pt idx="3903">
                  <c:v>129.04881440777001</c:v>
                </c:pt>
                <c:pt idx="3904">
                  <c:v>128.91840562221</c:v>
                </c:pt>
                <c:pt idx="3905">
                  <c:v>128.78025224834599</c:v>
                </c:pt>
                <c:pt idx="3906">
                  <c:v>128.826207832178</c:v>
                </c:pt>
                <c:pt idx="3907">
                  <c:v>128.81708522129799</c:v>
                </c:pt>
                <c:pt idx="3908">
                  <c:v>128.78280388515901</c:v>
                </c:pt>
                <c:pt idx="3909">
                  <c:v>128.812009174683</c:v>
                </c:pt>
                <c:pt idx="3910">
                  <c:v>128.867059992799</c:v>
                </c:pt>
                <c:pt idx="3911">
                  <c:v>129.00141994121199</c:v>
                </c:pt>
                <c:pt idx="3912">
                  <c:v>129.005711985641</c:v>
                </c:pt>
                <c:pt idx="3913">
                  <c:v>128.969254180718</c:v>
                </c:pt>
                <c:pt idx="3914">
                  <c:v>129.01030568031899</c:v>
                </c:pt>
                <c:pt idx="3915">
                  <c:v>129.030093982653</c:v>
                </c:pt>
                <c:pt idx="3916">
                  <c:v>128.85465945624199</c:v>
                </c:pt>
                <c:pt idx="3917">
                  <c:v>128.64758487489101</c:v>
                </c:pt>
                <c:pt idx="3918">
                  <c:v>127.92247404605899</c:v>
                </c:pt>
                <c:pt idx="3919">
                  <c:v>127.852167781018</c:v>
                </c:pt>
                <c:pt idx="3920">
                  <c:v>127.71973756096401</c:v>
                </c:pt>
                <c:pt idx="3921">
                  <c:v>127.52076733114301</c:v>
                </c:pt>
                <c:pt idx="3922">
                  <c:v>127.364935010493</c:v>
                </c:pt>
                <c:pt idx="3923">
                  <c:v>126.924876132474</c:v>
                </c:pt>
                <c:pt idx="3924">
                  <c:v>126.916418266726</c:v>
                </c:pt>
                <c:pt idx="3925">
                  <c:v>126.878685786855</c:v>
                </c:pt>
                <c:pt idx="3926">
                  <c:v>126.986991921401</c:v>
                </c:pt>
                <c:pt idx="3927">
                  <c:v>126.424994953214</c:v>
                </c:pt>
                <c:pt idx="3928">
                  <c:v>126.102776834922</c:v>
                </c:pt>
                <c:pt idx="3929">
                  <c:v>125.710486778579</c:v>
                </c:pt>
                <c:pt idx="3930">
                  <c:v>125.393598600178</c:v>
                </c:pt>
                <c:pt idx="3931">
                  <c:v>125.24961840107601</c:v>
                </c:pt>
                <c:pt idx="3932">
                  <c:v>124.801552801996</c:v>
                </c:pt>
                <c:pt idx="3933">
                  <c:v>124.96217368172</c:v>
                </c:pt>
                <c:pt idx="3934">
                  <c:v>124.875690138531</c:v>
                </c:pt>
                <c:pt idx="3935">
                  <c:v>124.686997278333</c:v>
                </c:pt>
                <c:pt idx="3936">
                  <c:v>124.866515909195</c:v>
                </c:pt>
                <c:pt idx="3937">
                  <c:v>124.94224410544</c:v>
                </c:pt>
                <c:pt idx="3938">
                  <c:v>124.856942696399</c:v>
                </c:pt>
                <c:pt idx="3939">
                  <c:v>124.87186776429201</c:v>
                </c:pt>
                <c:pt idx="3940">
                  <c:v>124.889846064883</c:v>
                </c:pt>
                <c:pt idx="3941">
                  <c:v>124.995898080727</c:v>
                </c:pt>
                <c:pt idx="3942">
                  <c:v>125.002831830095</c:v>
                </c:pt>
                <c:pt idx="3943">
                  <c:v>124.97143338570601</c:v>
                </c:pt>
                <c:pt idx="3944">
                  <c:v>124.91221077263501</c:v>
                </c:pt>
                <c:pt idx="3945">
                  <c:v>124.96708776367301</c:v>
                </c:pt>
                <c:pt idx="3946">
                  <c:v>125.114351761799</c:v>
                </c:pt>
                <c:pt idx="3947">
                  <c:v>125.18024295226699</c:v>
                </c:pt>
                <c:pt idx="3948">
                  <c:v>125.133081520742</c:v>
                </c:pt>
                <c:pt idx="3949">
                  <c:v>125.05469387059701</c:v>
                </c:pt>
                <c:pt idx="3950">
                  <c:v>125.02912574391399</c:v>
                </c:pt>
                <c:pt idx="3951">
                  <c:v>125.12415043288399</c:v>
                </c:pt>
                <c:pt idx="3952">
                  <c:v>125.150748481889</c:v>
                </c:pt>
                <c:pt idx="3953">
                  <c:v>125.068550792859</c:v>
                </c:pt>
                <c:pt idx="3954">
                  <c:v>125.033411286797</c:v>
                </c:pt>
                <c:pt idx="3955">
                  <c:v>125.086010377774</c:v>
                </c:pt>
                <c:pt idx="3956">
                  <c:v>125.119195528711</c:v>
                </c:pt>
                <c:pt idx="3957">
                  <c:v>125.121373999143</c:v>
                </c:pt>
                <c:pt idx="3958">
                  <c:v>125.151133895755</c:v>
                </c:pt>
                <c:pt idx="3959">
                  <c:v>125.16258481048899</c:v>
                </c:pt>
                <c:pt idx="3960">
                  <c:v>125.251771833685</c:v>
                </c:pt>
                <c:pt idx="3961">
                  <c:v>125.393077842728</c:v>
                </c:pt>
                <c:pt idx="3962">
                  <c:v>125.425862226482</c:v>
                </c:pt>
                <c:pt idx="3963">
                  <c:v>125.33115397280901</c:v>
                </c:pt>
                <c:pt idx="3964">
                  <c:v>125.179850800051</c:v>
                </c:pt>
                <c:pt idx="3965">
                  <c:v>125.181659330518</c:v>
                </c:pt>
                <c:pt idx="3966">
                  <c:v>125.25583718447599</c:v>
                </c:pt>
                <c:pt idx="3967">
                  <c:v>125.224077802358</c:v>
                </c:pt>
                <c:pt idx="3968">
                  <c:v>125.25054892468</c:v>
                </c:pt>
                <c:pt idx="3969">
                  <c:v>125.18117994892</c:v>
                </c:pt>
                <c:pt idx="3970">
                  <c:v>125.220717515673</c:v>
                </c:pt>
                <c:pt idx="3971">
                  <c:v>125.283625262416</c:v>
                </c:pt>
                <c:pt idx="3972">
                  <c:v>125.285261494883</c:v>
                </c:pt>
                <c:pt idx="3973">
                  <c:v>125.36201082649499</c:v>
                </c:pt>
                <c:pt idx="3974">
                  <c:v>125.351951490879</c:v>
                </c:pt>
                <c:pt idx="3975">
                  <c:v>125.355910146752</c:v>
                </c:pt>
                <c:pt idx="3976">
                  <c:v>125.384399934551</c:v>
                </c:pt>
                <c:pt idx="3977">
                  <c:v>125.351120764104</c:v>
                </c:pt>
                <c:pt idx="3978">
                  <c:v>125.413930979903</c:v>
                </c:pt>
                <c:pt idx="3979">
                  <c:v>125.496656711564</c:v>
                </c:pt>
                <c:pt idx="3980">
                  <c:v>125.532798561465</c:v>
                </c:pt>
                <c:pt idx="3981">
                  <c:v>125.578970626055</c:v>
                </c:pt>
                <c:pt idx="3982">
                  <c:v>125.599974250805</c:v>
                </c:pt>
                <c:pt idx="3983">
                  <c:v>125.57150523967999</c:v>
                </c:pt>
                <c:pt idx="3984">
                  <c:v>125.587333345381</c:v>
                </c:pt>
                <c:pt idx="3985">
                  <c:v>125.53715367093599</c:v>
                </c:pt>
                <c:pt idx="3986">
                  <c:v>125.62479235548901</c:v>
                </c:pt>
                <c:pt idx="3987">
                  <c:v>125.753547411524</c:v>
                </c:pt>
                <c:pt idx="3988">
                  <c:v>125.72352594404499</c:v>
                </c:pt>
                <c:pt idx="3989">
                  <c:v>125.753030064724</c:v>
                </c:pt>
                <c:pt idx="3990">
                  <c:v>125.442188208937</c:v>
                </c:pt>
                <c:pt idx="3991">
                  <c:v>125.46376490588101</c:v>
                </c:pt>
                <c:pt idx="3992">
                  <c:v>125.414563725006</c:v>
                </c:pt>
                <c:pt idx="3993">
                  <c:v>125.458433070849</c:v>
                </c:pt>
                <c:pt idx="3994">
                  <c:v>125.364086655679</c:v>
                </c:pt>
                <c:pt idx="3995">
                  <c:v>125.441806367083</c:v>
                </c:pt>
                <c:pt idx="3996">
                  <c:v>125.533358832178</c:v>
                </c:pt>
                <c:pt idx="3997">
                  <c:v>125.753771132092</c:v>
                </c:pt>
                <c:pt idx="3998">
                  <c:v>125.789454605591</c:v>
                </c:pt>
                <c:pt idx="3999">
                  <c:v>125.967920854429</c:v>
                </c:pt>
                <c:pt idx="4000">
                  <c:v>126.18354205390899</c:v>
                </c:pt>
                <c:pt idx="4001">
                  <c:v>126.23013784033</c:v>
                </c:pt>
                <c:pt idx="4002">
                  <c:v>126.28751225952399</c:v>
                </c:pt>
                <c:pt idx="4003">
                  <c:v>126.312791471114</c:v>
                </c:pt>
                <c:pt idx="4004">
                  <c:v>126.321415592088</c:v>
                </c:pt>
                <c:pt idx="4005">
                  <c:v>126.33063881499299</c:v>
                </c:pt>
                <c:pt idx="4006">
                  <c:v>126.428584188437</c:v>
                </c:pt>
                <c:pt idx="4007">
                  <c:v>126.505729027881</c:v>
                </c:pt>
                <c:pt idx="4008">
                  <c:v>126.510732684582</c:v>
                </c:pt>
                <c:pt idx="4009">
                  <c:v>126.52988818878001</c:v>
                </c:pt>
                <c:pt idx="4010">
                  <c:v>126.58959205818201</c:v>
                </c:pt>
                <c:pt idx="4011">
                  <c:v>126.678825450389</c:v>
                </c:pt>
                <c:pt idx="4012">
                  <c:v>126.70098168745</c:v>
                </c:pt>
                <c:pt idx="4013">
                  <c:v>126.79455307761999</c:v>
                </c:pt>
                <c:pt idx="4014">
                  <c:v>126.834051507128</c:v>
                </c:pt>
                <c:pt idx="4015">
                  <c:v>126.89819935123499</c:v>
                </c:pt>
                <c:pt idx="4016">
                  <c:v>127.01594371038399</c:v>
                </c:pt>
                <c:pt idx="4017">
                  <c:v>127.066750517514</c:v>
                </c:pt>
                <c:pt idx="4018">
                  <c:v>127.093220402832</c:v>
                </c:pt>
                <c:pt idx="4019">
                  <c:v>127.107297909576</c:v>
                </c:pt>
                <c:pt idx="4020">
                  <c:v>127.09130996101</c:v>
                </c:pt>
                <c:pt idx="4021">
                  <c:v>127.192648205704</c:v>
                </c:pt>
                <c:pt idx="4022">
                  <c:v>127.237731177144</c:v>
                </c:pt>
                <c:pt idx="4023">
                  <c:v>127.247595883648</c:v>
                </c:pt>
                <c:pt idx="4024">
                  <c:v>127.17749722042301</c:v>
                </c:pt>
                <c:pt idx="4025">
                  <c:v>127.220763106226</c:v>
                </c:pt>
                <c:pt idx="4026">
                  <c:v>127.36486373176599</c:v>
                </c:pt>
                <c:pt idx="4027">
                  <c:v>127.306713579435</c:v>
                </c:pt>
                <c:pt idx="4028">
                  <c:v>127.33168410145301</c:v>
                </c:pt>
                <c:pt idx="4029">
                  <c:v>127.37354208073199</c:v>
                </c:pt>
                <c:pt idx="4030">
                  <c:v>127.38464803545401</c:v>
                </c:pt>
                <c:pt idx="4031">
                  <c:v>127.50224422679101</c:v>
                </c:pt>
                <c:pt idx="4032">
                  <c:v>127.534806964936</c:v>
                </c:pt>
                <c:pt idx="4033">
                  <c:v>127.535505253408</c:v>
                </c:pt>
                <c:pt idx="4034">
                  <c:v>127.43197180647</c:v>
                </c:pt>
                <c:pt idx="4035">
                  <c:v>127.47996266830999</c:v>
                </c:pt>
                <c:pt idx="4036">
                  <c:v>127.629168113823</c:v>
                </c:pt>
                <c:pt idx="4037">
                  <c:v>127.69018049829999</c:v>
                </c:pt>
                <c:pt idx="4038">
                  <c:v>127.716236514676</c:v>
                </c:pt>
                <c:pt idx="4039">
                  <c:v>127.73978085915201</c:v>
                </c:pt>
                <c:pt idx="4040">
                  <c:v>127.688680477402</c:v>
                </c:pt>
                <c:pt idx="4041">
                  <c:v>127.77945771332099</c:v>
                </c:pt>
                <c:pt idx="4042">
                  <c:v>127.756951538818</c:v>
                </c:pt>
                <c:pt idx="4043">
                  <c:v>127.674125193263</c:v>
                </c:pt>
                <c:pt idx="4044">
                  <c:v>127.456969435613</c:v>
                </c:pt>
                <c:pt idx="4045">
                  <c:v>127.501243234065</c:v>
                </c:pt>
                <c:pt idx="4046">
                  <c:v>127.503696044639</c:v>
                </c:pt>
                <c:pt idx="4047">
                  <c:v>127.514677616307</c:v>
                </c:pt>
                <c:pt idx="4048">
                  <c:v>127.49865825229</c:v>
                </c:pt>
                <c:pt idx="4049">
                  <c:v>127.553118051753</c:v>
                </c:pt>
                <c:pt idx="4050">
                  <c:v>127.51806858553999</c:v>
                </c:pt>
                <c:pt idx="4051">
                  <c:v>127.599131138922</c:v>
                </c:pt>
                <c:pt idx="4052">
                  <c:v>127.61070938934699</c:v>
                </c:pt>
                <c:pt idx="4053">
                  <c:v>127.70172167669</c:v>
                </c:pt>
                <c:pt idx="4054">
                  <c:v>127.491211947029</c:v>
                </c:pt>
                <c:pt idx="4055">
                  <c:v>127.09622449149499</c:v>
                </c:pt>
                <c:pt idx="4056">
                  <c:v>127.114704507531</c:v>
                </c:pt>
                <c:pt idx="4057">
                  <c:v>127.202325478106</c:v>
                </c:pt>
                <c:pt idx="4058">
                  <c:v>127.088449986794</c:v>
                </c:pt>
                <c:pt idx="4059">
                  <c:v>127.12655384631201</c:v>
                </c:pt>
                <c:pt idx="4060">
                  <c:v>127.199894055618</c:v>
                </c:pt>
                <c:pt idx="4061">
                  <c:v>127.326391692146</c:v>
                </c:pt>
                <c:pt idx="4062">
                  <c:v>127.48497391278499</c:v>
                </c:pt>
                <c:pt idx="4063">
                  <c:v>127.551649504235</c:v>
                </c:pt>
                <c:pt idx="4064">
                  <c:v>127.4148773173</c:v>
                </c:pt>
                <c:pt idx="4065">
                  <c:v>127.31299952982501</c:v>
                </c:pt>
                <c:pt idx="4066">
                  <c:v>127.28326751723201</c:v>
                </c:pt>
                <c:pt idx="4067">
                  <c:v>127.24173573566701</c:v>
                </c:pt>
                <c:pt idx="4068">
                  <c:v>127.16102659238</c:v>
                </c:pt>
                <c:pt idx="4069">
                  <c:v>127.12226187637501</c:v>
                </c:pt>
                <c:pt idx="4070">
                  <c:v>127.186659513401</c:v>
                </c:pt>
                <c:pt idx="4071">
                  <c:v>127.304984966783</c:v>
                </c:pt>
                <c:pt idx="4072">
                  <c:v>127.277623269133</c:v>
                </c:pt>
                <c:pt idx="4073">
                  <c:v>127.354887684638</c:v>
                </c:pt>
                <c:pt idx="4074">
                  <c:v>127.325980161591</c:v>
                </c:pt>
                <c:pt idx="4075">
                  <c:v>127.27364305147201</c:v>
                </c:pt>
                <c:pt idx="4076">
                  <c:v>127.401285319987</c:v>
                </c:pt>
                <c:pt idx="4077">
                  <c:v>127.371424483227</c:v>
                </c:pt>
                <c:pt idx="4078">
                  <c:v>127.415702404085</c:v>
                </c:pt>
                <c:pt idx="4079">
                  <c:v>127.41908839665901</c:v>
                </c:pt>
                <c:pt idx="4080">
                  <c:v>127.43003003405001</c:v>
                </c:pt>
                <c:pt idx="4081">
                  <c:v>127.50483177622399</c:v>
                </c:pt>
                <c:pt idx="4082">
                  <c:v>127.515674453975</c:v>
                </c:pt>
                <c:pt idx="4083">
                  <c:v>127.551195625454</c:v>
                </c:pt>
                <c:pt idx="4084">
                  <c:v>127.62468039729799</c:v>
                </c:pt>
                <c:pt idx="4085">
                  <c:v>127.612257776047</c:v>
                </c:pt>
                <c:pt idx="4086">
                  <c:v>127.596478028229</c:v>
                </c:pt>
                <c:pt idx="4087">
                  <c:v>127.596552078104</c:v>
                </c:pt>
                <c:pt idx="4088">
                  <c:v>127.595405025544</c:v>
                </c:pt>
                <c:pt idx="4089">
                  <c:v>127.556543496305</c:v>
                </c:pt>
                <c:pt idx="4090">
                  <c:v>127.56306658330401</c:v>
                </c:pt>
                <c:pt idx="4091">
                  <c:v>127.645230008577</c:v>
                </c:pt>
                <c:pt idx="4092">
                  <c:v>127.558441124566</c:v>
                </c:pt>
                <c:pt idx="4093">
                  <c:v>127.496323569537</c:v>
                </c:pt>
                <c:pt idx="4094">
                  <c:v>127.34549654665101</c:v>
                </c:pt>
                <c:pt idx="4095">
                  <c:v>127.257065153733</c:v>
                </c:pt>
                <c:pt idx="4096">
                  <c:v>127.288637569713</c:v>
                </c:pt>
                <c:pt idx="4097">
                  <c:v>127.33234137127</c:v>
                </c:pt>
                <c:pt idx="4098">
                  <c:v>127.325848251967</c:v>
                </c:pt>
                <c:pt idx="4099">
                  <c:v>127.29881713975</c:v>
                </c:pt>
                <c:pt idx="4100">
                  <c:v>127.280932041165</c:v>
                </c:pt>
                <c:pt idx="4101">
                  <c:v>127.325973029458</c:v>
                </c:pt>
                <c:pt idx="4102">
                  <c:v>127.336216800917</c:v>
                </c:pt>
                <c:pt idx="4103">
                  <c:v>127.309970928851</c:v>
                </c:pt>
                <c:pt idx="4104">
                  <c:v>127.26626432136599</c:v>
                </c:pt>
                <c:pt idx="4105">
                  <c:v>127.170823393362</c:v>
                </c:pt>
                <c:pt idx="4106">
                  <c:v>127.198680081589</c:v>
                </c:pt>
                <c:pt idx="4107">
                  <c:v>127.23869774318</c:v>
                </c:pt>
                <c:pt idx="4108">
                  <c:v>127.26561421234901</c:v>
                </c:pt>
                <c:pt idx="4109">
                  <c:v>127.25842426990999</c:v>
                </c:pt>
                <c:pt idx="4110">
                  <c:v>127.226581805428</c:v>
                </c:pt>
                <c:pt idx="4111">
                  <c:v>127.18501494149599</c:v>
                </c:pt>
                <c:pt idx="4112">
                  <c:v>127.185330990875</c:v>
                </c:pt>
                <c:pt idx="4113">
                  <c:v>127.03797452987</c:v>
                </c:pt>
                <c:pt idx="4114">
                  <c:v>127.10558205776699</c:v>
                </c:pt>
                <c:pt idx="4115">
                  <c:v>127.047998725212</c:v>
                </c:pt>
                <c:pt idx="4116">
                  <c:v>127.008995966124</c:v>
                </c:pt>
                <c:pt idx="4117">
                  <c:v>126.96048135013299</c:v>
                </c:pt>
                <c:pt idx="4118">
                  <c:v>126.89445583778</c:v>
                </c:pt>
                <c:pt idx="4119">
                  <c:v>126.897340693435</c:v>
                </c:pt>
                <c:pt idx="4120">
                  <c:v>126.788833438664</c:v>
                </c:pt>
                <c:pt idx="4121">
                  <c:v>126.72283059905401</c:v>
                </c:pt>
                <c:pt idx="4122">
                  <c:v>126.60435018736599</c:v>
                </c:pt>
                <c:pt idx="4123">
                  <c:v>126.52760834904799</c:v>
                </c:pt>
                <c:pt idx="4124">
                  <c:v>126.380399830649</c:v>
                </c:pt>
                <c:pt idx="4125">
                  <c:v>126.620945093305</c:v>
                </c:pt>
                <c:pt idx="4126">
                  <c:v>126.706724709317</c:v>
                </c:pt>
                <c:pt idx="4127">
                  <c:v>126.75547131811901</c:v>
                </c:pt>
                <c:pt idx="4128">
                  <c:v>126.869088617561</c:v>
                </c:pt>
                <c:pt idx="4129">
                  <c:v>126.950580013208</c:v>
                </c:pt>
                <c:pt idx="4130">
                  <c:v>127.087226265834</c:v>
                </c:pt>
                <c:pt idx="4131">
                  <c:v>126.908213130146</c:v>
                </c:pt>
                <c:pt idx="4132">
                  <c:v>126.861668611173</c:v>
                </c:pt>
                <c:pt idx="4133">
                  <c:v>126.762016606278</c:v>
                </c:pt>
                <c:pt idx="4134">
                  <c:v>126.558027936884</c:v>
                </c:pt>
                <c:pt idx="4135">
                  <c:v>126.51755401784</c:v>
                </c:pt>
                <c:pt idx="4136">
                  <c:v>126.58435740351899</c:v>
                </c:pt>
                <c:pt idx="4137">
                  <c:v>126.60263245663801</c:v>
                </c:pt>
                <c:pt idx="4138">
                  <c:v>126.55354594762299</c:v>
                </c:pt>
                <c:pt idx="4139">
                  <c:v>126.557265041433</c:v>
                </c:pt>
                <c:pt idx="4140">
                  <c:v>126.606959971024</c:v>
                </c:pt>
                <c:pt idx="4141">
                  <c:v>126.70572715946</c:v>
                </c:pt>
                <c:pt idx="4142">
                  <c:v>126.69269640303899</c:v>
                </c:pt>
                <c:pt idx="4143">
                  <c:v>126.697906824954</c:v>
                </c:pt>
                <c:pt idx="4144">
                  <c:v>126.571281131874</c:v>
                </c:pt>
                <c:pt idx="4145">
                  <c:v>126.62788674469699</c:v>
                </c:pt>
                <c:pt idx="4146">
                  <c:v>126.67683725905199</c:v>
                </c:pt>
                <c:pt idx="4147">
                  <c:v>126.767167870786</c:v>
                </c:pt>
                <c:pt idx="4148">
                  <c:v>126.78691459852401</c:v>
                </c:pt>
                <c:pt idx="4149">
                  <c:v>126.804278749777</c:v>
                </c:pt>
                <c:pt idx="4150">
                  <c:v>126.774086696197</c:v>
                </c:pt>
                <c:pt idx="4151">
                  <c:v>126.831326590054</c:v>
                </c:pt>
                <c:pt idx="4152">
                  <c:v>126.823896031931</c:v>
                </c:pt>
                <c:pt idx="4153">
                  <c:v>126.83600274415301</c:v>
                </c:pt>
                <c:pt idx="4154">
                  <c:v>126.865884964009</c:v>
                </c:pt>
                <c:pt idx="4155">
                  <c:v>126.83911128970099</c:v>
                </c:pt>
                <c:pt idx="4156">
                  <c:v>126.88212916184</c:v>
                </c:pt>
                <c:pt idx="4157">
                  <c:v>126.83858072901199</c:v>
                </c:pt>
                <c:pt idx="4158">
                  <c:v>126.92438759510701</c:v>
                </c:pt>
                <c:pt idx="4159">
                  <c:v>126.941693125916</c:v>
                </c:pt>
                <c:pt idx="4160">
                  <c:v>126.762440983327</c:v>
                </c:pt>
                <c:pt idx="4161">
                  <c:v>126.634961092669</c:v>
                </c:pt>
                <c:pt idx="4162">
                  <c:v>126.618125084318</c:v>
                </c:pt>
                <c:pt idx="4163">
                  <c:v>126.56064830198299</c:v>
                </c:pt>
                <c:pt idx="4164">
                  <c:v>126.553461868328</c:v>
                </c:pt>
                <c:pt idx="4165">
                  <c:v>126.516075851278</c:v>
                </c:pt>
                <c:pt idx="4166">
                  <c:v>126.565589356807</c:v>
                </c:pt>
                <c:pt idx="4167">
                  <c:v>126.589073965013</c:v>
                </c:pt>
                <c:pt idx="4168">
                  <c:v>126.63587850837401</c:v>
                </c:pt>
                <c:pt idx="4169">
                  <c:v>126.662382913651</c:v>
                </c:pt>
                <c:pt idx="4170">
                  <c:v>126.686420752649</c:v>
                </c:pt>
                <c:pt idx="4171">
                  <c:v>126.662791829805</c:v>
                </c:pt>
                <c:pt idx="4172">
                  <c:v>126.680692810962</c:v>
                </c:pt>
                <c:pt idx="4173">
                  <c:v>126.618074426885</c:v>
                </c:pt>
                <c:pt idx="4174">
                  <c:v>126.655832571993</c:v>
                </c:pt>
                <c:pt idx="4175">
                  <c:v>126.690324639605</c:v>
                </c:pt>
                <c:pt idx="4176">
                  <c:v>126.862361882412</c:v>
                </c:pt>
                <c:pt idx="4177">
                  <c:v>126.858595173922</c:v>
                </c:pt>
                <c:pt idx="4178">
                  <c:v>126.81386972778</c:v>
                </c:pt>
                <c:pt idx="4179">
                  <c:v>126.746382166487</c:v>
                </c:pt>
                <c:pt idx="4180">
                  <c:v>126.523520745572</c:v>
                </c:pt>
                <c:pt idx="4181">
                  <c:v>126.352300019995</c:v>
                </c:pt>
                <c:pt idx="4182">
                  <c:v>126.211309805071</c:v>
                </c:pt>
                <c:pt idx="4183">
                  <c:v>126.083636846351</c:v>
                </c:pt>
                <c:pt idx="4184">
                  <c:v>126.14407006477001</c:v>
                </c:pt>
                <c:pt idx="4185">
                  <c:v>125.63279040463399</c:v>
                </c:pt>
                <c:pt idx="4186">
                  <c:v>125.728549017966</c:v>
                </c:pt>
                <c:pt idx="4187">
                  <c:v>125.616573065108</c:v>
                </c:pt>
                <c:pt idx="4188">
                  <c:v>125.34749199044499</c:v>
                </c:pt>
                <c:pt idx="4189">
                  <c:v>125.239691624698</c:v>
                </c:pt>
                <c:pt idx="4190">
                  <c:v>125.032826161542</c:v>
                </c:pt>
                <c:pt idx="4191">
                  <c:v>124.852495724755</c:v>
                </c:pt>
                <c:pt idx="4192">
                  <c:v>124.699168556969</c:v>
                </c:pt>
                <c:pt idx="4193">
                  <c:v>124.382282162519</c:v>
                </c:pt>
                <c:pt idx="4194">
                  <c:v>124.283916574527</c:v>
                </c:pt>
                <c:pt idx="4195">
                  <c:v>124.076127851769</c:v>
                </c:pt>
                <c:pt idx="4196">
                  <c:v>124.096981948875</c:v>
                </c:pt>
                <c:pt idx="4197">
                  <c:v>124.01726829968899</c:v>
                </c:pt>
                <c:pt idx="4198">
                  <c:v>124.044837766184</c:v>
                </c:pt>
                <c:pt idx="4199">
                  <c:v>123.955602133262</c:v>
                </c:pt>
                <c:pt idx="4200">
                  <c:v>123.996127250184</c:v>
                </c:pt>
                <c:pt idx="4201">
                  <c:v>124.05826741792499</c:v>
                </c:pt>
                <c:pt idx="4202">
                  <c:v>123.967700289997</c:v>
                </c:pt>
                <c:pt idx="4203">
                  <c:v>123.935262250804</c:v>
                </c:pt>
                <c:pt idx="4204">
                  <c:v>123.860635902279</c:v>
                </c:pt>
                <c:pt idx="4205">
                  <c:v>123.8606945009</c:v>
                </c:pt>
                <c:pt idx="4206">
                  <c:v>123.969370419421</c:v>
                </c:pt>
                <c:pt idx="4207">
                  <c:v>123.988219183024</c:v>
                </c:pt>
                <c:pt idx="4208">
                  <c:v>123.989223461954</c:v>
                </c:pt>
                <c:pt idx="4209">
                  <c:v>124.00687246450801</c:v>
                </c:pt>
                <c:pt idx="4210">
                  <c:v>123.87687314724</c:v>
                </c:pt>
                <c:pt idx="4211">
                  <c:v>123.963895016759</c:v>
                </c:pt>
                <c:pt idx="4212">
                  <c:v>123.841720366066</c:v>
                </c:pt>
                <c:pt idx="4213">
                  <c:v>123.861859335943</c:v>
                </c:pt>
                <c:pt idx="4214">
                  <c:v>123.759810336935</c:v>
                </c:pt>
                <c:pt idx="4215">
                  <c:v>123.793743621099</c:v>
                </c:pt>
                <c:pt idx="4216">
                  <c:v>123.660513119649</c:v>
                </c:pt>
                <c:pt idx="4217">
                  <c:v>123.698938636408</c:v>
                </c:pt>
                <c:pt idx="4218">
                  <c:v>123.70924728252599</c:v>
                </c:pt>
                <c:pt idx="4219">
                  <c:v>123.708227461131</c:v>
                </c:pt>
                <c:pt idx="4220">
                  <c:v>123.77311123995599</c:v>
                </c:pt>
                <c:pt idx="4221">
                  <c:v>123.961566830046</c:v>
                </c:pt>
                <c:pt idx="4222">
                  <c:v>123.812031690475</c:v>
                </c:pt>
                <c:pt idx="4223">
                  <c:v>123.904450198454</c:v>
                </c:pt>
                <c:pt idx="4224">
                  <c:v>123.88659829059</c:v>
                </c:pt>
                <c:pt idx="4225">
                  <c:v>123.95883282999</c:v>
                </c:pt>
                <c:pt idx="4226">
                  <c:v>124.040503853117</c:v>
                </c:pt>
                <c:pt idx="4227">
                  <c:v>123.98512941485301</c:v>
                </c:pt>
                <c:pt idx="4228">
                  <c:v>123.98458889446501</c:v>
                </c:pt>
                <c:pt idx="4229">
                  <c:v>124.00781545942399</c:v>
                </c:pt>
                <c:pt idx="4230">
                  <c:v>124.02098223124</c:v>
                </c:pt>
                <c:pt idx="4231">
                  <c:v>124.15030877693</c:v>
                </c:pt>
                <c:pt idx="4232">
                  <c:v>124.12077778352899</c:v>
                </c:pt>
                <c:pt idx="4233">
                  <c:v>124.083771658789</c:v>
                </c:pt>
                <c:pt idx="4234">
                  <c:v>124.06644719841501</c:v>
                </c:pt>
                <c:pt idx="4235">
                  <c:v>124.12725407552399</c:v>
                </c:pt>
                <c:pt idx="4236">
                  <c:v>124.201660047761</c:v>
                </c:pt>
                <c:pt idx="4237">
                  <c:v>124.098768829848</c:v>
                </c:pt>
                <c:pt idx="4238">
                  <c:v>124.125987246918</c:v>
                </c:pt>
                <c:pt idx="4239">
                  <c:v>124.078121165318</c:v>
                </c:pt>
                <c:pt idx="4240">
                  <c:v>123.976382194902</c:v>
                </c:pt>
                <c:pt idx="4241">
                  <c:v>124.07524720018399</c:v>
                </c:pt>
                <c:pt idx="4242">
                  <c:v>123.978783663588</c:v>
                </c:pt>
                <c:pt idx="4243">
                  <c:v>124.061075392742</c:v>
                </c:pt>
                <c:pt idx="4244">
                  <c:v>124.065355080659</c:v>
                </c:pt>
                <c:pt idx="4245">
                  <c:v>123.965386506931</c:v>
                </c:pt>
                <c:pt idx="4246">
                  <c:v>124.03485524576401</c:v>
                </c:pt>
                <c:pt idx="4247">
                  <c:v>124.094966130215</c:v>
                </c:pt>
                <c:pt idx="4248">
                  <c:v>124.13806027155999</c:v>
                </c:pt>
                <c:pt idx="4249">
                  <c:v>124.12146219843601</c:v>
                </c:pt>
                <c:pt idx="4250">
                  <c:v>124.054874389384</c:v>
                </c:pt>
                <c:pt idx="4251">
                  <c:v>124.21181227778</c:v>
                </c:pt>
                <c:pt idx="4252">
                  <c:v>124.252576649638</c:v>
                </c:pt>
                <c:pt idx="4253">
                  <c:v>124.374611650978</c:v>
                </c:pt>
                <c:pt idx="4254">
                  <c:v>124.48378245402</c:v>
                </c:pt>
                <c:pt idx="4255">
                  <c:v>124.310935320374</c:v>
                </c:pt>
                <c:pt idx="4256">
                  <c:v>124.36351413049</c:v>
                </c:pt>
                <c:pt idx="4257">
                  <c:v>124.443050561907</c:v>
                </c:pt>
                <c:pt idx="4258">
                  <c:v>124.056734027038</c:v>
                </c:pt>
                <c:pt idx="4259">
                  <c:v>124.270598667668</c:v>
                </c:pt>
                <c:pt idx="4260">
                  <c:v>124.283484512451</c:v>
                </c:pt>
                <c:pt idx="4261">
                  <c:v>124.367672684618</c:v>
                </c:pt>
                <c:pt idx="4262">
                  <c:v>124.389842252802</c:v>
                </c:pt>
                <c:pt idx="4263">
                  <c:v>124.40083714889499</c:v>
                </c:pt>
                <c:pt idx="4264">
                  <c:v>124.422597643201</c:v>
                </c:pt>
                <c:pt idx="4265">
                  <c:v>124.342962579492</c:v>
                </c:pt>
                <c:pt idx="4266">
                  <c:v>124.413770899772</c:v>
                </c:pt>
                <c:pt idx="4267">
                  <c:v>124.46442193367299</c:v>
                </c:pt>
                <c:pt idx="4268">
                  <c:v>124.425779673734</c:v>
                </c:pt>
                <c:pt idx="4269">
                  <c:v>124.453421553748</c:v>
                </c:pt>
                <c:pt idx="4270">
                  <c:v>124.496562623111</c:v>
                </c:pt>
                <c:pt idx="4271">
                  <c:v>124.642644313776</c:v>
                </c:pt>
                <c:pt idx="4272">
                  <c:v>124.77902094308</c:v>
                </c:pt>
                <c:pt idx="4273">
                  <c:v>124.520116799428</c:v>
                </c:pt>
                <c:pt idx="4274">
                  <c:v>124.515934614118</c:v>
                </c:pt>
                <c:pt idx="4275">
                  <c:v>124.591409833939</c:v>
                </c:pt>
                <c:pt idx="4276">
                  <c:v>124.72922448134</c:v>
                </c:pt>
                <c:pt idx="4277">
                  <c:v>124.764538238591</c:v>
                </c:pt>
                <c:pt idx="4278">
                  <c:v>124.832791765529</c:v>
                </c:pt>
                <c:pt idx="4279">
                  <c:v>124.85990903222</c:v>
                </c:pt>
                <c:pt idx="4280">
                  <c:v>124.91527300471201</c:v>
                </c:pt>
                <c:pt idx="4281">
                  <c:v>125.043152940822</c:v>
                </c:pt>
                <c:pt idx="4282">
                  <c:v>125.069764118759</c:v>
                </c:pt>
                <c:pt idx="4283">
                  <c:v>125.123450408525</c:v>
                </c:pt>
                <c:pt idx="4284">
                  <c:v>125.21858352574699</c:v>
                </c:pt>
                <c:pt idx="4285">
                  <c:v>125.257015115087</c:v>
                </c:pt>
                <c:pt idx="4286">
                  <c:v>125.41558279945799</c:v>
                </c:pt>
                <c:pt idx="4287">
                  <c:v>125.463257996084</c:v>
                </c:pt>
                <c:pt idx="4288">
                  <c:v>125.486545097475</c:v>
                </c:pt>
                <c:pt idx="4289">
                  <c:v>125.537826143825</c:v>
                </c:pt>
                <c:pt idx="4290">
                  <c:v>125.500487929708</c:v>
                </c:pt>
                <c:pt idx="4291">
                  <c:v>125.645223298142</c:v>
                </c:pt>
                <c:pt idx="4292">
                  <c:v>125.67111992882199</c:v>
                </c:pt>
                <c:pt idx="4293">
                  <c:v>125.700821426239</c:v>
                </c:pt>
                <c:pt idx="4294">
                  <c:v>125.66187039739999</c:v>
                </c:pt>
                <c:pt idx="4295">
                  <c:v>125.692802118454</c:v>
                </c:pt>
                <c:pt idx="4296">
                  <c:v>125.81699864585001</c:v>
                </c:pt>
                <c:pt idx="4297">
                  <c:v>125.80810891228001</c:v>
                </c:pt>
                <c:pt idx="4298">
                  <c:v>125.902711491365</c:v>
                </c:pt>
                <c:pt idx="4299">
                  <c:v>125.90228600962401</c:v>
                </c:pt>
                <c:pt idx="4300">
                  <c:v>125.908224278174</c:v>
                </c:pt>
                <c:pt idx="4301">
                  <c:v>125.87091993198401</c:v>
                </c:pt>
                <c:pt idx="4302">
                  <c:v>125.90665468751401</c:v>
                </c:pt>
                <c:pt idx="4303">
                  <c:v>125.912929834574</c:v>
                </c:pt>
                <c:pt idx="4304">
                  <c:v>125.86677815108899</c:v>
                </c:pt>
                <c:pt idx="4305">
                  <c:v>125.85075279326</c:v>
                </c:pt>
                <c:pt idx="4306">
                  <c:v>125.981706356186</c:v>
                </c:pt>
                <c:pt idx="4307">
                  <c:v>125.85395650336</c:v>
                </c:pt>
                <c:pt idx="4308">
                  <c:v>125.88890308149401</c:v>
                </c:pt>
                <c:pt idx="4309">
                  <c:v>125.858200164536</c:v>
                </c:pt>
                <c:pt idx="4310">
                  <c:v>125.77103637942299</c:v>
                </c:pt>
                <c:pt idx="4311">
                  <c:v>125.802087932099</c:v>
                </c:pt>
                <c:pt idx="4312">
                  <c:v>125.958641351011</c:v>
                </c:pt>
                <c:pt idx="4313">
                  <c:v>125.990697345255</c:v>
                </c:pt>
                <c:pt idx="4314">
                  <c:v>126.026797660882</c:v>
                </c:pt>
                <c:pt idx="4315">
                  <c:v>126.01438843903701</c:v>
                </c:pt>
                <c:pt idx="4316">
                  <c:v>126.086898805158</c:v>
                </c:pt>
                <c:pt idx="4317">
                  <c:v>126.11655342734301</c:v>
                </c:pt>
                <c:pt idx="4318">
                  <c:v>126.256081622884</c:v>
                </c:pt>
                <c:pt idx="4319">
                  <c:v>126.331420406158</c:v>
                </c:pt>
                <c:pt idx="4320">
                  <c:v>126.317518655922</c:v>
                </c:pt>
                <c:pt idx="4321">
                  <c:v>126.35051707725</c:v>
                </c:pt>
                <c:pt idx="4322">
                  <c:v>126.369279863673</c:v>
                </c:pt>
                <c:pt idx="4323">
                  <c:v>126.49660785247499</c:v>
                </c:pt>
                <c:pt idx="4324">
                  <c:v>126.59586575312601</c:v>
                </c:pt>
                <c:pt idx="4325">
                  <c:v>126.41507578432901</c:v>
                </c:pt>
                <c:pt idx="4326">
                  <c:v>126.458545499808</c:v>
                </c:pt>
                <c:pt idx="4327">
                  <c:v>126.468542096031</c:v>
                </c:pt>
                <c:pt idx="4328">
                  <c:v>126.603837078238</c:v>
                </c:pt>
                <c:pt idx="4329">
                  <c:v>126.59664983571101</c:v>
                </c:pt>
                <c:pt idx="4330">
                  <c:v>126.61335171761399</c:v>
                </c:pt>
                <c:pt idx="4331">
                  <c:v>126.674166106577</c:v>
                </c:pt>
                <c:pt idx="4332">
                  <c:v>126.6347405337</c:v>
                </c:pt>
                <c:pt idx="4333">
                  <c:v>126.665056605147</c:v>
                </c:pt>
                <c:pt idx="4334">
                  <c:v>126.785753545028</c:v>
                </c:pt>
                <c:pt idx="4335">
                  <c:v>126.86896104976</c:v>
                </c:pt>
                <c:pt idx="4336">
                  <c:v>127.064994186121</c:v>
                </c:pt>
                <c:pt idx="4337">
                  <c:v>127.100765890246</c:v>
                </c:pt>
                <c:pt idx="4338">
                  <c:v>127.119026148099</c:v>
                </c:pt>
                <c:pt idx="4339">
                  <c:v>127.197444312694</c:v>
                </c:pt>
                <c:pt idx="4340">
                  <c:v>127.32465850745101</c:v>
                </c:pt>
                <c:pt idx="4341">
                  <c:v>127.43307510448901</c:v>
                </c:pt>
                <c:pt idx="4342">
                  <c:v>127.521077379378</c:v>
                </c:pt>
                <c:pt idx="4343">
                  <c:v>127.498327436639</c:v>
                </c:pt>
                <c:pt idx="4344">
                  <c:v>127.457412260276</c:v>
                </c:pt>
                <c:pt idx="4345">
                  <c:v>127.505508922204</c:v>
                </c:pt>
                <c:pt idx="4346">
                  <c:v>127.616770019816</c:v>
                </c:pt>
                <c:pt idx="4347">
                  <c:v>127.65423835440301</c:v>
                </c:pt>
                <c:pt idx="4348">
                  <c:v>127.64189069923199</c:v>
                </c:pt>
                <c:pt idx="4349">
                  <c:v>127.61724876073799</c:v>
                </c:pt>
                <c:pt idx="4350">
                  <c:v>127.663419845286</c:v>
                </c:pt>
                <c:pt idx="4351">
                  <c:v>127.79377577208901</c:v>
                </c:pt>
                <c:pt idx="4352">
                  <c:v>127.93316333764599</c:v>
                </c:pt>
                <c:pt idx="4353">
                  <c:v>128.02904972790699</c:v>
                </c:pt>
                <c:pt idx="4354">
                  <c:v>128.121455966865</c:v>
                </c:pt>
                <c:pt idx="4355">
                  <c:v>128.11874805052599</c:v>
                </c:pt>
                <c:pt idx="4356">
                  <c:v>128.226941010589</c:v>
                </c:pt>
                <c:pt idx="4357">
                  <c:v>128.223857937415</c:v>
                </c:pt>
                <c:pt idx="4358">
                  <c:v>128.24572503646201</c:v>
                </c:pt>
                <c:pt idx="4359">
                  <c:v>128.29514082111601</c:v>
                </c:pt>
                <c:pt idx="4360">
                  <c:v>128.356785592211</c:v>
                </c:pt>
                <c:pt idx="4361">
                  <c:v>128.48559933581001</c:v>
                </c:pt>
                <c:pt idx="4362">
                  <c:v>128.45998021308</c:v>
                </c:pt>
                <c:pt idx="4363">
                  <c:v>128.555356129872</c:v>
                </c:pt>
                <c:pt idx="4364">
                  <c:v>128.59355034414401</c:v>
                </c:pt>
                <c:pt idx="4365">
                  <c:v>128.61867281139601</c:v>
                </c:pt>
                <c:pt idx="4366">
                  <c:v>128.69984575785199</c:v>
                </c:pt>
                <c:pt idx="4367">
                  <c:v>128.71658729400701</c:v>
                </c:pt>
                <c:pt idx="4368">
                  <c:v>128.77752231473801</c:v>
                </c:pt>
                <c:pt idx="4369">
                  <c:v>128.78669421961999</c:v>
                </c:pt>
                <c:pt idx="4370">
                  <c:v>128.793950507982</c:v>
                </c:pt>
                <c:pt idx="4371">
                  <c:v>128.89069482252501</c:v>
                </c:pt>
                <c:pt idx="4372">
                  <c:v>128.89606388092699</c:v>
                </c:pt>
                <c:pt idx="4373">
                  <c:v>129.01916122060101</c:v>
                </c:pt>
                <c:pt idx="4374">
                  <c:v>129.045574943632</c:v>
                </c:pt>
                <c:pt idx="4375">
                  <c:v>129.08007959376499</c:v>
                </c:pt>
                <c:pt idx="4376">
                  <c:v>129.14343709661301</c:v>
                </c:pt>
                <c:pt idx="4377">
                  <c:v>129.121718669188</c:v>
                </c:pt>
                <c:pt idx="4378">
                  <c:v>129.10805086504601</c:v>
                </c:pt>
                <c:pt idx="4379">
                  <c:v>129.115972280455</c:v>
                </c:pt>
                <c:pt idx="4380">
                  <c:v>129.15968289073501</c:v>
                </c:pt>
                <c:pt idx="4381">
                  <c:v>129.31778934965101</c:v>
                </c:pt>
                <c:pt idx="4382">
                  <c:v>129.37041405898901</c:v>
                </c:pt>
                <c:pt idx="4383">
                  <c:v>129.455664636107</c:v>
                </c:pt>
                <c:pt idx="4384">
                  <c:v>129.571508772421</c:v>
                </c:pt>
                <c:pt idx="4385">
                  <c:v>129.67684862598099</c:v>
                </c:pt>
                <c:pt idx="4386">
                  <c:v>129.65425621960901</c:v>
                </c:pt>
                <c:pt idx="4387">
                  <c:v>129.591215304353</c:v>
                </c:pt>
                <c:pt idx="4388">
                  <c:v>129.63349667462299</c:v>
                </c:pt>
                <c:pt idx="4389">
                  <c:v>129.727659667837</c:v>
                </c:pt>
                <c:pt idx="4390">
                  <c:v>129.53737412245999</c:v>
                </c:pt>
                <c:pt idx="4391">
                  <c:v>129.54331932119101</c:v>
                </c:pt>
                <c:pt idx="4392">
                  <c:v>129.535838720719</c:v>
                </c:pt>
                <c:pt idx="4393">
                  <c:v>129.383734641953</c:v>
                </c:pt>
                <c:pt idx="4394">
                  <c:v>129.436817674949</c:v>
                </c:pt>
                <c:pt idx="4395">
                  <c:v>129.45294295947099</c:v>
                </c:pt>
                <c:pt idx="4396">
                  <c:v>129.54710670118101</c:v>
                </c:pt>
                <c:pt idx="4397">
                  <c:v>129.41708713832799</c:v>
                </c:pt>
                <c:pt idx="4398">
                  <c:v>129.636610848743</c:v>
                </c:pt>
                <c:pt idx="4399">
                  <c:v>129.75689933693999</c:v>
                </c:pt>
                <c:pt idx="4400">
                  <c:v>129.73770086864701</c:v>
                </c:pt>
                <c:pt idx="4401">
                  <c:v>129.923141201504</c:v>
                </c:pt>
                <c:pt idx="4402">
                  <c:v>129.94344779925501</c:v>
                </c:pt>
                <c:pt idx="4403">
                  <c:v>129.936364759285</c:v>
                </c:pt>
                <c:pt idx="4404">
                  <c:v>129.945089843814</c:v>
                </c:pt>
                <c:pt idx="4405">
                  <c:v>129.94260444732899</c:v>
                </c:pt>
                <c:pt idx="4406">
                  <c:v>130.067330829383</c:v>
                </c:pt>
                <c:pt idx="4407">
                  <c:v>130.07088658062199</c:v>
                </c:pt>
                <c:pt idx="4408">
                  <c:v>130.16035192963199</c:v>
                </c:pt>
                <c:pt idx="4409">
                  <c:v>130.19080729463801</c:v>
                </c:pt>
                <c:pt idx="4410">
                  <c:v>130.206834436414</c:v>
                </c:pt>
                <c:pt idx="4411">
                  <c:v>130.32952041248001</c:v>
                </c:pt>
                <c:pt idx="4412">
                  <c:v>130.41879333204901</c:v>
                </c:pt>
                <c:pt idx="4413">
                  <c:v>130.553426557287</c:v>
                </c:pt>
                <c:pt idx="4414">
                  <c:v>130.696499269367</c:v>
                </c:pt>
                <c:pt idx="4415">
                  <c:v>130.71618867267699</c:v>
                </c:pt>
                <c:pt idx="4416">
                  <c:v>130.79782919572099</c:v>
                </c:pt>
                <c:pt idx="4417">
                  <c:v>130.79139554380001</c:v>
                </c:pt>
                <c:pt idx="4418">
                  <c:v>130.772142823851</c:v>
                </c:pt>
                <c:pt idx="4419">
                  <c:v>130.856484889516</c:v>
                </c:pt>
                <c:pt idx="4420">
                  <c:v>130.96941226837799</c:v>
                </c:pt>
                <c:pt idx="4421">
                  <c:v>131.00847838317901</c:v>
                </c:pt>
                <c:pt idx="4422">
                  <c:v>131.02997015879001</c:v>
                </c:pt>
                <c:pt idx="4423">
                  <c:v>131.06297226949701</c:v>
                </c:pt>
                <c:pt idx="4424">
                  <c:v>131.191592845777</c:v>
                </c:pt>
                <c:pt idx="4425">
                  <c:v>131.156737536371</c:v>
                </c:pt>
                <c:pt idx="4426">
                  <c:v>131.249008478604</c:v>
                </c:pt>
                <c:pt idx="4427">
                  <c:v>131.26061513681501</c:v>
                </c:pt>
                <c:pt idx="4428">
                  <c:v>131.29370602654299</c:v>
                </c:pt>
                <c:pt idx="4429">
                  <c:v>131.44498846984001</c:v>
                </c:pt>
                <c:pt idx="4430">
                  <c:v>131.48535329058501</c:v>
                </c:pt>
                <c:pt idx="4431">
                  <c:v>131.587350716603</c:v>
                </c:pt>
                <c:pt idx="4432">
                  <c:v>131.62621175374801</c:v>
                </c:pt>
                <c:pt idx="4433">
                  <c:v>131.674390032704</c:v>
                </c:pt>
                <c:pt idx="4434">
                  <c:v>131.70865837967199</c:v>
                </c:pt>
                <c:pt idx="4435">
                  <c:v>131.786736865931</c:v>
                </c:pt>
                <c:pt idx="4436">
                  <c:v>131.91758141474901</c:v>
                </c:pt>
                <c:pt idx="4437">
                  <c:v>131.99040604105599</c:v>
                </c:pt>
                <c:pt idx="4438">
                  <c:v>131.95741978938401</c:v>
                </c:pt>
                <c:pt idx="4439">
                  <c:v>132.023261820606</c:v>
                </c:pt>
                <c:pt idx="4440">
                  <c:v>132.191720264586</c:v>
                </c:pt>
                <c:pt idx="4441">
                  <c:v>132.267019319198</c:v>
                </c:pt>
                <c:pt idx="4442">
                  <c:v>132.32718139999699</c:v>
                </c:pt>
                <c:pt idx="4443">
                  <c:v>132.33390768575001</c:v>
                </c:pt>
                <c:pt idx="4444">
                  <c:v>132.39693108429401</c:v>
                </c:pt>
                <c:pt idx="4445">
                  <c:v>132.48327321237099</c:v>
                </c:pt>
                <c:pt idx="4446">
                  <c:v>132.63875107516699</c:v>
                </c:pt>
                <c:pt idx="4447">
                  <c:v>132.67778906213499</c:v>
                </c:pt>
                <c:pt idx="4448">
                  <c:v>132.68147069355001</c:v>
                </c:pt>
                <c:pt idx="4449">
                  <c:v>132.67879091548301</c:v>
                </c:pt>
                <c:pt idx="4450">
                  <c:v>132.70791039658599</c:v>
                </c:pt>
                <c:pt idx="4451">
                  <c:v>132.79756586084</c:v>
                </c:pt>
                <c:pt idx="4452">
                  <c:v>132.662607582644</c:v>
                </c:pt>
                <c:pt idx="4453">
                  <c:v>132.68065069109301</c:v>
                </c:pt>
                <c:pt idx="4454">
                  <c:v>132.643713205084</c:v>
                </c:pt>
                <c:pt idx="4455">
                  <c:v>131.935421503914</c:v>
                </c:pt>
                <c:pt idx="4456">
                  <c:v>132.036133382825</c:v>
                </c:pt>
                <c:pt idx="4457">
                  <c:v>132.04718438371199</c:v>
                </c:pt>
                <c:pt idx="4458">
                  <c:v>132.12405932600299</c:v>
                </c:pt>
                <c:pt idx="4459">
                  <c:v>132.102887187184</c:v>
                </c:pt>
                <c:pt idx="4460">
                  <c:v>132.02784234604599</c:v>
                </c:pt>
                <c:pt idx="4461">
                  <c:v>132.118564835608</c:v>
                </c:pt>
                <c:pt idx="4462">
                  <c:v>132.08448719943101</c:v>
                </c:pt>
                <c:pt idx="4463">
                  <c:v>131.81450326833999</c:v>
                </c:pt>
                <c:pt idx="4464">
                  <c:v>131.80793484880101</c:v>
                </c:pt>
                <c:pt idx="4465">
                  <c:v>131.85181893896001</c:v>
                </c:pt>
                <c:pt idx="4466">
                  <c:v>131.95627840697901</c:v>
                </c:pt>
                <c:pt idx="4467">
                  <c:v>131.99175471096501</c:v>
                </c:pt>
                <c:pt idx="4468">
                  <c:v>132.05316415679701</c:v>
                </c:pt>
                <c:pt idx="4469">
                  <c:v>132.04544692414501</c:v>
                </c:pt>
                <c:pt idx="4470">
                  <c:v>132.00283444340499</c:v>
                </c:pt>
                <c:pt idx="4471">
                  <c:v>132.126036500623</c:v>
                </c:pt>
                <c:pt idx="4472">
                  <c:v>132.112889176984</c:v>
                </c:pt>
                <c:pt idx="4473">
                  <c:v>132.14570882540599</c:v>
                </c:pt>
                <c:pt idx="4474">
                  <c:v>132.167762028103</c:v>
                </c:pt>
                <c:pt idx="4475">
                  <c:v>132.16810806848301</c:v>
                </c:pt>
                <c:pt idx="4476">
                  <c:v>132.280353654062</c:v>
                </c:pt>
                <c:pt idx="4477">
                  <c:v>132.232295309579</c:v>
                </c:pt>
                <c:pt idx="4478">
                  <c:v>132.350993536467</c:v>
                </c:pt>
                <c:pt idx="4479">
                  <c:v>132.406987310853</c:v>
                </c:pt>
                <c:pt idx="4480">
                  <c:v>132.43806876282599</c:v>
                </c:pt>
                <c:pt idx="4481">
                  <c:v>132.55152606705701</c:v>
                </c:pt>
                <c:pt idx="4482">
                  <c:v>132.49219165493</c:v>
                </c:pt>
                <c:pt idx="4483">
                  <c:v>132.51238803858001</c:v>
                </c:pt>
                <c:pt idx="4484">
                  <c:v>132.58423836204901</c:v>
                </c:pt>
                <c:pt idx="4485">
                  <c:v>132.61036461520899</c:v>
                </c:pt>
                <c:pt idx="4486">
                  <c:v>132.71789976823399</c:v>
                </c:pt>
                <c:pt idx="4487">
                  <c:v>132.712251262309</c:v>
                </c:pt>
                <c:pt idx="4488">
                  <c:v>132.77430659626901</c:v>
                </c:pt>
                <c:pt idx="4489">
                  <c:v>132.77653673430399</c:v>
                </c:pt>
                <c:pt idx="4490">
                  <c:v>132.84118593320699</c:v>
                </c:pt>
                <c:pt idx="4491">
                  <c:v>132.966237469779</c:v>
                </c:pt>
                <c:pt idx="4492">
                  <c:v>133.01578765892401</c:v>
                </c:pt>
                <c:pt idx="4493">
                  <c:v>132.982661607182</c:v>
                </c:pt>
                <c:pt idx="4494">
                  <c:v>133.05030103974801</c:v>
                </c:pt>
                <c:pt idx="4495">
                  <c:v>133.19131007979999</c:v>
                </c:pt>
                <c:pt idx="4496">
                  <c:v>133.320110596229</c:v>
                </c:pt>
                <c:pt idx="4497">
                  <c:v>133.382435768373</c:v>
                </c:pt>
                <c:pt idx="4498">
                  <c:v>133.46293105127401</c:v>
                </c:pt>
                <c:pt idx="4499">
                  <c:v>133.514978408877</c:v>
                </c:pt>
                <c:pt idx="4500">
                  <c:v>133.48055311271401</c:v>
                </c:pt>
                <c:pt idx="4501">
                  <c:v>133.54535208139399</c:v>
                </c:pt>
                <c:pt idx="4502">
                  <c:v>133.55562797040801</c:v>
                </c:pt>
                <c:pt idx="4503">
                  <c:v>133.63328750586601</c:v>
                </c:pt>
                <c:pt idx="4504">
                  <c:v>133.70773454790299</c:v>
                </c:pt>
                <c:pt idx="4505">
                  <c:v>133.742817237222</c:v>
                </c:pt>
                <c:pt idx="4506">
                  <c:v>133.90588819225499</c:v>
                </c:pt>
                <c:pt idx="4507">
                  <c:v>133.89068489809901</c:v>
                </c:pt>
                <c:pt idx="4508">
                  <c:v>133.92980302521201</c:v>
                </c:pt>
                <c:pt idx="4509">
                  <c:v>133.98998133080201</c:v>
                </c:pt>
                <c:pt idx="4510">
                  <c:v>134.020647949563</c:v>
                </c:pt>
                <c:pt idx="4511">
                  <c:v>134.15068624701999</c:v>
                </c:pt>
                <c:pt idx="4512">
                  <c:v>134.22534437880299</c:v>
                </c:pt>
                <c:pt idx="4513">
                  <c:v>134.30046755382099</c:v>
                </c:pt>
                <c:pt idx="4514">
                  <c:v>134.404168325603</c:v>
                </c:pt>
                <c:pt idx="4515">
                  <c:v>134.38535443996901</c:v>
                </c:pt>
                <c:pt idx="4516">
                  <c:v>134.489759821337</c:v>
                </c:pt>
                <c:pt idx="4517">
                  <c:v>134.641549287163</c:v>
                </c:pt>
                <c:pt idx="4518">
                  <c:v>134.73535435333599</c:v>
                </c:pt>
                <c:pt idx="4519">
                  <c:v>134.78290967343901</c:v>
                </c:pt>
                <c:pt idx="4520">
                  <c:v>134.98736167593</c:v>
                </c:pt>
                <c:pt idx="4521">
                  <c:v>135.06870442364499</c:v>
                </c:pt>
                <c:pt idx="4522">
                  <c:v>135.18697310575601</c:v>
                </c:pt>
                <c:pt idx="4523">
                  <c:v>135.302729784951</c:v>
                </c:pt>
                <c:pt idx="4524">
                  <c:v>135.11209065721201</c:v>
                </c:pt>
                <c:pt idx="4525">
                  <c:v>135.15530548253901</c:v>
                </c:pt>
                <c:pt idx="4526">
                  <c:v>135.27745494851001</c:v>
                </c:pt>
                <c:pt idx="4527">
                  <c:v>135.30318595830201</c:v>
                </c:pt>
                <c:pt idx="4528">
                  <c:v>135.38024565401099</c:v>
                </c:pt>
                <c:pt idx="4529">
                  <c:v>135.35981957328499</c:v>
                </c:pt>
                <c:pt idx="4530">
                  <c:v>135.343906819192</c:v>
                </c:pt>
                <c:pt idx="4531">
                  <c:v>135.45322401336199</c:v>
                </c:pt>
                <c:pt idx="4532">
                  <c:v>135.47003269172299</c:v>
                </c:pt>
                <c:pt idx="4533">
                  <c:v>135.522209837481</c:v>
                </c:pt>
                <c:pt idx="4534">
                  <c:v>135.48220608786599</c:v>
                </c:pt>
                <c:pt idx="4535">
                  <c:v>135.61443149447501</c:v>
                </c:pt>
                <c:pt idx="4536">
                  <c:v>135.682439418229</c:v>
                </c:pt>
                <c:pt idx="4537">
                  <c:v>135.668616919888</c:v>
                </c:pt>
                <c:pt idx="4538">
                  <c:v>135.63090870210499</c:v>
                </c:pt>
                <c:pt idx="4539">
                  <c:v>135.57819983542001</c:v>
                </c:pt>
                <c:pt idx="4540">
                  <c:v>135.60089573446501</c:v>
                </c:pt>
                <c:pt idx="4541">
                  <c:v>135.69347749241899</c:v>
                </c:pt>
                <c:pt idx="4542">
                  <c:v>135.68383801553901</c:v>
                </c:pt>
                <c:pt idx="4543">
                  <c:v>135.70070818389999</c:v>
                </c:pt>
                <c:pt idx="4544">
                  <c:v>135.77205627024799</c:v>
                </c:pt>
                <c:pt idx="4545">
                  <c:v>135.801534195979</c:v>
                </c:pt>
                <c:pt idx="4546">
                  <c:v>135.911948496783</c:v>
                </c:pt>
                <c:pt idx="4547">
                  <c:v>135.95631813190801</c:v>
                </c:pt>
                <c:pt idx="4548">
                  <c:v>135.927715653489</c:v>
                </c:pt>
                <c:pt idx="4549">
                  <c:v>135.98602957307199</c:v>
                </c:pt>
                <c:pt idx="4550">
                  <c:v>136.195366515128</c:v>
                </c:pt>
                <c:pt idx="4551">
                  <c:v>136.36926868415199</c:v>
                </c:pt>
                <c:pt idx="4552">
                  <c:v>136.35646728404501</c:v>
                </c:pt>
                <c:pt idx="4553">
                  <c:v>136.39762064349901</c:v>
                </c:pt>
                <c:pt idx="4554">
                  <c:v>136.40472718622499</c:v>
                </c:pt>
                <c:pt idx="4555">
                  <c:v>136.51863251145301</c:v>
                </c:pt>
                <c:pt idx="4556">
                  <c:v>136.62612660968699</c:v>
                </c:pt>
                <c:pt idx="4557">
                  <c:v>136.62192494452</c:v>
                </c:pt>
                <c:pt idx="4558">
                  <c:v>136.63099338863299</c:v>
                </c:pt>
                <c:pt idx="4559">
                  <c:v>136.72251162133199</c:v>
                </c:pt>
                <c:pt idx="4560">
                  <c:v>136.776912542112</c:v>
                </c:pt>
                <c:pt idx="4561">
                  <c:v>136.908804004686</c:v>
                </c:pt>
                <c:pt idx="4562">
                  <c:v>136.98015979879699</c:v>
                </c:pt>
                <c:pt idx="4563">
                  <c:v>136.98633087836399</c:v>
                </c:pt>
                <c:pt idx="4564">
                  <c:v>137.10181262465201</c:v>
                </c:pt>
                <c:pt idx="4565">
                  <c:v>137.183543253116</c:v>
                </c:pt>
                <c:pt idx="4566">
                  <c:v>137.36937095214799</c:v>
                </c:pt>
                <c:pt idx="4567">
                  <c:v>137.41759881009901</c:v>
                </c:pt>
                <c:pt idx="4568">
                  <c:v>137.433694512892</c:v>
                </c:pt>
                <c:pt idx="4569">
                  <c:v>137.48538293344001</c:v>
                </c:pt>
                <c:pt idx="4570">
                  <c:v>137.43599246897799</c:v>
                </c:pt>
                <c:pt idx="4571">
                  <c:v>137.499962511153</c:v>
                </c:pt>
                <c:pt idx="4572">
                  <c:v>137.452676974632</c:v>
                </c:pt>
                <c:pt idx="4573">
                  <c:v>137.46774040651101</c:v>
                </c:pt>
                <c:pt idx="4574">
                  <c:v>137.523838520168</c:v>
                </c:pt>
                <c:pt idx="4575">
                  <c:v>137.33680414260999</c:v>
                </c:pt>
                <c:pt idx="4576">
                  <c:v>137.41020987576101</c:v>
                </c:pt>
                <c:pt idx="4577">
                  <c:v>137.34456664268799</c:v>
                </c:pt>
                <c:pt idx="4578">
                  <c:v>137.36963019935999</c:v>
                </c:pt>
                <c:pt idx="4579">
                  <c:v>137.34581708154499</c:v>
                </c:pt>
                <c:pt idx="4580">
                  <c:v>137.29267424648901</c:v>
                </c:pt>
                <c:pt idx="4581">
                  <c:v>137.323866654162</c:v>
                </c:pt>
                <c:pt idx="4582">
                  <c:v>137.49410503634999</c:v>
                </c:pt>
                <c:pt idx="4583">
                  <c:v>137.711418291819</c:v>
                </c:pt>
                <c:pt idx="4584">
                  <c:v>137.989084640074</c:v>
                </c:pt>
                <c:pt idx="4585">
                  <c:v>137.975344934714</c:v>
                </c:pt>
                <c:pt idx="4586">
                  <c:v>138.08858431915601</c:v>
                </c:pt>
                <c:pt idx="4587">
                  <c:v>138.135910012735</c:v>
                </c:pt>
                <c:pt idx="4588">
                  <c:v>138.214782085949</c:v>
                </c:pt>
                <c:pt idx="4589">
                  <c:v>138.18939180298199</c:v>
                </c:pt>
                <c:pt idx="4590">
                  <c:v>138.14466831948801</c:v>
                </c:pt>
                <c:pt idx="4591">
                  <c:v>138.158721560168</c:v>
                </c:pt>
                <c:pt idx="4592">
                  <c:v>138.17647103031899</c:v>
                </c:pt>
                <c:pt idx="4593">
                  <c:v>138.187720972536</c:v>
                </c:pt>
                <c:pt idx="4594">
                  <c:v>138.208888175742</c:v>
                </c:pt>
                <c:pt idx="4595">
                  <c:v>138.254616490757</c:v>
                </c:pt>
                <c:pt idx="4596">
                  <c:v>138.32912933830499</c:v>
                </c:pt>
                <c:pt idx="4597">
                  <c:v>138.26936064559899</c:v>
                </c:pt>
                <c:pt idx="4598">
                  <c:v>138.281196469013</c:v>
                </c:pt>
                <c:pt idx="4599">
                  <c:v>138.33870545969501</c:v>
                </c:pt>
                <c:pt idx="4600">
                  <c:v>138.37258887479501</c:v>
                </c:pt>
                <c:pt idx="4601">
                  <c:v>138.49356769271199</c:v>
                </c:pt>
                <c:pt idx="4602">
                  <c:v>138.53013579603601</c:v>
                </c:pt>
                <c:pt idx="4603">
                  <c:v>138.490257188751</c:v>
                </c:pt>
                <c:pt idx="4604">
                  <c:v>138.53379969693</c:v>
                </c:pt>
                <c:pt idx="4605">
                  <c:v>138.610766151256</c:v>
                </c:pt>
                <c:pt idx="4606">
                  <c:v>138.76477853102301</c:v>
                </c:pt>
                <c:pt idx="4607">
                  <c:v>138.77685903225699</c:v>
                </c:pt>
                <c:pt idx="4608">
                  <c:v>138.78900156079899</c:v>
                </c:pt>
                <c:pt idx="4609">
                  <c:v>138.907085478699</c:v>
                </c:pt>
                <c:pt idx="4610">
                  <c:v>139.024438334813</c:v>
                </c:pt>
                <c:pt idx="4611">
                  <c:v>139.11973533632801</c:v>
                </c:pt>
                <c:pt idx="4612">
                  <c:v>139.03288716601801</c:v>
                </c:pt>
                <c:pt idx="4613">
                  <c:v>139.114208475769</c:v>
                </c:pt>
                <c:pt idx="4614">
                  <c:v>139.13258148949799</c:v>
                </c:pt>
                <c:pt idx="4615">
                  <c:v>139.128726653873</c:v>
                </c:pt>
                <c:pt idx="4616">
                  <c:v>139.22483044610499</c:v>
                </c:pt>
                <c:pt idx="4617">
                  <c:v>139.26074136138601</c:v>
                </c:pt>
                <c:pt idx="4618">
                  <c:v>139.26196277740999</c:v>
                </c:pt>
                <c:pt idx="4619">
                  <c:v>139.272522646699</c:v>
                </c:pt>
                <c:pt idx="4620">
                  <c:v>139.328451475544</c:v>
                </c:pt>
                <c:pt idx="4621">
                  <c:v>139.356259716349</c:v>
                </c:pt>
                <c:pt idx="4622">
                  <c:v>139.329038630165</c:v>
                </c:pt>
                <c:pt idx="4623">
                  <c:v>139.376179242771</c:v>
                </c:pt>
                <c:pt idx="4624">
                  <c:v>139.43702044275</c:v>
                </c:pt>
                <c:pt idx="4625">
                  <c:v>139.50932468855399</c:v>
                </c:pt>
                <c:pt idx="4626">
                  <c:v>139.725996305488</c:v>
                </c:pt>
                <c:pt idx="4627">
                  <c:v>139.782735838956</c:v>
                </c:pt>
                <c:pt idx="4628">
                  <c:v>139.93316622900099</c:v>
                </c:pt>
                <c:pt idx="4629">
                  <c:v>139.941692501836</c:v>
                </c:pt>
                <c:pt idx="4630">
                  <c:v>139.95771934018299</c:v>
                </c:pt>
                <c:pt idx="4631">
                  <c:v>140.054478437011</c:v>
                </c:pt>
                <c:pt idx="4632">
                  <c:v>140.07182032012699</c:v>
                </c:pt>
                <c:pt idx="4633">
                  <c:v>140.091534213827</c:v>
                </c:pt>
                <c:pt idx="4634">
                  <c:v>140.084005103236</c:v>
                </c:pt>
                <c:pt idx="4635">
                  <c:v>140.07862666140699</c:v>
                </c:pt>
                <c:pt idx="4636">
                  <c:v>140.10476597662901</c:v>
                </c:pt>
                <c:pt idx="4637">
                  <c:v>140.123737388086</c:v>
                </c:pt>
                <c:pt idx="4638">
                  <c:v>140.07263969284301</c:v>
                </c:pt>
                <c:pt idx="4639">
                  <c:v>140.10259705896999</c:v>
                </c:pt>
                <c:pt idx="4640">
                  <c:v>140.12836411495499</c:v>
                </c:pt>
                <c:pt idx="4641">
                  <c:v>140.33230008529401</c:v>
                </c:pt>
                <c:pt idx="4642">
                  <c:v>140.45001492655101</c:v>
                </c:pt>
                <c:pt idx="4643">
                  <c:v>140.492141483735</c:v>
                </c:pt>
                <c:pt idx="4644">
                  <c:v>140.54261720343399</c:v>
                </c:pt>
                <c:pt idx="4645">
                  <c:v>140.21549966360001</c:v>
                </c:pt>
                <c:pt idx="4646">
                  <c:v>140.189494755049</c:v>
                </c:pt>
                <c:pt idx="4647">
                  <c:v>140.2397681265</c:v>
                </c:pt>
                <c:pt idx="4648">
                  <c:v>140.34320890539701</c:v>
                </c:pt>
                <c:pt idx="4649">
                  <c:v>140.374661932208</c:v>
                </c:pt>
                <c:pt idx="4650">
                  <c:v>140.52347476781901</c:v>
                </c:pt>
                <c:pt idx="4651">
                  <c:v>140.74570730075001</c:v>
                </c:pt>
                <c:pt idx="4652">
                  <c:v>140.68739600681999</c:v>
                </c:pt>
                <c:pt idx="4653">
                  <c:v>140.771275275813</c:v>
                </c:pt>
                <c:pt idx="4654">
                  <c:v>140.70360923689199</c:v>
                </c:pt>
                <c:pt idx="4655">
                  <c:v>140.75799681701</c:v>
                </c:pt>
                <c:pt idx="4656">
                  <c:v>141.00786184781799</c:v>
                </c:pt>
                <c:pt idx="4657">
                  <c:v>141.001733841168</c:v>
                </c:pt>
                <c:pt idx="4658">
                  <c:v>140.96768497014</c:v>
                </c:pt>
                <c:pt idx="4659">
                  <c:v>141.067067602561</c:v>
                </c:pt>
                <c:pt idx="4660">
                  <c:v>141.11896176965899</c:v>
                </c:pt>
                <c:pt idx="4661">
                  <c:v>141.17610401878599</c:v>
                </c:pt>
                <c:pt idx="4662">
                  <c:v>141.15825448073099</c:v>
                </c:pt>
                <c:pt idx="4663">
                  <c:v>141.24354694166101</c:v>
                </c:pt>
                <c:pt idx="4664">
                  <c:v>141.205405498049</c:v>
                </c:pt>
                <c:pt idx="4665">
                  <c:v>141.34342077449401</c:v>
                </c:pt>
                <c:pt idx="4666">
                  <c:v>141.467155298699</c:v>
                </c:pt>
                <c:pt idx="4667">
                  <c:v>141.503829165713</c:v>
                </c:pt>
                <c:pt idx="4668">
                  <c:v>141.58295276877001</c:v>
                </c:pt>
                <c:pt idx="4669">
                  <c:v>141.624673679056</c:v>
                </c:pt>
                <c:pt idx="4670">
                  <c:v>141.608052075546</c:v>
                </c:pt>
                <c:pt idx="4671">
                  <c:v>141.76384991923501</c:v>
                </c:pt>
                <c:pt idx="4672">
                  <c:v>141.87703012022601</c:v>
                </c:pt>
                <c:pt idx="4673">
                  <c:v>142.046790688681</c:v>
                </c:pt>
                <c:pt idx="4674">
                  <c:v>142.10370981163999</c:v>
                </c:pt>
                <c:pt idx="4675">
                  <c:v>142.19167102518099</c:v>
                </c:pt>
                <c:pt idx="4676">
                  <c:v>142.433744634238</c:v>
                </c:pt>
                <c:pt idx="4677">
                  <c:v>142.38260652329799</c:v>
                </c:pt>
                <c:pt idx="4678">
                  <c:v>142.36940323962901</c:v>
                </c:pt>
                <c:pt idx="4679">
                  <c:v>142.45782113552099</c:v>
                </c:pt>
                <c:pt idx="4680">
                  <c:v>142.558121192416</c:v>
                </c:pt>
                <c:pt idx="4681">
                  <c:v>142.68923006481799</c:v>
                </c:pt>
                <c:pt idx="4682">
                  <c:v>142.79107899475301</c:v>
                </c:pt>
                <c:pt idx="4683">
                  <c:v>142.75903296790099</c:v>
                </c:pt>
                <c:pt idx="4684">
                  <c:v>142.803922043276</c:v>
                </c:pt>
                <c:pt idx="4685">
                  <c:v>142.901387141707</c:v>
                </c:pt>
                <c:pt idx="4686">
                  <c:v>143.020851872116</c:v>
                </c:pt>
                <c:pt idx="4687">
                  <c:v>143.169733770199</c:v>
                </c:pt>
                <c:pt idx="4688">
                  <c:v>143.66047685875799</c:v>
                </c:pt>
                <c:pt idx="4689">
                  <c:v>143.83495747336201</c:v>
                </c:pt>
                <c:pt idx="4690">
                  <c:v>143.88673117246199</c:v>
                </c:pt>
                <c:pt idx="4691">
                  <c:v>144.01238115655499</c:v>
                </c:pt>
                <c:pt idx="4692">
                  <c:v>144.11852318246</c:v>
                </c:pt>
                <c:pt idx="4693">
                  <c:v>144.175047230633</c:v>
                </c:pt>
                <c:pt idx="4694">
                  <c:v>144.22840984176199</c:v>
                </c:pt>
                <c:pt idx="4695">
                  <c:v>144.40686963570701</c:v>
                </c:pt>
                <c:pt idx="4696">
                  <c:v>144.54448183890699</c:v>
                </c:pt>
                <c:pt idx="4697">
                  <c:v>144.707929424908</c:v>
                </c:pt>
                <c:pt idx="4698">
                  <c:v>145.150794432331</c:v>
                </c:pt>
                <c:pt idx="4699">
                  <c:v>145.649339527341</c:v>
                </c:pt>
                <c:pt idx="4700">
                  <c:v>146.17145701979899</c:v>
                </c:pt>
                <c:pt idx="4701">
                  <c:v>146.88773284482201</c:v>
                </c:pt>
                <c:pt idx="4702">
                  <c:v>147.35756996596999</c:v>
                </c:pt>
                <c:pt idx="4703">
                  <c:v>147.835409794599</c:v>
                </c:pt>
                <c:pt idx="4704">
                  <c:v>148.044715379808</c:v>
                </c:pt>
                <c:pt idx="4705">
                  <c:v>148.36645416947701</c:v>
                </c:pt>
                <c:pt idx="4706">
                  <c:v>148.52981984688</c:v>
                </c:pt>
                <c:pt idx="4707">
                  <c:v>149.021078526921</c:v>
                </c:pt>
                <c:pt idx="4708">
                  <c:v>149.36494011104699</c:v>
                </c:pt>
                <c:pt idx="4709">
                  <c:v>149.63602655710801</c:v>
                </c:pt>
                <c:pt idx="4710">
                  <c:v>149.96640594911401</c:v>
                </c:pt>
                <c:pt idx="4711">
                  <c:v>150.48186756639001</c:v>
                </c:pt>
                <c:pt idx="4712">
                  <c:v>151.01413431323999</c:v>
                </c:pt>
                <c:pt idx="4713">
                  <c:v>151.26781549732399</c:v>
                </c:pt>
                <c:pt idx="4714">
                  <c:v>151.67342225503</c:v>
                </c:pt>
                <c:pt idx="4715">
                  <c:v>152.25447840053499</c:v>
                </c:pt>
                <c:pt idx="4716">
                  <c:v>152.56618301712501</c:v>
                </c:pt>
                <c:pt idx="4717">
                  <c:v>152.86407769943801</c:v>
                </c:pt>
                <c:pt idx="4718">
                  <c:v>153.254894925743</c:v>
                </c:pt>
                <c:pt idx="4719">
                  <c:v>154.28659216025201</c:v>
                </c:pt>
                <c:pt idx="4720">
                  <c:v>154.61691702401899</c:v>
                </c:pt>
                <c:pt idx="4721">
                  <c:v>154.91517287473599</c:v>
                </c:pt>
                <c:pt idx="4722">
                  <c:v>155.25159994563799</c:v>
                </c:pt>
                <c:pt idx="4723">
                  <c:v>155.42546801656599</c:v>
                </c:pt>
                <c:pt idx="4724">
                  <c:v>155.62379426290599</c:v>
                </c:pt>
                <c:pt idx="4725">
                  <c:v>155.84415799483099</c:v>
                </c:pt>
                <c:pt idx="4726">
                  <c:v>155.969493800604</c:v>
                </c:pt>
                <c:pt idx="4727">
                  <c:v>155.99346686797799</c:v>
                </c:pt>
                <c:pt idx="4728">
                  <c:v>156.11155982314801</c:v>
                </c:pt>
                <c:pt idx="4729">
                  <c:v>156.33269264018401</c:v>
                </c:pt>
                <c:pt idx="4730">
                  <c:v>156.49331656407099</c:v>
                </c:pt>
                <c:pt idx="4731">
                  <c:v>156.61397950236599</c:v>
                </c:pt>
                <c:pt idx="4732">
                  <c:v>156.685166845092</c:v>
                </c:pt>
                <c:pt idx="4733">
                  <c:v>156.712156410647</c:v>
                </c:pt>
                <c:pt idx="4734">
                  <c:v>156.78887110908499</c:v>
                </c:pt>
                <c:pt idx="4735">
                  <c:v>156.998731367141</c:v>
                </c:pt>
                <c:pt idx="4736">
                  <c:v>157.21482578176699</c:v>
                </c:pt>
                <c:pt idx="4737">
                  <c:v>157.226595150311</c:v>
                </c:pt>
                <c:pt idx="4738">
                  <c:v>157.18975632045399</c:v>
                </c:pt>
                <c:pt idx="4739">
                  <c:v>157.27741880070499</c:v>
                </c:pt>
                <c:pt idx="4740">
                  <c:v>157.32820122404399</c:v>
                </c:pt>
                <c:pt idx="4741">
                  <c:v>157.48473267882301</c:v>
                </c:pt>
                <c:pt idx="4742">
                  <c:v>157.54311529706999</c:v>
                </c:pt>
                <c:pt idx="4743">
                  <c:v>157.556528645302</c:v>
                </c:pt>
                <c:pt idx="4744">
                  <c:v>157.53357787191001</c:v>
                </c:pt>
                <c:pt idx="4745">
                  <c:v>157.60418957567799</c:v>
                </c:pt>
                <c:pt idx="4746">
                  <c:v>157.70332125477199</c:v>
                </c:pt>
                <c:pt idx="4747">
                  <c:v>157.754396712919</c:v>
                </c:pt>
                <c:pt idx="4748">
                  <c:v>157.831319965386</c:v>
                </c:pt>
                <c:pt idx="4749">
                  <c:v>157.86091236771401</c:v>
                </c:pt>
                <c:pt idx="4750">
                  <c:v>157.85439336908101</c:v>
                </c:pt>
                <c:pt idx="4751">
                  <c:v>158.002303251076</c:v>
                </c:pt>
                <c:pt idx="4752">
                  <c:v>158.11682235478301</c:v>
                </c:pt>
                <c:pt idx="4753">
                  <c:v>158.23621655640599</c:v>
                </c:pt>
                <c:pt idx="4754">
                  <c:v>158.32107843630999</c:v>
                </c:pt>
                <c:pt idx="4755">
                  <c:v>158.44582391211301</c:v>
                </c:pt>
                <c:pt idx="4756">
                  <c:v>158.558360847193</c:v>
                </c:pt>
                <c:pt idx="4757">
                  <c:v>158.694227756516</c:v>
                </c:pt>
                <c:pt idx="4758">
                  <c:v>158.775922541451</c:v>
                </c:pt>
                <c:pt idx="4759">
                  <c:v>158.78107901413</c:v>
                </c:pt>
                <c:pt idx="4760">
                  <c:v>158.85111152868501</c:v>
                </c:pt>
                <c:pt idx="4761">
                  <c:v>159.003283801473</c:v>
                </c:pt>
                <c:pt idx="4762">
                  <c:v>159.049991928949</c:v>
                </c:pt>
                <c:pt idx="4763">
                  <c:v>159.09850287798301</c:v>
                </c:pt>
                <c:pt idx="4764">
                  <c:v>159.14428219399099</c:v>
                </c:pt>
                <c:pt idx="4765">
                  <c:v>159.17348562109601</c:v>
                </c:pt>
                <c:pt idx="4766">
                  <c:v>159.38486429147</c:v>
                </c:pt>
                <c:pt idx="4767">
                  <c:v>159.45773225239</c:v>
                </c:pt>
                <c:pt idx="4768">
                  <c:v>159.621546549388</c:v>
                </c:pt>
                <c:pt idx="4769">
                  <c:v>159.68566285400701</c:v>
                </c:pt>
                <c:pt idx="4770">
                  <c:v>159.70005912044499</c:v>
                </c:pt>
                <c:pt idx="4771">
                  <c:v>159.81284549451701</c:v>
                </c:pt>
                <c:pt idx="4772">
                  <c:v>159.83500260634199</c:v>
                </c:pt>
                <c:pt idx="4773">
                  <c:v>159.954139995617</c:v>
                </c:pt>
                <c:pt idx="4774">
                  <c:v>160.019789836538</c:v>
                </c:pt>
                <c:pt idx="4775">
                  <c:v>160.20022623179699</c:v>
                </c:pt>
                <c:pt idx="4776">
                  <c:v>160.407101930528</c:v>
                </c:pt>
                <c:pt idx="4777">
                  <c:v>160.738325667293</c:v>
                </c:pt>
                <c:pt idx="4778">
                  <c:v>160.99149095034301</c:v>
                </c:pt>
                <c:pt idx="4779">
                  <c:v>161.24392895436</c:v>
                </c:pt>
                <c:pt idx="4780">
                  <c:v>161.828212584874</c:v>
                </c:pt>
                <c:pt idx="4781">
                  <c:v>161.92195276407901</c:v>
                </c:pt>
                <c:pt idx="4782">
                  <c:v>161.97349131054901</c:v>
                </c:pt>
                <c:pt idx="4783">
                  <c:v>162.25070697159001</c:v>
                </c:pt>
                <c:pt idx="4784">
                  <c:v>162.18501961925099</c:v>
                </c:pt>
                <c:pt idx="4785">
                  <c:v>162.244736954074</c:v>
                </c:pt>
                <c:pt idx="4786">
                  <c:v>162.32641783494799</c:v>
                </c:pt>
                <c:pt idx="4787">
                  <c:v>162.36012987097499</c:v>
                </c:pt>
                <c:pt idx="4788">
                  <c:v>162.45142525528101</c:v>
                </c:pt>
                <c:pt idx="4789">
                  <c:v>162.611263359856</c:v>
                </c:pt>
                <c:pt idx="4790">
                  <c:v>162.81897928461399</c:v>
                </c:pt>
                <c:pt idx="4791">
                  <c:v>163.01492207502301</c:v>
                </c:pt>
                <c:pt idx="4792">
                  <c:v>163.10862871880201</c:v>
                </c:pt>
                <c:pt idx="4793">
                  <c:v>163.214116760791</c:v>
                </c:pt>
                <c:pt idx="4794">
                  <c:v>163.35192203189001</c:v>
                </c:pt>
                <c:pt idx="4795">
                  <c:v>163.49293988359801</c:v>
                </c:pt>
                <c:pt idx="4796">
                  <c:v>163.621990000289</c:v>
                </c:pt>
                <c:pt idx="4797">
                  <c:v>163.753386941336</c:v>
                </c:pt>
                <c:pt idx="4798">
                  <c:v>163.77378500329701</c:v>
                </c:pt>
                <c:pt idx="4799">
                  <c:v>163.816722125403</c:v>
                </c:pt>
                <c:pt idx="4800">
                  <c:v>163.813573698639</c:v>
                </c:pt>
                <c:pt idx="4801">
                  <c:v>163.97548686610901</c:v>
                </c:pt>
                <c:pt idx="4802">
                  <c:v>163.936109765146</c:v>
                </c:pt>
                <c:pt idx="4803">
                  <c:v>163.99205043016801</c:v>
                </c:pt>
                <c:pt idx="4804">
                  <c:v>164.09124662762301</c:v>
                </c:pt>
                <c:pt idx="4805">
                  <c:v>164.142298147432</c:v>
                </c:pt>
                <c:pt idx="4806">
                  <c:v>164.16422118672199</c:v>
                </c:pt>
                <c:pt idx="4807">
                  <c:v>164.188607118015</c:v>
                </c:pt>
                <c:pt idx="4808">
                  <c:v>164.263199361256</c:v>
                </c:pt>
                <c:pt idx="4809">
                  <c:v>164.41670796799801</c:v>
                </c:pt>
                <c:pt idx="4810">
                  <c:v>164.627311970953</c:v>
                </c:pt>
                <c:pt idx="4811">
                  <c:v>164.710078602604</c:v>
                </c:pt>
                <c:pt idx="4812">
                  <c:v>164.73890205688801</c:v>
                </c:pt>
                <c:pt idx="4813">
                  <c:v>164.85822396237899</c:v>
                </c:pt>
                <c:pt idx="4814">
                  <c:v>165.09319724676001</c:v>
                </c:pt>
                <c:pt idx="4815">
                  <c:v>165.14549034297201</c:v>
                </c:pt>
                <c:pt idx="4816">
                  <c:v>165.27710157405801</c:v>
                </c:pt>
                <c:pt idx="4817">
                  <c:v>165.328194577217</c:v>
                </c:pt>
                <c:pt idx="4818">
                  <c:v>165.45217698079901</c:v>
                </c:pt>
                <c:pt idx="4819">
                  <c:v>165.56761361644899</c:v>
                </c:pt>
                <c:pt idx="4820">
                  <c:v>165.63568438471</c:v>
                </c:pt>
                <c:pt idx="4821">
                  <c:v>165.80461928653401</c:v>
                </c:pt>
                <c:pt idx="4822">
                  <c:v>165.838388459366</c:v>
                </c:pt>
                <c:pt idx="4823">
                  <c:v>165.924063964423</c:v>
                </c:pt>
                <c:pt idx="4824">
                  <c:v>165.95440747076299</c:v>
                </c:pt>
                <c:pt idx="4825">
                  <c:v>165.98251568952699</c:v>
                </c:pt>
                <c:pt idx="4826">
                  <c:v>166.125863289932</c:v>
                </c:pt>
                <c:pt idx="4827">
                  <c:v>166.22792292605399</c:v>
                </c:pt>
                <c:pt idx="4828">
                  <c:v>166.269627439326</c:v>
                </c:pt>
                <c:pt idx="4829">
                  <c:v>166.273463563376</c:v>
                </c:pt>
                <c:pt idx="4830">
                  <c:v>166.35253375661199</c:v>
                </c:pt>
                <c:pt idx="4831">
                  <c:v>166.497963688054</c:v>
                </c:pt>
                <c:pt idx="4832">
                  <c:v>166.47580553021101</c:v>
                </c:pt>
                <c:pt idx="4833">
                  <c:v>166.43300537996001</c:v>
                </c:pt>
                <c:pt idx="4834">
                  <c:v>166.44481445894999</c:v>
                </c:pt>
                <c:pt idx="4835">
                  <c:v>166.607296046389</c:v>
                </c:pt>
                <c:pt idx="4836">
                  <c:v>166.719909590144</c:v>
                </c:pt>
                <c:pt idx="4837">
                  <c:v>166.71577759447501</c:v>
                </c:pt>
                <c:pt idx="4838">
                  <c:v>166.85439091026601</c:v>
                </c:pt>
                <c:pt idx="4839">
                  <c:v>166.93969782609699</c:v>
                </c:pt>
                <c:pt idx="4840">
                  <c:v>167.19096088107699</c:v>
                </c:pt>
                <c:pt idx="4841">
                  <c:v>167.34623658363299</c:v>
                </c:pt>
                <c:pt idx="4842">
                  <c:v>167.41561921363501</c:v>
                </c:pt>
                <c:pt idx="4843">
                  <c:v>167.54305475928101</c:v>
                </c:pt>
                <c:pt idx="4844">
                  <c:v>167.538450704719</c:v>
                </c:pt>
                <c:pt idx="4845">
                  <c:v>167.821472214159</c:v>
                </c:pt>
                <c:pt idx="4846">
                  <c:v>168.12873365758301</c:v>
                </c:pt>
                <c:pt idx="4847">
                  <c:v>168.21004821848399</c:v>
                </c:pt>
                <c:pt idx="4848">
                  <c:v>168.43119015316</c:v>
                </c:pt>
                <c:pt idx="4849">
                  <c:v>168.36908368541901</c:v>
                </c:pt>
                <c:pt idx="4850">
                  <c:v>168.35857361528201</c:v>
                </c:pt>
                <c:pt idx="4851">
                  <c:v>168.49569115697699</c:v>
                </c:pt>
                <c:pt idx="4852">
                  <c:v>168.50478845182499</c:v>
                </c:pt>
                <c:pt idx="4853">
                  <c:v>168.527070328185</c:v>
                </c:pt>
                <c:pt idx="4854">
                  <c:v>168.650896222157</c:v>
                </c:pt>
                <c:pt idx="4855">
                  <c:v>168.651885176842</c:v>
                </c:pt>
                <c:pt idx="4856">
                  <c:v>168.73987338328101</c:v>
                </c:pt>
                <c:pt idx="4857">
                  <c:v>168.84242090018901</c:v>
                </c:pt>
                <c:pt idx="4858">
                  <c:v>168.863436390956</c:v>
                </c:pt>
                <c:pt idx="4859">
                  <c:v>168.85106396897299</c:v>
                </c:pt>
                <c:pt idx="4860">
                  <c:v>168.881876523914</c:v>
                </c:pt>
                <c:pt idx="4861">
                  <c:v>169.06392333091401</c:v>
                </c:pt>
                <c:pt idx="4862">
                  <c:v>169.10464019372699</c:v>
                </c:pt>
                <c:pt idx="4863">
                  <c:v>169.111214683068</c:v>
                </c:pt>
                <c:pt idx="4864">
                  <c:v>169.140860044959</c:v>
                </c:pt>
                <c:pt idx="4865">
                  <c:v>169.15820964811701</c:v>
                </c:pt>
                <c:pt idx="4866">
                  <c:v>169.342630906473</c:v>
                </c:pt>
                <c:pt idx="4867">
                  <c:v>169.41779987511899</c:v>
                </c:pt>
                <c:pt idx="4868">
                  <c:v>169.45440419451501</c:v>
                </c:pt>
                <c:pt idx="4869">
                  <c:v>169.47181239169899</c:v>
                </c:pt>
                <c:pt idx="4870">
                  <c:v>169.47360801201501</c:v>
                </c:pt>
                <c:pt idx="4871">
                  <c:v>169.628296377971</c:v>
                </c:pt>
                <c:pt idx="4872">
                  <c:v>169.663284627004</c:v>
                </c:pt>
                <c:pt idx="4873">
                  <c:v>169.80303308453301</c:v>
                </c:pt>
                <c:pt idx="4874">
                  <c:v>169.87372107131401</c:v>
                </c:pt>
                <c:pt idx="4875">
                  <c:v>169.96907570413401</c:v>
                </c:pt>
                <c:pt idx="4876">
                  <c:v>170.028179416238</c:v>
                </c:pt>
                <c:pt idx="4877">
                  <c:v>170.12621119424901</c:v>
                </c:pt>
                <c:pt idx="4878">
                  <c:v>170.115409159481</c:v>
                </c:pt>
                <c:pt idx="4879">
                  <c:v>170.11168310972201</c:v>
                </c:pt>
                <c:pt idx="4880">
                  <c:v>170.13682220345001</c:v>
                </c:pt>
                <c:pt idx="4881">
                  <c:v>170.35311990971701</c:v>
                </c:pt>
                <c:pt idx="4882">
                  <c:v>170.44133178625901</c:v>
                </c:pt>
                <c:pt idx="4883">
                  <c:v>170.52140318670899</c:v>
                </c:pt>
                <c:pt idx="4884">
                  <c:v>170.54405596285599</c:v>
                </c:pt>
                <c:pt idx="4885">
                  <c:v>170.54933047551799</c:v>
                </c:pt>
                <c:pt idx="4886">
                  <c:v>170.71373749819</c:v>
                </c:pt>
                <c:pt idx="4887">
                  <c:v>170.720903217413</c:v>
                </c:pt>
                <c:pt idx="4888">
                  <c:v>170.85548376166699</c:v>
                </c:pt>
                <c:pt idx="4889">
                  <c:v>170.89098910075899</c:v>
                </c:pt>
                <c:pt idx="4890">
                  <c:v>170.99238266513001</c:v>
                </c:pt>
                <c:pt idx="4891">
                  <c:v>171.063226484258</c:v>
                </c:pt>
                <c:pt idx="4892">
                  <c:v>171.09910317741199</c:v>
                </c:pt>
                <c:pt idx="4893">
                  <c:v>171.22255872201899</c:v>
                </c:pt>
                <c:pt idx="4894">
                  <c:v>171.47455215159701</c:v>
                </c:pt>
                <c:pt idx="4895">
                  <c:v>171.58280957335401</c:v>
                </c:pt>
                <c:pt idx="4896">
                  <c:v>171.730422086999</c:v>
                </c:pt>
                <c:pt idx="4897">
                  <c:v>171.68436180426099</c:v>
                </c:pt>
                <c:pt idx="4898">
                  <c:v>171.72101836591099</c:v>
                </c:pt>
                <c:pt idx="4899">
                  <c:v>171.82733529177801</c:v>
                </c:pt>
                <c:pt idx="4900">
                  <c:v>171.73549148368099</c:v>
                </c:pt>
                <c:pt idx="4901">
                  <c:v>171.858010963152</c:v>
                </c:pt>
                <c:pt idx="4902">
                  <c:v>171.801675808569</c:v>
                </c:pt>
                <c:pt idx="4903">
                  <c:v>171.87119167970701</c:v>
                </c:pt>
                <c:pt idx="4904">
                  <c:v>171.893008429796</c:v>
                </c:pt>
                <c:pt idx="4905">
                  <c:v>171.93964765325899</c:v>
                </c:pt>
                <c:pt idx="4906">
                  <c:v>171.925938565835</c:v>
                </c:pt>
                <c:pt idx="4907">
                  <c:v>171.92494593769001</c:v>
                </c:pt>
                <c:pt idx="4908">
                  <c:v>171.90965097308299</c:v>
                </c:pt>
                <c:pt idx="4909">
                  <c:v>171.95584583044101</c:v>
                </c:pt>
                <c:pt idx="4910">
                  <c:v>172.11820984972101</c:v>
                </c:pt>
                <c:pt idx="4911">
                  <c:v>172.3688534099</c:v>
                </c:pt>
                <c:pt idx="4912">
                  <c:v>172.29662967674099</c:v>
                </c:pt>
                <c:pt idx="4913">
                  <c:v>172.00921088213099</c:v>
                </c:pt>
                <c:pt idx="4914">
                  <c:v>171.98529434291399</c:v>
                </c:pt>
                <c:pt idx="4915">
                  <c:v>171.825800081301</c:v>
                </c:pt>
                <c:pt idx="4916">
                  <c:v>172.033431910339</c:v>
                </c:pt>
                <c:pt idx="4917">
                  <c:v>172.077803174813</c:v>
                </c:pt>
                <c:pt idx="4918">
                  <c:v>171.99646465503099</c:v>
                </c:pt>
                <c:pt idx="4919">
                  <c:v>171.922186302406</c:v>
                </c:pt>
                <c:pt idx="4920">
                  <c:v>171.790124849172</c:v>
                </c:pt>
                <c:pt idx="4921">
                  <c:v>171.96720603958599</c:v>
                </c:pt>
                <c:pt idx="4922">
                  <c:v>171.91005794790101</c:v>
                </c:pt>
                <c:pt idx="4923">
                  <c:v>172.02689200731899</c:v>
                </c:pt>
                <c:pt idx="4924">
                  <c:v>172.05391544989999</c:v>
                </c:pt>
                <c:pt idx="4925">
                  <c:v>171.89652268173401</c:v>
                </c:pt>
                <c:pt idx="4926">
                  <c:v>171.99605720643899</c:v>
                </c:pt>
                <c:pt idx="4927">
                  <c:v>171.92438139741699</c:v>
                </c:pt>
                <c:pt idx="4928">
                  <c:v>171.957089640128</c:v>
                </c:pt>
                <c:pt idx="4929">
                  <c:v>171.993465912685</c:v>
                </c:pt>
                <c:pt idx="4930">
                  <c:v>171.931225794097</c:v>
                </c:pt>
                <c:pt idx="4931">
                  <c:v>172.071168723477</c:v>
                </c:pt>
                <c:pt idx="4932">
                  <c:v>172.18251584311301</c:v>
                </c:pt>
                <c:pt idx="4933">
                  <c:v>172.05929611188699</c:v>
                </c:pt>
                <c:pt idx="4934">
                  <c:v>172.10744169984699</c:v>
                </c:pt>
                <c:pt idx="4935">
                  <c:v>172.105381607818</c:v>
                </c:pt>
                <c:pt idx="4936">
                  <c:v>172.11375309947499</c:v>
                </c:pt>
                <c:pt idx="4937">
                  <c:v>172.13521603747799</c:v>
                </c:pt>
                <c:pt idx="4938">
                  <c:v>172.15877075962399</c:v>
                </c:pt>
                <c:pt idx="4939">
                  <c:v>172.12672745880101</c:v>
                </c:pt>
                <c:pt idx="4940">
                  <c:v>171.97979554704401</c:v>
                </c:pt>
                <c:pt idx="4941">
                  <c:v>171.90336659955199</c:v>
                </c:pt>
                <c:pt idx="4942">
                  <c:v>171.801039274202</c:v>
                </c:pt>
                <c:pt idx="4943">
                  <c:v>171.84663605189999</c:v>
                </c:pt>
                <c:pt idx="4944">
                  <c:v>171.76926505707601</c:v>
                </c:pt>
                <c:pt idx="4945">
                  <c:v>171.52524205129399</c:v>
                </c:pt>
                <c:pt idx="4946">
                  <c:v>171.568932977771</c:v>
                </c:pt>
                <c:pt idx="4947">
                  <c:v>171.309578122229</c:v>
                </c:pt>
                <c:pt idx="4948">
                  <c:v>170.80074551458</c:v>
                </c:pt>
                <c:pt idx="4949">
                  <c:v>170.72313011183201</c:v>
                </c:pt>
                <c:pt idx="4950">
                  <c:v>170.79238090566801</c:v>
                </c:pt>
                <c:pt idx="4951">
                  <c:v>170.889512512039</c:v>
                </c:pt>
                <c:pt idx="4952">
                  <c:v>170.92260171066999</c:v>
                </c:pt>
                <c:pt idx="4953">
                  <c:v>170.89636930630499</c:v>
                </c:pt>
                <c:pt idx="4954">
                  <c:v>170.940146973482</c:v>
                </c:pt>
                <c:pt idx="4955">
                  <c:v>170.91492006802599</c:v>
                </c:pt>
                <c:pt idx="4956">
                  <c:v>170.74031478238001</c:v>
                </c:pt>
                <c:pt idx="4957">
                  <c:v>170.78495612974601</c:v>
                </c:pt>
                <c:pt idx="4958">
                  <c:v>170.71037621283301</c:v>
                </c:pt>
                <c:pt idx="4959">
                  <c:v>170.17878969997</c:v>
                </c:pt>
                <c:pt idx="4960">
                  <c:v>169.924355249906</c:v>
                </c:pt>
                <c:pt idx="4961">
                  <c:v>169.708871516166</c:v>
                </c:pt>
                <c:pt idx="4962">
                  <c:v>169.49481522874501</c:v>
                </c:pt>
                <c:pt idx="4963">
                  <c:v>169.23148051702299</c:v>
                </c:pt>
                <c:pt idx="4964">
                  <c:v>169.26176228048101</c:v>
                </c:pt>
                <c:pt idx="4965">
                  <c:v>169.19330508639601</c:v>
                </c:pt>
                <c:pt idx="4966">
                  <c:v>169.34223420090399</c:v>
                </c:pt>
                <c:pt idx="4967">
                  <c:v>169.25130979611501</c:v>
                </c:pt>
                <c:pt idx="4968">
                  <c:v>169.257611762381</c:v>
                </c:pt>
                <c:pt idx="4969">
                  <c:v>169.28866497839701</c:v>
                </c:pt>
                <c:pt idx="4970">
                  <c:v>169.44343586299999</c:v>
                </c:pt>
                <c:pt idx="4971">
                  <c:v>169.58775086467699</c:v>
                </c:pt>
                <c:pt idx="4972">
                  <c:v>169.50088918338199</c:v>
                </c:pt>
                <c:pt idx="4973">
                  <c:v>169.46633810484701</c:v>
                </c:pt>
                <c:pt idx="4974">
                  <c:v>169.424867640656</c:v>
                </c:pt>
                <c:pt idx="4975">
                  <c:v>169.442646770837</c:v>
                </c:pt>
                <c:pt idx="4976">
                  <c:v>169.387073958814</c:v>
                </c:pt>
                <c:pt idx="4977">
                  <c:v>169.31060438454099</c:v>
                </c:pt>
                <c:pt idx="4978">
                  <c:v>169.03572227664</c:v>
                </c:pt>
                <c:pt idx="4979">
                  <c:v>168.662650758577</c:v>
                </c:pt>
                <c:pt idx="4980">
                  <c:v>168.604688674204</c:v>
                </c:pt>
                <c:pt idx="4981">
                  <c:v>168.69162754209901</c:v>
                </c:pt>
                <c:pt idx="4982">
                  <c:v>168.624709654149</c:v>
                </c:pt>
                <c:pt idx="4983">
                  <c:v>168.60051777271099</c:v>
                </c:pt>
                <c:pt idx="4984">
                  <c:v>168.50837036713699</c:v>
                </c:pt>
                <c:pt idx="4985">
                  <c:v>168.51201737432001</c:v>
                </c:pt>
                <c:pt idx="4986">
                  <c:v>168.64964618280601</c:v>
                </c:pt>
                <c:pt idx="4987">
                  <c:v>168.731286940111</c:v>
                </c:pt>
                <c:pt idx="4988">
                  <c:v>168.81613224220001</c:v>
                </c:pt>
                <c:pt idx="4989">
                  <c:v>168.73800796469101</c:v>
                </c:pt>
                <c:pt idx="4990">
                  <c:v>168.674115105505</c:v>
                </c:pt>
                <c:pt idx="4991">
                  <c:v>168.81017222473801</c:v>
                </c:pt>
                <c:pt idx="4992">
                  <c:v>168.81917465432201</c:v>
                </c:pt>
                <c:pt idx="4993">
                  <c:v>168.763176846628</c:v>
                </c:pt>
                <c:pt idx="4994">
                  <c:v>168.703520606898</c:v>
                </c:pt>
                <c:pt idx="4995">
                  <c:v>168.67509229025799</c:v>
                </c:pt>
                <c:pt idx="4996">
                  <c:v>168.76902527474601</c:v>
                </c:pt>
                <c:pt idx="4997">
                  <c:v>168.74716796656</c:v>
                </c:pt>
                <c:pt idx="4998">
                  <c:v>168.68618618135901</c:v>
                </c:pt>
                <c:pt idx="4999">
                  <c:v>168.67023094889299</c:v>
                </c:pt>
                <c:pt idx="5000">
                  <c:v>168.71938237382901</c:v>
                </c:pt>
                <c:pt idx="5001">
                  <c:v>168.87186526966701</c:v>
                </c:pt>
                <c:pt idx="5002">
                  <c:v>168.89496689666601</c:v>
                </c:pt>
                <c:pt idx="5003">
                  <c:v>168.91257954177601</c:v>
                </c:pt>
                <c:pt idx="5004">
                  <c:v>168.951563603734</c:v>
                </c:pt>
                <c:pt idx="5005">
                  <c:v>168.97471287889101</c:v>
                </c:pt>
                <c:pt idx="5006">
                  <c:v>169.11036419691399</c:v>
                </c:pt>
                <c:pt idx="5007">
                  <c:v>169.19168295461199</c:v>
                </c:pt>
                <c:pt idx="5008">
                  <c:v>169.198403745207</c:v>
                </c:pt>
                <c:pt idx="5009">
                  <c:v>169.166112788004</c:v>
                </c:pt>
                <c:pt idx="5010">
                  <c:v>169.25650908178201</c:v>
                </c:pt>
                <c:pt idx="5011">
                  <c:v>169.350145491885</c:v>
                </c:pt>
                <c:pt idx="5012">
                  <c:v>169.41531847151501</c:v>
                </c:pt>
                <c:pt idx="5013">
                  <c:v>169.67855847272</c:v>
                </c:pt>
                <c:pt idx="5014">
                  <c:v>169.525402572122</c:v>
                </c:pt>
                <c:pt idx="5015">
                  <c:v>169.53957848039701</c:v>
                </c:pt>
                <c:pt idx="5016">
                  <c:v>169.68151124954301</c:v>
                </c:pt>
                <c:pt idx="5017">
                  <c:v>169.75124381223401</c:v>
                </c:pt>
                <c:pt idx="5018">
                  <c:v>169.804841215696</c:v>
                </c:pt>
                <c:pt idx="5019">
                  <c:v>169.817425025045</c:v>
                </c:pt>
                <c:pt idx="5020">
                  <c:v>169.792490733416</c:v>
                </c:pt>
                <c:pt idx="5021">
                  <c:v>169.908258812019</c:v>
                </c:pt>
                <c:pt idx="5022">
                  <c:v>169.85799194986001</c:v>
                </c:pt>
                <c:pt idx="5023">
                  <c:v>169.89542043782501</c:v>
                </c:pt>
                <c:pt idx="5024">
                  <c:v>169.941451920861</c:v>
                </c:pt>
                <c:pt idx="5025">
                  <c:v>169.792852036803</c:v>
                </c:pt>
                <c:pt idx="5026">
                  <c:v>169.89438696615599</c:v>
                </c:pt>
                <c:pt idx="5027">
                  <c:v>169.931225320561</c:v>
                </c:pt>
                <c:pt idx="5028">
                  <c:v>169.93636693179101</c:v>
                </c:pt>
                <c:pt idx="5029">
                  <c:v>169.92777548777801</c:v>
                </c:pt>
                <c:pt idx="5030">
                  <c:v>170.05223445413301</c:v>
                </c:pt>
                <c:pt idx="5031">
                  <c:v>170.10974787822701</c:v>
                </c:pt>
                <c:pt idx="5032">
                  <c:v>170.28354380005601</c:v>
                </c:pt>
                <c:pt idx="5033">
                  <c:v>170.38265304341101</c:v>
                </c:pt>
                <c:pt idx="5034">
                  <c:v>170.45567025347401</c:v>
                </c:pt>
                <c:pt idx="5035">
                  <c:v>170.50621185432701</c:v>
                </c:pt>
                <c:pt idx="5036">
                  <c:v>170.623498227309</c:v>
                </c:pt>
                <c:pt idx="5037">
                  <c:v>170.80846466146201</c:v>
                </c:pt>
                <c:pt idx="5038">
                  <c:v>170.82797256168001</c:v>
                </c:pt>
                <c:pt idx="5039">
                  <c:v>170.842060895397</c:v>
                </c:pt>
                <c:pt idx="5040">
                  <c:v>170.85159356647199</c:v>
                </c:pt>
                <c:pt idx="5041">
                  <c:v>171.00108835254201</c:v>
                </c:pt>
                <c:pt idx="5042">
                  <c:v>171.02877348070299</c:v>
                </c:pt>
                <c:pt idx="5043">
                  <c:v>171.09486341946399</c:v>
                </c:pt>
                <c:pt idx="5044">
                  <c:v>171.085306711236</c:v>
                </c:pt>
                <c:pt idx="5045">
                  <c:v>171.064903816998</c:v>
                </c:pt>
                <c:pt idx="5046">
                  <c:v>171.17000861815501</c:v>
                </c:pt>
                <c:pt idx="5047">
                  <c:v>171.19226154563299</c:v>
                </c:pt>
                <c:pt idx="5048">
                  <c:v>171.23663395267101</c:v>
                </c:pt>
                <c:pt idx="5049">
                  <c:v>171.285814220557</c:v>
                </c:pt>
                <c:pt idx="5050">
                  <c:v>170.25643156080099</c:v>
                </c:pt>
                <c:pt idx="5051">
                  <c:v>170.473169803449</c:v>
                </c:pt>
                <c:pt idx="5052">
                  <c:v>170.452039723101</c:v>
                </c:pt>
                <c:pt idx="5053">
                  <c:v>170.46261682267101</c:v>
                </c:pt>
                <c:pt idx="5054">
                  <c:v>170.491983709029</c:v>
                </c:pt>
                <c:pt idx="5055">
                  <c:v>170.56988254306799</c:v>
                </c:pt>
                <c:pt idx="5056">
                  <c:v>170.73751157867301</c:v>
                </c:pt>
                <c:pt idx="5057">
                  <c:v>170.830223748343</c:v>
                </c:pt>
                <c:pt idx="5058">
                  <c:v>170.85574741375501</c:v>
                </c:pt>
                <c:pt idx="5059">
                  <c:v>170.91278809040901</c:v>
                </c:pt>
                <c:pt idx="5060">
                  <c:v>170.88652409286601</c:v>
                </c:pt>
                <c:pt idx="5061">
                  <c:v>171.055572917387</c:v>
                </c:pt>
                <c:pt idx="5062">
                  <c:v>171.03988217324201</c:v>
                </c:pt>
                <c:pt idx="5063">
                  <c:v>171.10983200394199</c:v>
                </c:pt>
                <c:pt idx="5064">
                  <c:v>171.138832397296</c:v>
                </c:pt>
                <c:pt idx="5065">
                  <c:v>171.09120983389101</c:v>
                </c:pt>
                <c:pt idx="5066">
                  <c:v>171.03021699082001</c:v>
                </c:pt>
                <c:pt idx="5067">
                  <c:v>171.02860010868</c:v>
                </c:pt>
                <c:pt idx="5068">
                  <c:v>170.996234475036</c:v>
                </c:pt>
                <c:pt idx="5069">
                  <c:v>171.00295681607901</c:v>
                </c:pt>
                <c:pt idx="5070">
                  <c:v>170.93009344752301</c:v>
                </c:pt>
                <c:pt idx="5071">
                  <c:v>171.02648114775101</c:v>
                </c:pt>
                <c:pt idx="5072">
                  <c:v>171.057724063932</c:v>
                </c:pt>
                <c:pt idx="5073">
                  <c:v>171.087507764778</c:v>
                </c:pt>
                <c:pt idx="5074">
                  <c:v>171.13142127312599</c:v>
                </c:pt>
                <c:pt idx="5075">
                  <c:v>170.96155301359499</c:v>
                </c:pt>
                <c:pt idx="5076">
                  <c:v>170.99200558518999</c:v>
                </c:pt>
                <c:pt idx="5077">
                  <c:v>171.03725656992199</c:v>
                </c:pt>
                <c:pt idx="5078">
                  <c:v>171.01404235955599</c:v>
                </c:pt>
                <c:pt idx="5079">
                  <c:v>171.091605804837</c:v>
                </c:pt>
                <c:pt idx="5080">
                  <c:v>171.18001577332399</c:v>
                </c:pt>
                <c:pt idx="5081">
                  <c:v>171.30100069226</c:v>
                </c:pt>
                <c:pt idx="5082">
                  <c:v>171.44931660177701</c:v>
                </c:pt>
                <c:pt idx="5083">
                  <c:v>171.46046214087201</c:v>
                </c:pt>
                <c:pt idx="5084">
                  <c:v>171.45412325163301</c:v>
                </c:pt>
                <c:pt idx="5085">
                  <c:v>171.39977687880099</c:v>
                </c:pt>
                <c:pt idx="5086">
                  <c:v>171.27597154292999</c:v>
                </c:pt>
                <c:pt idx="5087">
                  <c:v>171.28340043529101</c:v>
                </c:pt>
                <c:pt idx="5088">
                  <c:v>171.27131330980899</c:v>
                </c:pt>
                <c:pt idx="5089">
                  <c:v>171.264602263988</c:v>
                </c:pt>
                <c:pt idx="5090">
                  <c:v>171.21184467264001</c:v>
                </c:pt>
                <c:pt idx="5091">
                  <c:v>171.18746607686899</c:v>
                </c:pt>
                <c:pt idx="5092">
                  <c:v>171.124557374765</c:v>
                </c:pt>
                <c:pt idx="5093">
                  <c:v>171.17509369025399</c:v>
                </c:pt>
                <c:pt idx="5094">
                  <c:v>171.07924439579</c:v>
                </c:pt>
                <c:pt idx="5095">
                  <c:v>170.95720223319299</c:v>
                </c:pt>
                <c:pt idx="5096">
                  <c:v>171.0147722801</c:v>
                </c:pt>
                <c:pt idx="5097">
                  <c:v>170.990449845586</c:v>
                </c:pt>
                <c:pt idx="5098">
                  <c:v>170.91873080363399</c:v>
                </c:pt>
                <c:pt idx="5099">
                  <c:v>170.62454032561101</c:v>
                </c:pt>
                <c:pt idx="5100">
                  <c:v>170.70906469013499</c:v>
                </c:pt>
                <c:pt idx="5101">
                  <c:v>170.75375935147699</c:v>
                </c:pt>
                <c:pt idx="5102">
                  <c:v>170.89965184130801</c:v>
                </c:pt>
                <c:pt idx="5103">
                  <c:v>170.94578886357201</c:v>
                </c:pt>
                <c:pt idx="5104">
                  <c:v>170.824797589707</c:v>
                </c:pt>
                <c:pt idx="5105">
                  <c:v>170.76527474366</c:v>
                </c:pt>
                <c:pt idx="5106">
                  <c:v>170.893518886099</c:v>
                </c:pt>
                <c:pt idx="5107">
                  <c:v>170.92500902992401</c:v>
                </c:pt>
                <c:pt idx="5108">
                  <c:v>171.09547425384099</c:v>
                </c:pt>
                <c:pt idx="5109">
                  <c:v>170.895844483199</c:v>
                </c:pt>
                <c:pt idx="5110">
                  <c:v>170.90530711338499</c:v>
                </c:pt>
                <c:pt idx="5111">
                  <c:v>171.03798549999999</c:v>
                </c:pt>
                <c:pt idx="5112">
                  <c:v>170.876064166817</c:v>
                </c:pt>
                <c:pt idx="5113">
                  <c:v>170.72961448221699</c:v>
                </c:pt>
                <c:pt idx="5114">
                  <c:v>170.66911749439899</c:v>
                </c:pt>
                <c:pt idx="5115">
                  <c:v>170.514097322916</c:v>
                </c:pt>
                <c:pt idx="5116">
                  <c:v>170.71319125581601</c:v>
                </c:pt>
                <c:pt idx="5117">
                  <c:v>170.773030238926</c:v>
                </c:pt>
                <c:pt idx="5118">
                  <c:v>170.82334489614499</c:v>
                </c:pt>
                <c:pt idx="5119">
                  <c:v>170.763205459853</c:v>
                </c:pt>
                <c:pt idx="5120">
                  <c:v>170.77347492734199</c:v>
                </c:pt>
                <c:pt idx="5121">
                  <c:v>170.950196725419</c:v>
                </c:pt>
                <c:pt idx="5122">
                  <c:v>170.968477827947</c:v>
                </c:pt>
                <c:pt idx="5123">
                  <c:v>170.994179247109</c:v>
                </c:pt>
                <c:pt idx="5124">
                  <c:v>171.089205939588</c:v>
                </c:pt>
                <c:pt idx="5125">
                  <c:v>171.08994857777299</c:v>
                </c:pt>
                <c:pt idx="5126">
                  <c:v>171.186459824374</c:v>
                </c:pt>
                <c:pt idx="5127">
                  <c:v>171.20623998299999</c:v>
                </c:pt>
                <c:pt idx="5128">
                  <c:v>171.30185576588201</c:v>
                </c:pt>
                <c:pt idx="5129">
                  <c:v>171.37491638532501</c:v>
                </c:pt>
                <c:pt idx="5130">
                  <c:v>171.40864014360201</c:v>
                </c:pt>
                <c:pt idx="5131">
                  <c:v>171.52923432473301</c:v>
                </c:pt>
                <c:pt idx="5132">
                  <c:v>171.54262954603001</c:v>
                </c:pt>
                <c:pt idx="5133">
                  <c:v>171.616047957441</c:v>
                </c:pt>
                <c:pt idx="5134">
                  <c:v>171.64750180614899</c:v>
                </c:pt>
                <c:pt idx="5135">
                  <c:v>171.72070185579099</c:v>
                </c:pt>
                <c:pt idx="5136">
                  <c:v>171.92984008678499</c:v>
                </c:pt>
                <c:pt idx="5137">
                  <c:v>172.10024219616699</c:v>
                </c:pt>
                <c:pt idx="5138">
                  <c:v>172.11522352793801</c:v>
                </c:pt>
                <c:pt idx="5139">
                  <c:v>172.16986885546501</c:v>
                </c:pt>
                <c:pt idx="5140">
                  <c:v>172.27911579966599</c:v>
                </c:pt>
                <c:pt idx="5141">
                  <c:v>172.450037615984</c:v>
                </c:pt>
                <c:pt idx="5142">
                  <c:v>172.36684070209199</c:v>
                </c:pt>
                <c:pt idx="5143">
                  <c:v>172.304975297092</c:v>
                </c:pt>
                <c:pt idx="5144">
                  <c:v>172.30159396501301</c:v>
                </c:pt>
                <c:pt idx="5145">
                  <c:v>172.308726076471</c:v>
                </c:pt>
                <c:pt idx="5146">
                  <c:v>172.461518340662</c:v>
                </c:pt>
                <c:pt idx="5147">
                  <c:v>172.512172798607</c:v>
                </c:pt>
                <c:pt idx="5148">
                  <c:v>172.54461615262301</c:v>
                </c:pt>
                <c:pt idx="5149">
                  <c:v>172.54250995344501</c:v>
                </c:pt>
                <c:pt idx="5150">
                  <c:v>172.63254419097601</c:v>
                </c:pt>
                <c:pt idx="5151">
                  <c:v>172.51882263291299</c:v>
                </c:pt>
                <c:pt idx="5152">
                  <c:v>172.45784043822499</c:v>
                </c:pt>
                <c:pt idx="5153">
                  <c:v>172.36757429810999</c:v>
                </c:pt>
                <c:pt idx="5154">
                  <c:v>172.32851894614299</c:v>
                </c:pt>
                <c:pt idx="5155">
                  <c:v>172.32956022438</c:v>
                </c:pt>
                <c:pt idx="5156">
                  <c:v>172.34797660453199</c:v>
                </c:pt>
                <c:pt idx="5157">
                  <c:v>172.20061452070601</c:v>
                </c:pt>
                <c:pt idx="5158">
                  <c:v>172.11319427928501</c:v>
                </c:pt>
                <c:pt idx="5159">
                  <c:v>172.14910325140201</c:v>
                </c:pt>
                <c:pt idx="5160">
                  <c:v>172.097885261828</c:v>
                </c:pt>
                <c:pt idx="5161">
                  <c:v>172.19126606618099</c:v>
                </c:pt>
                <c:pt idx="5162">
                  <c:v>171.95495984539801</c:v>
                </c:pt>
                <c:pt idx="5163">
                  <c:v>171.95439043594899</c:v>
                </c:pt>
                <c:pt idx="5164">
                  <c:v>171.933370192148</c:v>
                </c:pt>
                <c:pt idx="5165">
                  <c:v>171.99538467677999</c:v>
                </c:pt>
                <c:pt idx="5166">
                  <c:v>172.171728880686</c:v>
                </c:pt>
                <c:pt idx="5167">
                  <c:v>172.27138014467599</c:v>
                </c:pt>
                <c:pt idx="5168">
                  <c:v>172.117787609717</c:v>
                </c:pt>
                <c:pt idx="5169">
                  <c:v>172.088120511753</c:v>
                </c:pt>
                <c:pt idx="5170">
                  <c:v>171.89339221548099</c:v>
                </c:pt>
                <c:pt idx="5171">
                  <c:v>172.009638686946</c:v>
                </c:pt>
                <c:pt idx="5172">
                  <c:v>171.961422729172</c:v>
                </c:pt>
                <c:pt idx="5173">
                  <c:v>171.95123318123299</c:v>
                </c:pt>
                <c:pt idx="5174">
                  <c:v>171.956671842893</c:v>
                </c:pt>
                <c:pt idx="5175">
                  <c:v>172.03487060526999</c:v>
                </c:pt>
                <c:pt idx="5176">
                  <c:v>172.23558508471299</c:v>
                </c:pt>
                <c:pt idx="5177">
                  <c:v>172.291210732986</c:v>
                </c:pt>
                <c:pt idx="5178">
                  <c:v>172.234468458668</c:v>
                </c:pt>
                <c:pt idx="5179">
                  <c:v>172.25955527987199</c:v>
                </c:pt>
                <c:pt idx="5180">
                  <c:v>172.22984628223901</c:v>
                </c:pt>
                <c:pt idx="5181">
                  <c:v>172.320624710337</c:v>
                </c:pt>
                <c:pt idx="5182">
                  <c:v>172.35353243451999</c:v>
                </c:pt>
                <c:pt idx="5183">
                  <c:v>172.35537432618099</c:v>
                </c:pt>
                <c:pt idx="5184">
                  <c:v>172.406030112986</c:v>
                </c:pt>
                <c:pt idx="5185">
                  <c:v>172.47364981339601</c:v>
                </c:pt>
                <c:pt idx="5186">
                  <c:v>172.55268740263699</c:v>
                </c:pt>
                <c:pt idx="5187">
                  <c:v>172.53390428607301</c:v>
                </c:pt>
                <c:pt idx="5188">
                  <c:v>172.54437081285499</c:v>
                </c:pt>
                <c:pt idx="5189">
                  <c:v>172.881917537932</c:v>
                </c:pt>
                <c:pt idx="5190">
                  <c:v>172.98648086672199</c:v>
                </c:pt>
                <c:pt idx="5191">
                  <c:v>173.09554618757599</c:v>
                </c:pt>
                <c:pt idx="5192">
                  <c:v>173.10358635163499</c:v>
                </c:pt>
                <c:pt idx="5193">
                  <c:v>173.11672511657801</c:v>
                </c:pt>
                <c:pt idx="5194">
                  <c:v>173.150052385088</c:v>
                </c:pt>
                <c:pt idx="5195">
                  <c:v>173.178391573</c:v>
                </c:pt>
                <c:pt idx="5196">
                  <c:v>173.29769797999899</c:v>
                </c:pt>
                <c:pt idx="5197">
                  <c:v>173.295164167428</c:v>
                </c:pt>
                <c:pt idx="5198">
                  <c:v>173.398092441476</c:v>
                </c:pt>
                <c:pt idx="5199">
                  <c:v>173.54648899811201</c:v>
                </c:pt>
                <c:pt idx="5200">
                  <c:v>173.65678074502799</c:v>
                </c:pt>
                <c:pt idx="5201">
                  <c:v>173.855231501769</c:v>
                </c:pt>
                <c:pt idx="5202">
                  <c:v>173.86506303975801</c:v>
                </c:pt>
                <c:pt idx="5203">
                  <c:v>173.85691852525099</c:v>
                </c:pt>
                <c:pt idx="5204">
                  <c:v>173.973678778303</c:v>
                </c:pt>
                <c:pt idx="5205">
                  <c:v>173.969854894414</c:v>
                </c:pt>
                <c:pt idx="5206">
                  <c:v>173.99362580708899</c:v>
                </c:pt>
                <c:pt idx="5207">
                  <c:v>173.982628521647</c:v>
                </c:pt>
                <c:pt idx="5208">
                  <c:v>173.981961496059</c:v>
                </c:pt>
                <c:pt idx="5209">
                  <c:v>173.953209911443</c:v>
                </c:pt>
                <c:pt idx="5210">
                  <c:v>174.00597525961999</c:v>
                </c:pt>
                <c:pt idx="5211">
                  <c:v>174.148571124987</c:v>
                </c:pt>
                <c:pt idx="5212">
                  <c:v>174.186428477313</c:v>
                </c:pt>
                <c:pt idx="5213">
                  <c:v>174.218347050484</c:v>
                </c:pt>
                <c:pt idx="5214">
                  <c:v>174.21164639318599</c:v>
                </c:pt>
                <c:pt idx="5215">
                  <c:v>174.27735863622999</c:v>
                </c:pt>
                <c:pt idx="5216">
                  <c:v>174.42258579210599</c:v>
                </c:pt>
                <c:pt idx="5217">
                  <c:v>174.448242513244</c:v>
                </c:pt>
                <c:pt idx="5218">
                  <c:v>174.50533921390499</c:v>
                </c:pt>
                <c:pt idx="5219">
                  <c:v>174.459814197908</c:v>
                </c:pt>
                <c:pt idx="5220">
                  <c:v>174.46886459772901</c:v>
                </c:pt>
                <c:pt idx="5221">
                  <c:v>174.675781455975</c:v>
                </c:pt>
                <c:pt idx="5222">
                  <c:v>174.68570843743899</c:v>
                </c:pt>
                <c:pt idx="5223">
                  <c:v>174.69552538427101</c:v>
                </c:pt>
                <c:pt idx="5224">
                  <c:v>174.660022451495</c:v>
                </c:pt>
                <c:pt idx="5225">
                  <c:v>174.695496859363</c:v>
                </c:pt>
                <c:pt idx="5226">
                  <c:v>174.81510946109901</c:v>
                </c:pt>
                <c:pt idx="5227">
                  <c:v>174.824592710063</c:v>
                </c:pt>
                <c:pt idx="5228">
                  <c:v>174.88124984734699</c:v>
                </c:pt>
                <c:pt idx="5229">
                  <c:v>174.81400976076199</c:v>
                </c:pt>
                <c:pt idx="5230">
                  <c:v>174.82371720619699</c:v>
                </c:pt>
                <c:pt idx="5231">
                  <c:v>174.96563978392999</c:v>
                </c:pt>
                <c:pt idx="5232">
                  <c:v>174.860572362331</c:v>
                </c:pt>
                <c:pt idx="5233">
                  <c:v>174.71671066858701</c:v>
                </c:pt>
                <c:pt idx="5234">
                  <c:v>174.732790873364</c:v>
                </c:pt>
                <c:pt idx="5235">
                  <c:v>174.829716434701</c:v>
                </c:pt>
                <c:pt idx="5236">
                  <c:v>174.91586893817001</c:v>
                </c:pt>
                <c:pt idx="5237">
                  <c:v>174.906226061816</c:v>
                </c:pt>
                <c:pt idx="5238">
                  <c:v>174.868917823695</c:v>
                </c:pt>
                <c:pt idx="5239">
                  <c:v>174.864276747291</c:v>
                </c:pt>
                <c:pt idx="5240">
                  <c:v>174.536054989262</c:v>
                </c:pt>
                <c:pt idx="5241">
                  <c:v>174.21099869031801</c:v>
                </c:pt>
                <c:pt idx="5242">
                  <c:v>174.00353145336501</c:v>
                </c:pt>
                <c:pt idx="5243">
                  <c:v>174.16254979321599</c:v>
                </c:pt>
                <c:pt idx="5244">
                  <c:v>174.077388192093</c:v>
                </c:pt>
                <c:pt idx="5245">
                  <c:v>174.02946788105299</c:v>
                </c:pt>
                <c:pt idx="5246">
                  <c:v>174.057130946249</c:v>
                </c:pt>
                <c:pt idx="5247">
                  <c:v>174.05574198712301</c:v>
                </c:pt>
                <c:pt idx="5248">
                  <c:v>174.07191221847299</c:v>
                </c:pt>
                <c:pt idx="5249">
                  <c:v>173.95426230594299</c:v>
                </c:pt>
                <c:pt idx="5250">
                  <c:v>173.91118094004099</c:v>
                </c:pt>
                <c:pt idx="5251">
                  <c:v>174.05001280511101</c:v>
                </c:pt>
                <c:pt idx="5252">
                  <c:v>173.86752342088701</c:v>
                </c:pt>
                <c:pt idx="5253">
                  <c:v>173.83499973840301</c:v>
                </c:pt>
                <c:pt idx="5254">
                  <c:v>173.80681729274301</c:v>
                </c:pt>
                <c:pt idx="5255">
                  <c:v>173.84896096192301</c:v>
                </c:pt>
                <c:pt idx="5256">
                  <c:v>173.95073778374399</c:v>
                </c:pt>
                <c:pt idx="5257">
                  <c:v>173.930186235555</c:v>
                </c:pt>
                <c:pt idx="5258">
                  <c:v>173.90066779866399</c:v>
                </c:pt>
                <c:pt idx="5259">
                  <c:v>173.85980713871399</c:v>
                </c:pt>
                <c:pt idx="5260">
                  <c:v>173.791079459706</c:v>
                </c:pt>
                <c:pt idx="5261">
                  <c:v>173.860317862903</c:v>
                </c:pt>
                <c:pt idx="5262">
                  <c:v>173.63005425548101</c:v>
                </c:pt>
                <c:pt idx="5263">
                  <c:v>173.55387374735099</c:v>
                </c:pt>
                <c:pt idx="5264">
                  <c:v>173.317678426143</c:v>
                </c:pt>
                <c:pt idx="5265">
                  <c:v>173.06052676813499</c:v>
                </c:pt>
                <c:pt idx="5266">
                  <c:v>172.972943404327</c:v>
                </c:pt>
                <c:pt idx="5267">
                  <c:v>172.906381337065</c:v>
                </c:pt>
                <c:pt idx="5268">
                  <c:v>172.68296917710501</c:v>
                </c:pt>
                <c:pt idx="5269">
                  <c:v>172.20265333722301</c:v>
                </c:pt>
                <c:pt idx="5270">
                  <c:v>171.21740022256401</c:v>
                </c:pt>
                <c:pt idx="5271">
                  <c:v>170.47410383635301</c:v>
                </c:pt>
                <c:pt idx="5272">
                  <c:v>170.15151636414001</c:v>
                </c:pt>
                <c:pt idx="5273">
                  <c:v>169.553147735121</c:v>
                </c:pt>
                <c:pt idx="5274">
                  <c:v>168.54828193530199</c:v>
                </c:pt>
                <c:pt idx="5275">
                  <c:v>167.601994794766</c:v>
                </c:pt>
                <c:pt idx="5276">
                  <c:v>166.001851368883</c:v>
                </c:pt>
                <c:pt idx="5277">
                  <c:v>165.50299256317999</c:v>
                </c:pt>
                <c:pt idx="5278">
                  <c:v>164.86330861797401</c:v>
                </c:pt>
                <c:pt idx="5279">
                  <c:v>164.58093598541001</c:v>
                </c:pt>
                <c:pt idx="5280">
                  <c:v>163.39325041522901</c:v>
                </c:pt>
                <c:pt idx="5281">
                  <c:v>162.83461577924399</c:v>
                </c:pt>
                <c:pt idx="5282">
                  <c:v>161.85867442294801</c:v>
                </c:pt>
                <c:pt idx="5283">
                  <c:v>161.02077889383099</c:v>
                </c:pt>
                <c:pt idx="5284">
                  <c:v>159.40088835302501</c:v>
                </c:pt>
                <c:pt idx="5285">
                  <c:v>157.96783600758701</c:v>
                </c:pt>
                <c:pt idx="5286">
                  <c:v>155.99803184496901</c:v>
                </c:pt>
                <c:pt idx="5287">
                  <c:v>155.021639375832</c:v>
                </c:pt>
                <c:pt idx="5288">
                  <c:v>153.25932874125201</c:v>
                </c:pt>
                <c:pt idx="5289">
                  <c:v>152.21315815537599</c:v>
                </c:pt>
                <c:pt idx="5290">
                  <c:v>152.03163775235899</c:v>
                </c:pt>
                <c:pt idx="5291">
                  <c:v>151.27251839594501</c:v>
                </c:pt>
                <c:pt idx="5292">
                  <c:v>149.506115244569</c:v>
                </c:pt>
                <c:pt idx="5293">
                  <c:v>147.83835747609001</c:v>
                </c:pt>
                <c:pt idx="5294">
                  <c:v>146.69733984784099</c:v>
                </c:pt>
                <c:pt idx="5295">
                  <c:v>145.47188749216701</c:v>
                </c:pt>
                <c:pt idx="5296">
                  <c:v>145.032053762434</c:v>
                </c:pt>
                <c:pt idx="5297">
                  <c:v>144.518648757676</c:v>
                </c:pt>
                <c:pt idx="5298">
                  <c:v>143.67986138369801</c:v>
                </c:pt>
                <c:pt idx="5299">
                  <c:v>143.18611844264299</c:v>
                </c:pt>
                <c:pt idx="5300">
                  <c:v>142.26282578961201</c:v>
                </c:pt>
                <c:pt idx="5301">
                  <c:v>142.33412421897901</c:v>
                </c:pt>
                <c:pt idx="5302">
                  <c:v>141.841744689889</c:v>
                </c:pt>
                <c:pt idx="5303">
                  <c:v>141.11365699494601</c:v>
                </c:pt>
                <c:pt idx="5304">
                  <c:v>140.64794469902</c:v>
                </c:pt>
                <c:pt idx="5305">
                  <c:v>139.893184248935</c:v>
                </c:pt>
                <c:pt idx="5306">
                  <c:v>139.69772120837399</c:v>
                </c:pt>
                <c:pt idx="5307">
                  <c:v>139.32626933905399</c:v>
                </c:pt>
                <c:pt idx="5308">
                  <c:v>138.967537051639</c:v>
                </c:pt>
                <c:pt idx="5309">
                  <c:v>138.16659534371999</c:v>
                </c:pt>
                <c:pt idx="5310">
                  <c:v>137.84964131606199</c:v>
                </c:pt>
                <c:pt idx="5311">
                  <c:v>137.92964807006399</c:v>
                </c:pt>
                <c:pt idx="5312">
                  <c:v>137.801583578731</c:v>
                </c:pt>
                <c:pt idx="5313">
                  <c:v>137.67385062813599</c:v>
                </c:pt>
                <c:pt idx="5314">
                  <c:v>137.66869613846299</c:v>
                </c:pt>
                <c:pt idx="5315">
                  <c:v>137.64213814831299</c:v>
                </c:pt>
                <c:pt idx="5316">
                  <c:v>137.81392218210999</c:v>
                </c:pt>
                <c:pt idx="5317">
                  <c:v>137.756550248152</c:v>
                </c:pt>
                <c:pt idx="5318">
                  <c:v>137.815078945306</c:v>
                </c:pt>
                <c:pt idx="5319">
                  <c:v>137.694556211942</c:v>
                </c:pt>
                <c:pt idx="5320">
                  <c:v>137.78328935999099</c:v>
                </c:pt>
                <c:pt idx="5321">
                  <c:v>138.05322215032299</c:v>
                </c:pt>
                <c:pt idx="5322">
                  <c:v>138.231039203487</c:v>
                </c:pt>
                <c:pt idx="5323">
                  <c:v>138.36774219167501</c:v>
                </c:pt>
                <c:pt idx="5324">
                  <c:v>138.29478296468099</c:v>
                </c:pt>
                <c:pt idx="5325">
                  <c:v>138.19169753681399</c:v>
                </c:pt>
                <c:pt idx="5326">
                  <c:v>138.439647415541</c:v>
                </c:pt>
                <c:pt idx="5327">
                  <c:v>138.67560081328199</c:v>
                </c:pt>
                <c:pt idx="5328">
                  <c:v>138.80110710775</c:v>
                </c:pt>
                <c:pt idx="5329">
                  <c:v>138.78740656277901</c:v>
                </c:pt>
                <c:pt idx="5330">
                  <c:v>138.95050929632799</c:v>
                </c:pt>
                <c:pt idx="5331">
                  <c:v>139.34161601179099</c:v>
                </c:pt>
                <c:pt idx="5332">
                  <c:v>139.346534477923</c:v>
                </c:pt>
                <c:pt idx="5333">
                  <c:v>139.21850657067901</c:v>
                </c:pt>
                <c:pt idx="5334">
                  <c:v>139.27959104018001</c:v>
                </c:pt>
                <c:pt idx="5335">
                  <c:v>139.501343742335</c:v>
                </c:pt>
                <c:pt idx="5336">
                  <c:v>139.629150117704</c:v>
                </c:pt>
                <c:pt idx="5337">
                  <c:v>139.76581065808301</c:v>
                </c:pt>
                <c:pt idx="5338">
                  <c:v>139.85082973328599</c:v>
                </c:pt>
                <c:pt idx="5339">
                  <c:v>139.87698436209001</c:v>
                </c:pt>
                <c:pt idx="5340">
                  <c:v>139.96197112910301</c:v>
                </c:pt>
                <c:pt idx="5341">
                  <c:v>140.240463576145</c:v>
                </c:pt>
                <c:pt idx="5342">
                  <c:v>140.278370852329</c:v>
                </c:pt>
                <c:pt idx="5343">
                  <c:v>140.29102928355499</c:v>
                </c:pt>
                <c:pt idx="5344">
                  <c:v>140.411372423503</c:v>
                </c:pt>
                <c:pt idx="5345">
                  <c:v>140.56955818971201</c:v>
                </c:pt>
                <c:pt idx="5346">
                  <c:v>140.877406023747</c:v>
                </c:pt>
                <c:pt idx="5347">
                  <c:v>140.95634595418099</c:v>
                </c:pt>
                <c:pt idx="5348">
                  <c:v>141.09566081731501</c:v>
                </c:pt>
                <c:pt idx="5349">
                  <c:v>141.12757116463499</c:v>
                </c:pt>
                <c:pt idx="5350">
                  <c:v>141.18441769996301</c:v>
                </c:pt>
                <c:pt idx="5351">
                  <c:v>141.283084310487</c:v>
                </c:pt>
                <c:pt idx="5352">
                  <c:v>141.30039545281301</c:v>
                </c:pt>
                <c:pt idx="5353">
                  <c:v>141.23902236264701</c:v>
                </c:pt>
                <c:pt idx="5354">
                  <c:v>141.058592571378</c:v>
                </c:pt>
                <c:pt idx="5355">
                  <c:v>141.109902577767</c:v>
                </c:pt>
                <c:pt idx="5356">
                  <c:v>141.461838874412</c:v>
                </c:pt>
                <c:pt idx="5357">
                  <c:v>141.472032540882</c:v>
                </c:pt>
                <c:pt idx="5358">
                  <c:v>141.84585021436399</c:v>
                </c:pt>
                <c:pt idx="5359">
                  <c:v>142.21229273739999</c:v>
                </c:pt>
                <c:pt idx="5360">
                  <c:v>142.34768622698101</c:v>
                </c:pt>
                <c:pt idx="5361">
                  <c:v>142.542667521683</c:v>
                </c:pt>
                <c:pt idx="5362">
                  <c:v>142.79088420523399</c:v>
                </c:pt>
                <c:pt idx="5363">
                  <c:v>143.131388562149</c:v>
                </c:pt>
                <c:pt idx="5364">
                  <c:v>143.601078133383</c:v>
                </c:pt>
                <c:pt idx="5365">
                  <c:v>143.85321850014299</c:v>
                </c:pt>
                <c:pt idx="5366">
                  <c:v>144.10274780223199</c:v>
                </c:pt>
                <c:pt idx="5367">
                  <c:v>144.56282464642601</c:v>
                </c:pt>
                <c:pt idx="5368">
                  <c:v>144.66843715309901</c:v>
                </c:pt>
                <c:pt idx="5369">
                  <c:v>145.24910543101501</c:v>
                </c:pt>
                <c:pt idx="5370">
                  <c:v>146.55215590728801</c:v>
                </c:pt>
                <c:pt idx="5371">
                  <c:v>146.907600955634</c:v>
                </c:pt>
                <c:pt idx="5372">
                  <c:v>147.09405738983099</c:v>
                </c:pt>
                <c:pt idx="5373">
                  <c:v>147.302137526325</c:v>
                </c:pt>
                <c:pt idx="5374">
                  <c:v>147.338401104833</c:v>
                </c:pt>
                <c:pt idx="5375">
                  <c:v>147.56949559780699</c:v>
                </c:pt>
                <c:pt idx="5376">
                  <c:v>147.88542853805899</c:v>
                </c:pt>
                <c:pt idx="5377">
                  <c:v>148.028584476704</c:v>
                </c:pt>
                <c:pt idx="5378">
                  <c:v>147.98052011172399</c:v>
                </c:pt>
                <c:pt idx="5379">
                  <c:v>147.946457129263</c:v>
                </c:pt>
                <c:pt idx="5380">
                  <c:v>148.01998543285299</c:v>
                </c:pt>
                <c:pt idx="5381">
                  <c:v>148.09153267339201</c:v>
                </c:pt>
                <c:pt idx="5382">
                  <c:v>148.229551336719</c:v>
                </c:pt>
                <c:pt idx="5383">
                  <c:v>148.48418770931499</c:v>
                </c:pt>
                <c:pt idx="5384">
                  <c:v>148.53862284226801</c:v>
                </c:pt>
                <c:pt idx="5385">
                  <c:v>148.65263079029299</c:v>
                </c:pt>
                <c:pt idx="5386">
                  <c:v>148.98585608460499</c:v>
                </c:pt>
                <c:pt idx="5387">
                  <c:v>149.08864353119901</c:v>
                </c:pt>
                <c:pt idx="5388">
                  <c:v>149.08274732423601</c:v>
                </c:pt>
                <c:pt idx="5389">
                  <c:v>149.198281799901</c:v>
                </c:pt>
                <c:pt idx="5390">
                  <c:v>149.24807446808001</c:v>
                </c:pt>
                <c:pt idx="5391">
                  <c:v>149.15096642279201</c:v>
                </c:pt>
                <c:pt idx="5392">
                  <c:v>149.23852703527899</c:v>
                </c:pt>
                <c:pt idx="5393">
                  <c:v>149.51480989609101</c:v>
                </c:pt>
                <c:pt idx="5394">
                  <c:v>149.81675455830799</c:v>
                </c:pt>
                <c:pt idx="5395">
                  <c:v>149.93968728483699</c:v>
                </c:pt>
                <c:pt idx="5396">
                  <c:v>150.221762864352</c:v>
                </c:pt>
                <c:pt idx="5397">
                  <c:v>150.69298303901101</c:v>
                </c:pt>
                <c:pt idx="5398">
                  <c:v>150.65140332332999</c:v>
                </c:pt>
                <c:pt idx="5399">
                  <c:v>150.73498108394699</c:v>
                </c:pt>
                <c:pt idx="5400">
                  <c:v>150.86328721300299</c:v>
                </c:pt>
                <c:pt idx="5401">
                  <c:v>150.93090293335101</c:v>
                </c:pt>
                <c:pt idx="5402">
                  <c:v>150.931342056001</c:v>
                </c:pt>
                <c:pt idx="5403">
                  <c:v>151.21809827868699</c:v>
                </c:pt>
                <c:pt idx="5404">
                  <c:v>151.40061599013299</c:v>
                </c:pt>
                <c:pt idx="5405">
                  <c:v>151.42203979647601</c:v>
                </c:pt>
                <c:pt idx="5406">
                  <c:v>151.521213942082</c:v>
                </c:pt>
                <c:pt idx="5407">
                  <c:v>151.73061390901699</c:v>
                </c:pt>
                <c:pt idx="5408">
                  <c:v>152.082414504013</c:v>
                </c:pt>
                <c:pt idx="5409">
                  <c:v>152.21143873875999</c:v>
                </c:pt>
                <c:pt idx="5410">
                  <c:v>152.23378087968101</c:v>
                </c:pt>
                <c:pt idx="5411">
                  <c:v>152.508319261899</c:v>
                </c:pt>
                <c:pt idx="5412">
                  <c:v>152.579255656762</c:v>
                </c:pt>
                <c:pt idx="5413">
                  <c:v>152.479359954698</c:v>
                </c:pt>
                <c:pt idx="5414">
                  <c:v>152.44793523714401</c:v>
                </c:pt>
                <c:pt idx="5415">
                  <c:v>152.75309142040001</c:v>
                </c:pt>
                <c:pt idx="5416">
                  <c:v>153.09148744938699</c:v>
                </c:pt>
                <c:pt idx="5417">
                  <c:v>153.26560725793101</c:v>
                </c:pt>
                <c:pt idx="5418">
                  <c:v>153.425367342915</c:v>
                </c:pt>
                <c:pt idx="5419">
                  <c:v>153.54130651132499</c:v>
                </c:pt>
                <c:pt idx="5420">
                  <c:v>153.640445224693</c:v>
                </c:pt>
                <c:pt idx="5421">
                  <c:v>153.90696342168999</c:v>
                </c:pt>
                <c:pt idx="5422">
                  <c:v>154.03426982592299</c:v>
                </c:pt>
                <c:pt idx="5423">
                  <c:v>154.15577789041001</c:v>
                </c:pt>
                <c:pt idx="5424">
                  <c:v>154.33536766033799</c:v>
                </c:pt>
                <c:pt idx="5425">
                  <c:v>154.48432443073199</c:v>
                </c:pt>
                <c:pt idx="5426">
                  <c:v>154.70501478087201</c:v>
                </c:pt>
                <c:pt idx="5427">
                  <c:v>154.76622797495</c:v>
                </c:pt>
                <c:pt idx="5428">
                  <c:v>155.12066922776401</c:v>
                </c:pt>
                <c:pt idx="5429">
                  <c:v>155.44582295061301</c:v>
                </c:pt>
                <c:pt idx="5430">
                  <c:v>155.577118781183</c:v>
                </c:pt>
                <c:pt idx="5431">
                  <c:v>155.84223910458499</c:v>
                </c:pt>
                <c:pt idx="5432">
                  <c:v>155.99141274271599</c:v>
                </c:pt>
                <c:pt idx="5433">
                  <c:v>156.28417728505599</c:v>
                </c:pt>
                <c:pt idx="5434">
                  <c:v>156.47256595839701</c:v>
                </c:pt>
                <c:pt idx="5435">
                  <c:v>157.23167205924801</c:v>
                </c:pt>
                <c:pt idx="5436">
                  <c:v>157.663299478081</c:v>
                </c:pt>
                <c:pt idx="5437">
                  <c:v>157.73372746639899</c:v>
                </c:pt>
                <c:pt idx="5438">
                  <c:v>157.75769733318299</c:v>
                </c:pt>
                <c:pt idx="5439">
                  <c:v>158.12999008348001</c:v>
                </c:pt>
                <c:pt idx="5440">
                  <c:v>158.24334730771599</c:v>
                </c:pt>
                <c:pt idx="5441">
                  <c:v>158.80711180957101</c:v>
                </c:pt>
                <c:pt idx="5442">
                  <c:v>159.04872299792001</c:v>
                </c:pt>
                <c:pt idx="5443">
                  <c:v>159.015842507759</c:v>
                </c:pt>
                <c:pt idx="5444">
                  <c:v>159.05703628185799</c:v>
                </c:pt>
                <c:pt idx="5445">
                  <c:v>159.19915427666501</c:v>
                </c:pt>
                <c:pt idx="5446">
                  <c:v>159.51703284292</c:v>
                </c:pt>
                <c:pt idx="5447">
                  <c:v>159.48870443007601</c:v>
                </c:pt>
                <c:pt idx="5448">
                  <c:v>159.61181368935999</c:v>
                </c:pt>
                <c:pt idx="5449">
                  <c:v>159.600203521445</c:v>
                </c:pt>
                <c:pt idx="5450">
                  <c:v>159.71572105616599</c:v>
                </c:pt>
                <c:pt idx="5451">
                  <c:v>159.91714016982601</c:v>
                </c:pt>
                <c:pt idx="5452">
                  <c:v>160.01198771908901</c:v>
                </c:pt>
                <c:pt idx="5453">
                  <c:v>160.009618104623</c:v>
                </c:pt>
                <c:pt idx="5454">
                  <c:v>160.10100927829799</c:v>
                </c:pt>
                <c:pt idx="5455">
                  <c:v>160.077910464604</c:v>
                </c:pt>
                <c:pt idx="5456">
                  <c:v>160.31665154321999</c:v>
                </c:pt>
                <c:pt idx="5457">
                  <c:v>160.38223866093099</c:v>
                </c:pt>
                <c:pt idx="5458">
                  <c:v>160.61566552391301</c:v>
                </c:pt>
                <c:pt idx="5459">
                  <c:v>160.675123199902</c:v>
                </c:pt>
                <c:pt idx="5460">
                  <c:v>160.763866417994</c:v>
                </c:pt>
                <c:pt idx="5461">
                  <c:v>160.750327374563</c:v>
                </c:pt>
                <c:pt idx="5462">
                  <c:v>160.788183340014</c:v>
                </c:pt>
                <c:pt idx="5463">
                  <c:v>161.27353826470801</c:v>
                </c:pt>
                <c:pt idx="5464">
                  <c:v>161.21929869034099</c:v>
                </c:pt>
                <c:pt idx="5465">
                  <c:v>161.493338525582</c:v>
                </c:pt>
                <c:pt idx="5466">
                  <c:v>161.73502003019399</c:v>
                </c:pt>
                <c:pt idx="5467">
                  <c:v>161.98983710232</c:v>
                </c:pt>
                <c:pt idx="5468">
                  <c:v>162.18784321990901</c:v>
                </c:pt>
                <c:pt idx="5469">
                  <c:v>162.285868072048</c:v>
                </c:pt>
                <c:pt idx="5470">
                  <c:v>162.334004447551</c:v>
                </c:pt>
                <c:pt idx="5471">
                  <c:v>162.56948819415001</c:v>
                </c:pt>
                <c:pt idx="5472">
                  <c:v>162.596254339962</c:v>
                </c:pt>
                <c:pt idx="5473">
                  <c:v>162.71046245348799</c:v>
                </c:pt>
                <c:pt idx="5474">
                  <c:v>162.82440080817</c:v>
                </c:pt>
                <c:pt idx="5475">
                  <c:v>162.92063698474701</c:v>
                </c:pt>
                <c:pt idx="5476">
                  <c:v>163.23977849453701</c:v>
                </c:pt>
                <c:pt idx="5477">
                  <c:v>163.34022342574801</c:v>
                </c:pt>
                <c:pt idx="5478">
                  <c:v>163.38896298039199</c:v>
                </c:pt>
                <c:pt idx="5479">
                  <c:v>163.668702344698</c:v>
                </c:pt>
                <c:pt idx="5480">
                  <c:v>163.78591699540499</c:v>
                </c:pt>
                <c:pt idx="5481">
                  <c:v>164.16719600839801</c:v>
                </c:pt>
                <c:pt idx="5482">
                  <c:v>164.30848259134899</c:v>
                </c:pt>
                <c:pt idx="5483">
                  <c:v>164.61832903318501</c:v>
                </c:pt>
                <c:pt idx="5484">
                  <c:v>164.75400749558801</c:v>
                </c:pt>
                <c:pt idx="5485">
                  <c:v>165.12642218342299</c:v>
                </c:pt>
                <c:pt idx="5486">
                  <c:v>165.48656942593101</c:v>
                </c:pt>
                <c:pt idx="5487">
                  <c:v>165.46297169197601</c:v>
                </c:pt>
                <c:pt idx="5488">
                  <c:v>165.65983504584199</c:v>
                </c:pt>
                <c:pt idx="5489">
                  <c:v>165.75318087613701</c:v>
                </c:pt>
                <c:pt idx="5490">
                  <c:v>166.38405752701499</c:v>
                </c:pt>
                <c:pt idx="5491">
                  <c:v>166.70581934752801</c:v>
                </c:pt>
                <c:pt idx="5492">
                  <c:v>167.186449887219</c:v>
                </c:pt>
                <c:pt idx="5493">
                  <c:v>167.45799161263699</c:v>
                </c:pt>
                <c:pt idx="5494">
                  <c:v>167.592998325026</c:v>
                </c:pt>
                <c:pt idx="5495">
                  <c:v>167.94200684403501</c:v>
                </c:pt>
                <c:pt idx="5496">
                  <c:v>168.24421187390399</c:v>
                </c:pt>
                <c:pt idx="5497">
                  <c:v>168.592172889268</c:v>
                </c:pt>
                <c:pt idx="5498">
                  <c:v>169.47532863953799</c:v>
                </c:pt>
                <c:pt idx="5499">
                  <c:v>170.44528872269501</c:v>
                </c:pt>
                <c:pt idx="5500">
                  <c:v>170.78272455275501</c:v>
                </c:pt>
                <c:pt idx="5501">
                  <c:v>171.02966003004599</c:v>
                </c:pt>
                <c:pt idx="5502">
                  <c:v>171.34562785006901</c:v>
                </c:pt>
                <c:pt idx="5503">
                  <c:v>171.961074800717</c:v>
                </c:pt>
                <c:pt idx="5504">
                  <c:v>172.20745207853099</c:v>
                </c:pt>
                <c:pt idx="5505">
                  <c:v>172.469286699066</c:v>
                </c:pt>
                <c:pt idx="5506">
                  <c:v>172.74282348669499</c:v>
                </c:pt>
                <c:pt idx="5507">
                  <c:v>172.95774604971101</c:v>
                </c:pt>
                <c:pt idx="5508">
                  <c:v>173.01391218035999</c:v>
                </c:pt>
                <c:pt idx="5509">
                  <c:v>173.02999133220499</c:v>
                </c:pt>
                <c:pt idx="5510">
                  <c:v>173.190549661815</c:v>
                </c:pt>
                <c:pt idx="5511">
                  <c:v>173.43636014897899</c:v>
                </c:pt>
                <c:pt idx="5512">
                  <c:v>173.60592355007699</c:v>
                </c:pt>
                <c:pt idx="5513">
                  <c:v>173.68211745223101</c:v>
                </c:pt>
                <c:pt idx="5514">
                  <c:v>173.735804373077</c:v>
                </c:pt>
                <c:pt idx="5515">
                  <c:v>174.062523666685</c:v>
                </c:pt>
                <c:pt idx="5516">
                  <c:v>174.44219499222299</c:v>
                </c:pt>
                <c:pt idx="5517">
                  <c:v>174.63112932472799</c:v>
                </c:pt>
                <c:pt idx="5518">
                  <c:v>174.746069376148</c:v>
                </c:pt>
                <c:pt idx="5519">
                  <c:v>175.330754831967</c:v>
                </c:pt>
                <c:pt idx="5520">
                  <c:v>175.416239779004</c:v>
                </c:pt>
                <c:pt idx="5521">
                  <c:v>175.69916833601599</c:v>
                </c:pt>
                <c:pt idx="5522">
                  <c:v>175.84515629954001</c:v>
                </c:pt>
                <c:pt idx="5523">
                  <c:v>176.03180581296999</c:v>
                </c:pt>
                <c:pt idx="5524">
                  <c:v>176.199862749733</c:v>
                </c:pt>
                <c:pt idx="5525">
                  <c:v>176.45667190315001</c:v>
                </c:pt>
                <c:pt idx="5526">
                  <c:v>176.84289066964001</c:v>
                </c:pt>
                <c:pt idx="5527">
                  <c:v>176.84769202027601</c:v>
                </c:pt>
                <c:pt idx="5528">
                  <c:v>176.94724217647999</c:v>
                </c:pt>
                <c:pt idx="5529">
                  <c:v>177.18672097283999</c:v>
                </c:pt>
                <c:pt idx="5530">
                  <c:v>177.39071403774099</c:v>
                </c:pt>
                <c:pt idx="5531">
                  <c:v>177.66128742994999</c:v>
                </c:pt>
                <c:pt idx="5532">
                  <c:v>177.81182775873199</c:v>
                </c:pt>
                <c:pt idx="5533">
                  <c:v>177.928796337482</c:v>
                </c:pt>
                <c:pt idx="5534">
                  <c:v>178.179428198452</c:v>
                </c:pt>
                <c:pt idx="5535">
                  <c:v>178.31182470483401</c:v>
                </c:pt>
                <c:pt idx="5536">
                  <c:v>178.521198527042</c:v>
                </c:pt>
                <c:pt idx="5537">
                  <c:v>178.499371809808</c:v>
                </c:pt>
                <c:pt idx="5538">
                  <c:v>178.76357415431301</c:v>
                </c:pt>
                <c:pt idx="5539">
                  <c:v>178.90362751114901</c:v>
                </c:pt>
                <c:pt idx="5540">
                  <c:v>179.15414658489399</c:v>
                </c:pt>
                <c:pt idx="5541">
                  <c:v>179.46998054459999</c:v>
                </c:pt>
                <c:pt idx="5542">
                  <c:v>179.71048362341401</c:v>
                </c:pt>
                <c:pt idx="5543">
                  <c:v>179.95440099323599</c:v>
                </c:pt>
                <c:pt idx="5544">
                  <c:v>180.20663642549101</c:v>
                </c:pt>
                <c:pt idx="5545">
                  <c:v>180.33129556057099</c:v>
                </c:pt>
                <c:pt idx="5546">
                  <c:v>180.65134162349599</c:v>
                </c:pt>
                <c:pt idx="5547">
                  <c:v>180.757453388534</c:v>
                </c:pt>
                <c:pt idx="5548">
                  <c:v>180.88942999880501</c:v>
                </c:pt>
                <c:pt idx="5549">
                  <c:v>181.05878174586601</c:v>
                </c:pt>
                <c:pt idx="5550">
                  <c:v>181.30954796995599</c:v>
                </c:pt>
                <c:pt idx="5551">
                  <c:v>181.573707380564</c:v>
                </c:pt>
                <c:pt idx="5552">
                  <c:v>181.58970877283599</c:v>
                </c:pt>
                <c:pt idx="5553">
                  <c:v>182.77660806186299</c:v>
                </c:pt>
                <c:pt idx="5554">
                  <c:v>183.39727511776599</c:v>
                </c:pt>
                <c:pt idx="5555">
                  <c:v>183.926344928894</c:v>
                </c:pt>
                <c:pt idx="5556">
                  <c:v>184.230833962888</c:v>
                </c:pt>
                <c:pt idx="5557">
                  <c:v>184.412715929358</c:v>
                </c:pt>
                <c:pt idx="5558">
                  <c:v>184.562763476436</c:v>
                </c:pt>
                <c:pt idx="5559">
                  <c:v>185.12442130888201</c:v>
                </c:pt>
                <c:pt idx="5560">
                  <c:v>185.32117140778999</c:v>
                </c:pt>
                <c:pt idx="5561">
                  <c:v>185.640910688975</c:v>
                </c:pt>
                <c:pt idx="5562">
                  <c:v>186.01734051705</c:v>
                </c:pt>
                <c:pt idx="5563">
                  <c:v>187.66165363993801</c:v>
                </c:pt>
                <c:pt idx="5564">
                  <c:v>189.59431525298501</c:v>
                </c:pt>
                <c:pt idx="5565">
                  <c:v>190.35981280766299</c:v>
                </c:pt>
                <c:pt idx="5566">
                  <c:v>190.86583089684899</c:v>
                </c:pt>
                <c:pt idx="5567">
                  <c:v>191.491027767867</c:v>
                </c:pt>
                <c:pt idx="5568">
                  <c:v>191.81471771361299</c:v>
                </c:pt>
                <c:pt idx="5569">
                  <c:v>192.308239193378</c:v>
                </c:pt>
                <c:pt idx="5570">
                  <c:v>192.57373937244299</c:v>
                </c:pt>
                <c:pt idx="5571">
                  <c:v>193.002817564319</c:v>
                </c:pt>
                <c:pt idx="5572">
                  <c:v>193.154357730442</c:v>
                </c:pt>
                <c:pt idx="5573">
                  <c:v>193.33120395442</c:v>
                </c:pt>
                <c:pt idx="5574">
                  <c:v>193.53331498869099</c:v>
                </c:pt>
                <c:pt idx="5575">
                  <c:v>193.52355343256701</c:v>
                </c:pt>
                <c:pt idx="5576">
                  <c:v>193.71056094947599</c:v>
                </c:pt>
                <c:pt idx="5577">
                  <c:v>193.98568629482699</c:v>
                </c:pt>
                <c:pt idx="5578">
                  <c:v>194.286717631568</c:v>
                </c:pt>
                <c:pt idx="5579">
                  <c:v>194.35400830487501</c:v>
                </c:pt>
                <c:pt idx="5580">
                  <c:v>194.604124833192</c:v>
                </c:pt>
                <c:pt idx="5581">
                  <c:v>194.773257077848</c:v>
                </c:pt>
                <c:pt idx="5582">
                  <c:v>194.893661776286</c:v>
                </c:pt>
                <c:pt idx="5583">
                  <c:v>194.99168981609299</c:v>
                </c:pt>
                <c:pt idx="5584">
                  <c:v>195.29032369017301</c:v>
                </c:pt>
                <c:pt idx="5585">
                  <c:v>195.42552054599199</c:v>
                </c:pt>
                <c:pt idx="5586">
                  <c:v>195.66145649448799</c:v>
                </c:pt>
                <c:pt idx="5587">
                  <c:v>195.684108415732</c:v>
                </c:pt>
                <c:pt idx="5588">
                  <c:v>195.84608410273</c:v>
                </c:pt>
                <c:pt idx="5589">
                  <c:v>196.00552184241499</c:v>
                </c:pt>
                <c:pt idx="5590">
                  <c:v>196.09999955999399</c:v>
                </c:pt>
                <c:pt idx="5591">
                  <c:v>196.34924599785299</c:v>
                </c:pt>
                <c:pt idx="5592">
                  <c:v>196.41969276123399</c:v>
                </c:pt>
                <c:pt idx="5593">
                  <c:v>196.50114408236601</c:v>
                </c:pt>
                <c:pt idx="5594">
                  <c:v>196.548308263802</c:v>
                </c:pt>
                <c:pt idx="5595">
                  <c:v>196.60915817805801</c:v>
                </c:pt>
                <c:pt idx="5596">
                  <c:v>196.78998374643601</c:v>
                </c:pt>
                <c:pt idx="5597">
                  <c:v>196.945557642621</c:v>
                </c:pt>
                <c:pt idx="5598">
                  <c:v>196.96736849864999</c:v>
                </c:pt>
                <c:pt idx="5599">
                  <c:v>196.99858840611901</c:v>
                </c:pt>
                <c:pt idx="5600">
                  <c:v>197.211584700321</c:v>
                </c:pt>
                <c:pt idx="5601">
                  <c:v>197.527935619369</c:v>
                </c:pt>
                <c:pt idx="5602">
                  <c:v>197.543944367883</c:v>
                </c:pt>
                <c:pt idx="5603">
                  <c:v>197.60302762839299</c:v>
                </c:pt>
                <c:pt idx="5604">
                  <c:v>197.72944183919199</c:v>
                </c:pt>
                <c:pt idx="5605">
                  <c:v>197.98286725143601</c:v>
                </c:pt>
                <c:pt idx="5606">
                  <c:v>198.240043926563</c:v>
                </c:pt>
                <c:pt idx="5607">
                  <c:v>198.43917833207499</c:v>
                </c:pt>
                <c:pt idx="5608">
                  <c:v>198.430570287118</c:v>
                </c:pt>
                <c:pt idx="5609">
                  <c:v>198.65474411743301</c:v>
                </c:pt>
                <c:pt idx="5610">
                  <c:v>198.70534953728901</c:v>
                </c:pt>
                <c:pt idx="5611">
                  <c:v>198.89090662479001</c:v>
                </c:pt>
                <c:pt idx="5612">
                  <c:v>198.95327671090399</c:v>
                </c:pt>
                <c:pt idx="5613">
                  <c:v>199.01968988364499</c:v>
                </c:pt>
                <c:pt idx="5614">
                  <c:v>199.05711164053801</c:v>
                </c:pt>
                <c:pt idx="5615">
                  <c:v>199.16423996377901</c:v>
                </c:pt>
                <c:pt idx="5616">
                  <c:v>199.401688451079</c:v>
                </c:pt>
                <c:pt idx="5617">
                  <c:v>199.73104432947801</c:v>
                </c:pt>
                <c:pt idx="5618">
                  <c:v>200.325208113701</c:v>
                </c:pt>
                <c:pt idx="5619">
                  <c:v>200.586000566384</c:v>
                </c:pt>
                <c:pt idx="5620">
                  <c:v>200.692377221659</c:v>
                </c:pt>
                <c:pt idx="5621">
                  <c:v>200.90894917455299</c:v>
                </c:pt>
                <c:pt idx="5622">
                  <c:v>201.19328378322001</c:v>
                </c:pt>
                <c:pt idx="5623">
                  <c:v>201.516645217925</c:v>
                </c:pt>
                <c:pt idx="5624">
                  <c:v>201.83784354100399</c:v>
                </c:pt>
                <c:pt idx="5625">
                  <c:v>202.23536976934699</c:v>
                </c:pt>
                <c:pt idx="5626">
                  <c:v>202.45359144014401</c:v>
                </c:pt>
                <c:pt idx="5627">
                  <c:v>202.70210105330699</c:v>
                </c:pt>
                <c:pt idx="5628">
                  <c:v>204.67170423115999</c:v>
                </c:pt>
                <c:pt idx="5629">
                  <c:v>205.45936134503299</c:v>
                </c:pt>
                <c:pt idx="5630">
                  <c:v>205.865104705417</c:v>
                </c:pt>
                <c:pt idx="5631">
                  <c:v>206.054571130391</c:v>
                </c:pt>
                <c:pt idx="5632">
                  <c:v>206.34601047325501</c:v>
                </c:pt>
                <c:pt idx="5633">
                  <c:v>206.430971865175</c:v>
                </c:pt>
                <c:pt idx="5634">
                  <c:v>206.92397084653501</c:v>
                </c:pt>
                <c:pt idx="5635">
                  <c:v>207.100387812977</c:v>
                </c:pt>
                <c:pt idx="5636">
                  <c:v>207.251702243441</c:v>
                </c:pt>
                <c:pt idx="5637">
                  <c:v>207.4793176293</c:v>
                </c:pt>
                <c:pt idx="5638">
                  <c:v>207.71195301460301</c:v>
                </c:pt>
                <c:pt idx="5639">
                  <c:v>207.72999074232601</c:v>
                </c:pt>
                <c:pt idx="5640">
                  <c:v>207.88658176531999</c:v>
                </c:pt>
                <c:pt idx="5641">
                  <c:v>208.14961620682899</c:v>
                </c:pt>
                <c:pt idx="5642">
                  <c:v>208.33384452483699</c:v>
                </c:pt>
                <c:pt idx="5643">
                  <c:v>208.443785355323</c:v>
                </c:pt>
                <c:pt idx="5644">
                  <c:v>208.61764023081901</c:v>
                </c:pt>
                <c:pt idx="5645">
                  <c:v>208.766667096888</c:v>
                </c:pt>
                <c:pt idx="5646">
                  <c:v>208.97251669476299</c:v>
                </c:pt>
                <c:pt idx="5647">
                  <c:v>208.962896856394</c:v>
                </c:pt>
                <c:pt idx="5648">
                  <c:v>209.01384375762899</c:v>
                </c:pt>
                <c:pt idx="5649">
                  <c:v>209.057229654601</c:v>
                </c:pt>
                <c:pt idx="5650">
                  <c:v>209.18819088315601</c:v>
                </c:pt>
                <c:pt idx="5651">
                  <c:v>209.290073881236</c:v>
                </c:pt>
                <c:pt idx="5652">
                  <c:v>209.31213500547901</c:v>
                </c:pt>
                <c:pt idx="5653">
                  <c:v>209.348526734014</c:v>
                </c:pt>
                <c:pt idx="5654">
                  <c:v>209.405824733332</c:v>
                </c:pt>
                <c:pt idx="5655">
                  <c:v>209.557510502459</c:v>
                </c:pt>
                <c:pt idx="5656">
                  <c:v>209.75489876547101</c:v>
                </c:pt>
                <c:pt idx="5657">
                  <c:v>209.73984093665001</c:v>
                </c:pt>
                <c:pt idx="5658">
                  <c:v>209.81113513729699</c:v>
                </c:pt>
                <c:pt idx="5659">
                  <c:v>209.807721298144</c:v>
                </c:pt>
                <c:pt idx="5660">
                  <c:v>209.79732346533899</c:v>
                </c:pt>
                <c:pt idx="5661">
                  <c:v>210.04171938781101</c:v>
                </c:pt>
                <c:pt idx="5662">
                  <c:v>210.10963148464</c:v>
                </c:pt>
                <c:pt idx="5663">
                  <c:v>210.20113737086299</c:v>
                </c:pt>
                <c:pt idx="5664">
                  <c:v>210.15045495222299</c:v>
                </c:pt>
                <c:pt idx="5665">
                  <c:v>210.21021687548199</c:v>
                </c:pt>
                <c:pt idx="5666">
                  <c:v>210.47001350328901</c:v>
                </c:pt>
                <c:pt idx="5667">
                  <c:v>210.434727536797</c:v>
                </c:pt>
                <c:pt idx="5668">
                  <c:v>210.41839907523399</c:v>
                </c:pt>
                <c:pt idx="5669">
                  <c:v>210.53994064188799</c:v>
                </c:pt>
                <c:pt idx="5670">
                  <c:v>210.594202559525</c:v>
                </c:pt>
                <c:pt idx="5671">
                  <c:v>210.80522541634201</c:v>
                </c:pt>
                <c:pt idx="5672">
                  <c:v>210.893693305407</c:v>
                </c:pt>
                <c:pt idx="5673">
                  <c:v>210.744012559352</c:v>
                </c:pt>
                <c:pt idx="5674">
                  <c:v>210.664206372644</c:v>
                </c:pt>
                <c:pt idx="5675">
                  <c:v>210.87112076650899</c:v>
                </c:pt>
                <c:pt idx="5676">
                  <c:v>211.139157703135</c:v>
                </c:pt>
                <c:pt idx="5677">
                  <c:v>211.29951310092699</c:v>
                </c:pt>
                <c:pt idx="5678">
                  <c:v>211.59330550076299</c:v>
                </c:pt>
                <c:pt idx="5679">
                  <c:v>211.61610715998799</c:v>
                </c:pt>
                <c:pt idx="5680">
                  <c:v>211.55569886910399</c:v>
                </c:pt>
                <c:pt idx="5681">
                  <c:v>211.65252099945999</c:v>
                </c:pt>
                <c:pt idx="5682">
                  <c:v>211.73435941615099</c:v>
                </c:pt>
                <c:pt idx="5683">
                  <c:v>211.90013297471901</c:v>
                </c:pt>
                <c:pt idx="5684">
                  <c:v>212.211339421758</c:v>
                </c:pt>
                <c:pt idx="5685">
                  <c:v>212.506391096979</c:v>
                </c:pt>
                <c:pt idx="5686">
                  <c:v>212.71576210862801</c:v>
                </c:pt>
                <c:pt idx="5687">
                  <c:v>212.974412006715</c:v>
                </c:pt>
                <c:pt idx="5688">
                  <c:v>213.28782711596901</c:v>
                </c:pt>
                <c:pt idx="5689">
                  <c:v>213.33946713242301</c:v>
                </c:pt>
                <c:pt idx="5690">
                  <c:v>213.23913059992699</c:v>
                </c:pt>
                <c:pt idx="5691">
                  <c:v>213.29166622170999</c:v>
                </c:pt>
                <c:pt idx="5692">
                  <c:v>212.90634503435899</c:v>
                </c:pt>
                <c:pt idx="5693">
                  <c:v>213.63587792195099</c:v>
                </c:pt>
                <c:pt idx="5694">
                  <c:v>213.87321046295801</c:v>
                </c:pt>
                <c:pt idx="5695">
                  <c:v>213.45831160971699</c:v>
                </c:pt>
                <c:pt idx="5696">
                  <c:v>213.73776546642901</c:v>
                </c:pt>
                <c:pt idx="5697">
                  <c:v>214.13590332620001</c:v>
                </c:pt>
                <c:pt idx="5698">
                  <c:v>214.16446411341701</c:v>
                </c:pt>
                <c:pt idx="5699">
                  <c:v>214.45172624942199</c:v>
                </c:pt>
                <c:pt idx="5700">
                  <c:v>214.63359120929499</c:v>
                </c:pt>
                <c:pt idx="5701">
                  <c:v>214.83441696926801</c:v>
                </c:pt>
                <c:pt idx="5702">
                  <c:v>214.89977573441499</c:v>
                </c:pt>
                <c:pt idx="5703">
                  <c:v>214.987170949176</c:v>
                </c:pt>
                <c:pt idx="5704">
                  <c:v>214.969579341138</c:v>
                </c:pt>
                <c:pt idx="5705">
                  <c:v>215.13192986100401</c:v>
                </c:pt>
                <c:pt idx="5706">
                  <c:v>215.38319480338299</c:v>
                </c:pt>
                <c:pt idx="5707">
                  <c:v>215.512992159704</c:v>
                </c:pt>
                <c:pt idx="5708">
                  <c:v>215.58571642398999</c:v>
                </c:pt>
                <c:pt idx="5709">
                  <c:v>215.71682670541301</c:v>
                </c:pt>
                <c:pt idx="5710">
                  <c:v>215.82352252298301</c:v>
                </c:pt>
                <c:pt idx="5711">
                  <c:v>216.13355198610901</c:v>
                </c:pt>
                <c:pt idx="5712">
                  <c:v>216.27287642149199</c:v>
                </c:pt>
                <c:pt idx="5713">
                  <c:v>216.29189613962501</c:v>
                </c:pt>
                <c:pt idx="5714">
                  <c:v>216.36787056876599</c:v>
                </c:pt>
                <c:pt idx="5715">
                  <c:v>216.410919722556</c:v>
                </c:pt>
                <c:pt idx="5716">
                  <c:v>216.5298548586</c:v>
                </c:pt>
                <c:pt idx="5717">
                  <c:v>216.57221816963701</c:v>
                </c:pt>
                <c:pt idx="5718">
                  <c:v>216.75653134582001</c:v>
                </c:pt>
                <c:pt idx="5719">
                  <c:v>216.84176405798499</c:v>
                </c:pt>
                <c:pt idx="5720">
                  <c:v>217.04452084216001</c:v>
                </c:pt>
                <c:pt idx="5721">
                  <c:v>217.37740281927199</c:v>
                </c:pt>
                <c:pt idx="5722">
                  <c:v>217.46911054498599</c:v>
                </c:pt>
                <c:pt idx="5723">
                  <c:v>217.59925974551899</c:v>
                </c:pt>
                <c:pt idx="5724">
                  <c:v>217.73078244574901</c:v>
                </c:pt>
                <c:pt idx="5725">
                  <c:v>218.48875598520101</c:v>
                </c:pt>
                <c:pt idx="5726">
                  <c:v>218.75094056541801</c:v>
                </c:pt>
                <c:pt idx="5727">
                  <c:v>218.735530702359</c:v>
                </c:pt>
                <c:pt idx="5728">
                  <c:v>218.76181571490599</c:v>
                </c:pt>
                <c:pt idx="5729">
                  <c:v>218.94948914070901</c:v>
                </c:pt>
                <c:pt idx="5730">
                  <c:v>218.943963535368</c:v>
                </c:pt>
                <c:pt idx="5731">
                  <c:v>219.08948815140499</c:v>
                </c:pt>
                <c:pt idx="5732">
                  <c:v>219.149514668395</c:v>
                </c:pt>
                <c:pt idx="5733">
                  <c:v>219.167738027816</c:v>
                </c:pt>
                <c:pt idx="5734">
                  <c:v>219.12729822499099</c:v>
                </c:pt>
                <c:pt idx="5735">
                  <c:v>219.17419587217501</c:v>
                </c:pt>
                <c:pt idx="5736">
                  <c:v>219.437471504012</c:v>
                </c:pt>
                <c:pt idx="5737">
                  <c:v>219.59552949190299</c:v>
                </c:pt>
                <c:pt idx="5738">
                  <c:v>219.68054236877799</c:v>
                </c:pt>
                <c:pt idx="5739">
                  <c:v>219.75715655139101</c:v>
                </c:pt>
                <c:pt idx="5740">
                  <c:v>220.10930151864801</c:v>
                </c:pt>
                <c:pt idx="5741">
                  <c:v>220.30112767124601</c:v>
                </c:pt>
                <c:pt idx="5742">
                  <c:v>220.57495219983599</c:v>
                </c:pt>
                <c:pt idx="5743">
                  <c:v>220.847278245643</c:v>
                </c:pt>
                <c:pt idx="5744">
                  <c:v>220.759502738007</c:v>
                </c:pt>
                <c:pt idx="5745">
                  <c:v>221.110624399383</c:v>
                </c:pt>
                <c:pt idx="5746">
                  <c:v>221.30038733519299</c:v>
                </c:pt>
                <c:pt idx="5747">
                  <c:v>221.417898127521</c:v>
                </c:pt>
                <c:pt idx="5748">
                  <c:v>221.46262554599599</c:v>
                </c:pt>
                <c:pt idx="5749">
                  <c:v>221.616668579243</c:v>
                </c:pt>
                <c:pt idx="5750">
                  <c:v>221.62724906546899</c:v>
                </c:pt>
                <c:pt idx="5751">
                  <c:v>221.84336648722001</c:v>
                </c:pt>
                <c:pt idx="5752">
                  <c:v>221.89196422750399</c:v>
                </c:pt>
                <c:pt idx="5753">
                  <c:v>221.946417454509</c:v>
                </c:pt>
                <c:pt idx="5754">
                  <c:v>221.96781166786599</c:v>
                </c:pt>
                <c:pt idx="5755">
                  <c:v>221.98639878333401</c:v>
                </c:pt>
                <c:pt idx="5756">
                  <c:v>222.262060774725</c:v>
                </c:pt>
                <c:pt idx="5757">
                  <c:v>222.489102192796</c:v>
                </c:pt>
                <c:pt idx="5758">
                  <c:v>222.662629803833</c:v>
                </c:pt>
                <c:pt idx="5759">
                  <c:v>222.66920472676699</c:v>
                </c:pt>
                <c:pt idx="5760">
                  <c:v>223.430094252798</c:v>
                </c:pt>
                <c:pt idx="5761">
                  <c:v>223.208989565195</c:v>
                </c:pt>
                <c:pt idx="5762">
                  <c:v>223.50319755313501</c:v>
                </c:pt>
                <c:pt idx="5763">
                  <c:v>223.971565243258</c:v>
                </c:pt>
                <c:pt idx="5764">
                  <c:v>223.63791483627</c:v>
                </c:pt>
                <c:pt idx="5765">
                  <c:v>223.563829832729</c:v>
                </c:pt>
                <c:pt idx="5766">
                  <c:v>223.71233205646399</c:v>
                </c:pt>
                <c:pt idx="5767">
                  <c:v>223.84855619803801</c:v>
                </c:pt>
                <c:pt idx="5768">
                  <c:v>224.079068170163</c:v>
                </c:pt>
                <c:pt idx="5769">
                  <c:v>224.21417779908401</c:v>
                </c:pt>
                <c:pt idx="5770">
                  <c:v>224.401549963825</c:v>
                </c:pt>
                <c:pt idx="5771">
                  <c:v>224.45302385586101</c:v>
                </c:pt>
                <c:pt idx="5772">
                  <c:v>224.42206500615799</c:v>
                </c:pt>
                <c:pt idx="5773">
                  <c:v>224.50983393421501</c:v>
                </c:pt>
                <c:pt idx="5774">
                  <c:v>224.80661586456301</c:v>
                </c:pt>
                <c:pt idx="5775">
                  <c:v>224.91491281519001</c:v>
                </c:pt>
                <c:pt idx="5776">
                  <c:v>225.08734604675999</c:v>
                </c:pt>
                <c:pt idx="5777">
                  <c:v>225.23270555588201</c:v>
                </c:pt>
                <c:pt idx="5778">
                  <c:v>225.44304322059401</c:v>
                </c:pt>
                <c:pt idx="5779">
                  <c:v>225.26296179282301</c:v>
                </c:pt>
                <c:pt idx="5780">
                  <c:v>225.487718667314</c:v>
                </c:pt>
                <c:pt idx="5781">
                  <c:v>225.440128674851</c:v>
                </c:pt>
                <c:pt idx="5782">
                  <c:v>225.66812198151101</c:v>
                </c:pt>
                <c:pt idx="5783">
                  <c:v>225.79831317940901</c:v>
                </c:pt>
                <c:pt idx="5784">
                  <c:v>225.995353089665</c:v>
                </c:pt>
                <c:pt idx="5785">
                  <c:v>226.150694035404</c:v>
                </c:pt>
                <c:pt idx="5786">
                  <c:v>226.58964533001799</c:v>
                </c:pt>
                <c:pt idx="5787">
                  <c:v>226.68576401747001</c:v>
                </c:pt>
                <c:pt idx="5788">
                  <c:v>226.82071888218701</c:v>
                </c:pt>
                <c:pt idx="5789">
                  <c:v>227.10661632267701</c:v>
                </c:pt>
                <c:pt idx="5790">
                  <c:v>227.673250086265</c:v>
                </c:pt>
                <c:pt idx="5791">
                  <c:v>227.98940545657399</c:v>
                </c:pt>
                <c:pt idx="5792">
                  <c:v>227.979849507539</c:v>
                </c:pt>
                <c:pt idx="5793">
                  <c:v>228.03841116512399</c:v>
                </c:pt>
                <c:pt idx="5794">
                  <c:v>228.134617133597</c:v>
                </c:pt>
                <c:pt idx="5795">
                  <c:v>228.097632931682</c:v>
                </c:pt>
                <c:pt idx="5796">
                  <c:v>228.449166801964</c:v>
                </c:pt>
                <c:pt idx="5797">
                  <c:v>228.49968089840499</c:v>
                </c:pt>
                <c:pt idx="5798">
                  <c:v>228.55118921536899</c:v>
                </c:pt>
                <c:pt idx="5799">
                  <c:v>228.59618498635999</c:v>
                </c:pt>
                <c:pt idx="5800">
                  <c:v>228.78619976562999</c:v>
                </c:pt>
                <c:pt idx="5801">
                  <c:v>228.76840691992399</c:v>
                </c:pt>
                <c:pt idx="5802">
                  <c:v>229.02841227539801</c:v>
                </c:pt>
                <c:pt idx="5803">
                  <c:v>229.18468630727401</c:v>
                </c:pt>
                <c:pt idx="5804">
                  <c:v>229.22141677149199</c:v>
                </c:pt>
                <c:pt idx="5805">
                  <c:v>229.359204502072</c:v>
                </c:pt>
                <c:pt idx="5806">
                  <c:v>229.58459946246199</c:v>
                </c:pt>
                <c:pt idx="5807">
                  <c:v>229.80023741392199</c:v>
                </c:pt>
                <c:pt idx="5808">
                  <c:v>230.276271882515</c:v>
                </c:pt>
                <c:pt idx="5809">
                  <c:v>230.42791678267599</c:v>
                </c:pt>
                <c:pt idx="5810">
                  <c:v>230.40481493068799</c:v>
                </c:pt>
                <c:pt idx="5811">
                  <c:v>230.61668155126</c:v>
                </c:pt>
                <c:pt idx="5812">
                  <c:v>230.626742345265</c:v>
                </c:pt>
                <c:pt idx="5813">
                  <c:v>230.714443028098</c:v>
                </c:pt>
                <c:pt idx="5814">
                  <c:v>231.51518266573399</c:v>
                </c:pt>
                <c:pt idx="5815">
                  <c:v>231.62758895933101</c:v>
                </c:pt>
                <c:pt idx="5816">
                  <c:v>231.835540924235</c:v>
                </c:pt>
                <c:pt idx="5817">
                  <c:v>232.079521502983</c:v>
                </c:pt>
                <c:pt idx="5818">
                  <c:v>232.12192779025301</c:v>
                </c:pt>
                <c:pt idx="5819">
                  <c:v>232.78962298472899</c:v>
                </c:pt>
                <c:pt idx="5820">
                  <c:v>233.00036461986599</c:v>
                </c:pt>
                <c:pt idx="5821">
                  <c:v>233.14942342170201</c:v>
                </c:pt>
                <c:pt idx="5822">
                  <c:v>233.456001191242</c:v>
                </c:pt>
                <c:pt idx="5823">
                  <c:v>233.21114539590499</c:v>
                </c:pt>
                <c:pt idx="5824">
                  <c:v>233.30101908704199</c:v>
                </c:pt>
                <c:pt idx="5825">
                  <c:v>232.04711850689699</c:v>
                </c:pt>
                <c:pt idx="5826">
                  <c:v>232.19522502888501</c:v>
                </c:pt>
                <c:pt idx="5827">
                  <c:v>232.481143237993</c:v>
                </c:pt>
                <c:pt idx="5828">
                  <c:v>232.151711468744</c:v>
                </c:pt>
                <c:pt idx="5829">
                  <c:v>232.41374923364</c:v>
                </c:pt>
                <c:pt idx="5830">
                  <c:v>232.71125179043801</c:v>
                </c:pt>
                <c:pt idx="5831">
                  <c:v>233.07790156522199</c:v>
                </c:pt>
                <c:pt idx="5832">
                  <c:v>233.13155905763199</c:v>
                </c:pt>
                <c:pt idx="5833">
                  <c:v>233.31910556935699</c:v>
                </c:pt>
                <c:pt idx="5834">
                  <c:v>233.29995929875699</c:v>
                </c:pt>
                <c:pt idx="5835">
                  <c:v>233.31043146799701</c:v>
                </c:pt>
                <c:pt idx="5836">
                  <c:v>233.71756138592801</c:v>
                </c:pt>
                <c:pt idx="5837">
                  <c:v>233.95659388650401</c:v>
                </c:pt>
                <c:pt idx="5838">
                  <c:v>234.03641949629099</c:v>
                </c:pt>
                <c:pt idx="5839">
                  <c:v>234.02076942790799</c:v>
                </c:pt>
                <c:pt idx="5840">
                  <c:v>233.99196111941299</c:v>
                </c:pt>
                <c:pt idx="5841">
                  <c:v>234.40588787192999</c:v>
                </c:pt>
                <c:pt idx="5842">
                  <c:v>234.64439096450201</c:v>
                </c:pt>
                <c:pt idx="5843">
                  <c:v>234.64266204703</c:v>
                </c:pt>
                <c:pt idx="5844">
                  <c:v>234.58440407652299</c:v>
                </c:pt>
                <c:pt idx="5845">
                  <c:v>234.64402258296701</c:v>
                </c:pt>
                <c:pt idx="5846">
                  <c:v>234.827462884109</c:v>
                </c:pt>
                <c:pt idx="5847">
                  <c:v>234.74710584023899</c:v>
                </c:pt>
                <c:pt idx="5848">
                  <c:v>234.744444768753</c:v>
                </c:pt>
                <c:pt idx="5849">
                  <c:v>234.79504101016801</c:v>
                </c:pt>
                <c:pt idx="5850">
                  <c:v>234.99794330535599</c:v>
                </c:pt>
                <c:pt idx="5851">
                  <c:v>235.32982860831399</c:v>
                </c:pt>
                <c:pt idx="5852">
                  <c:v>235.37830313943101</c:v>
                </c:pt>
                <c:pt idx="5853">
                  <c:v>235.507188670055</c:v>
                </c:pt>
                <c:pt idx="5854">
                  <c:v>235.61327568980801</c:v>
                </c:pt>
                <c:pt idx="5855">
                  <c:v>235.801011772957</c:v>
                </c:pt>
                <c:pt idx="5856">
                  <c:v>236.15015307479601</c:v>
                </c:pt>
                <c:pt idx="5857">
                  <c:v>236.16949657579599</c:v>
                </c:pt>
                <c:pt idx="5858">
                  <c:v>236.06913595154799</c:v>
                </c:pt>
                <c:pt idx="5859">
                  <c:v>236.135580285901</c:v>
                </c:pt>
                <c:pt idx="5860">
                  <c:v>236.04704199054601</c:v>
                </c:pt>
                <c:pt idx="5861">
                  <c:v>236.20595413323599</c:v>
                </c:pt>
                <c:pt idx="5862">
                  <c:v>236.252945096437</c:v>
                </c:pt>
                <c:pt idx="5863">
                  <c:v>236.232685480496</c:v>
                </c:pt>
                <c:pt idx="5864">
                  <c:v>236.18913313275701</c:v>
                </c:pt>
                <c:pt idx="5865">
                  <c:v>236.14562933870701</c:v>
                </c:pt>
                <c:pt idx="5866">
                  <c:v>236.30448587310201</c:v>
                </c:pt>
                <c:pt idx="5867">
                  <c:v>236.23129120335199</c:v>
                </c:pt>
                <c:pt idx="5868">
                  <c:v>236.20222898912701</c:v>
                </c:pt>
                <c:pt idx="5869">
                  <c:v>236.28746954035401</c:v>
                </c:pt>
                <c:pt idx="5870">
                  <c:v>235.91222555093299</c:v>
                </c:pt>
                <c:pt idx="5871">
                  <c:v>236.07784662052001</c:v>
                </c:pt>
                <c:pt idx="5872">
                  <c:v>236.103613885877</c:v>
                </c:pt>
                <c:pt idx="5873">
                  <c:v>236.07734432572701</c:v>
                </c:pt>
                <c:pt idx="5874">
                  <c:v>236.084680468183</c:v>
                </c:pt>
                <c:pt idx="5875">
                  <c:v>236.193629057946</c:v>
                </c:pt>
                <c:pt idx="5876">
                  <c:v>236.049552768513</c:v>
                </c:pt>
                <c:pt idx="5877">
                  <c:v>236.002839771948</c:v>
                </c:pt>
                <c:pt idx="5878">
                  <c:v>235.93544236248999</c:v>
                </c:pt>
                <c:pt idx="5879">
                  <c:v>235.69871114867999</c:v>
                </c:pt>
                <c:pt idx="5880">
                  <c:v>235.64194588935499</c:v>
                </c:pt>
                <c:pt idx="5881">
                  <c:v>235.595094848477</c:v>
                </c:pt>
                <c:pt idx="5882">
                  <c:v>235.51756266505501</c:v>
                </c:pt>
                <c:pt idx="5883">
                  <c:v>235.24211686976301</c:v>
                </c:pt>
                <c:pt idx="5884">
                  <c:v>235.05461856263801</c:v>
                </c:pt>
                <c:pt idx="5885">
                  <c:v>234.89008338395701</c:v>
                </c:pt>
                <c:pt idx="5886">
                  <c:v>234.88894905450499</c:v>
                </c:pt>
                <c:pt idx="5887">
                  <c:v>235.012956591689</c:v>
                </c:pt>
                <c:pt idx="5888">
                  <c:v>234.24290942832101</c:v>
                </c:pt>
                <c:pt idx="5889">
                  <c:v>233.644266204503</c:v>
                </c:pt>
                <c:pt idx="5890">
                  <c:v>232.91001843881699</c:v>
                </c:pt>
                <c:pt idx="5891">
                  <c:v>233.011784609328</c:v>
                </c:pt>
                <c:pt idx="5892">
                  <c:v>232.90724124437301</c:v>
                </c:pt>
                <c:pt idx="5893">
                  <c:v>232.95425984100399</c:v>
                </c:pt>
                <c:pt idx="5894">
                  <c:v>232.93374425384599</c:v>
                </c:pt>
                <c:pt idx="5895">
                  <c:v>232.75764033284699</c:v>
                </c:pt>
                <c:pt idx="5896">
                  <c:v>232.581789987674</c:v>
                </c:pt>
                <c:pt idx="5897">
                  <c:v>232.66299609799799</c:v>
                </c:pt>
                <c:pt idx="5898">
                  <c:v>232.560252271249</c:v>
                </c:pt>
                <c:pt idx="5899">
                  <c:v>232.65407515050501</c:v>
                </c:pt>
                <c:pt idx="5900">
                  <c:v>232.546904524176</c:v>
                </c:pt>
                <c:pt idx="5901">
                  <c:v>232.69901152652</c:v>
                </c:pt>
                <c:pt idx="5902">
                  <c:v>232.79540061324801</c:v>
                </c:pt>
                <c:pt idx="5903">
                  <c:v>232.84693747026699</c:v>
                </c:pt>
                <c:pt idx="5904">
                  <c:v>232.95472851544201</c:v>
                </c:pt>
                <c:pt idx="5905">
                  <c:v>232.938765893191</c:v>
                </c:pt>
                <c:pt idx="5906">
                  <c:v>233.02477958297399</c:v>
                </c:pt>
                <c:pt idx="5907">
                  <c:v>232.96586641406799</c:v>
                </c:pt>
                <c:pt idx="5908">
                  <c:v>232.99290684197999</c:v>
                </c:pt>
                <c:pt idx="5909">
                  <c:v>232.89454885635399</c:v>
                </c:pt>
                <c:pt idx="5910">
                  <c:v>232.95773873094399</c:v>
                </c:pt>
                <c:pt idx="5911">
                  <c:v>233.12615010371999</c:v>
                </c:pt>
                <c:pt idx="5912">
                  <c:v>233.26701897236299</c:v>
                </c:pt>
                <c:pt idx="5913">
                  <c:v>233.19834495105101</c:v>
                </c:pt>
                <c:pt idx="5914">
                  <c:v>233.31482656366401</c:v>
                </c:pt>
                <c:pt idx="5915">
                  <c:v>233.25990620542001</c:v>
                </c:pt>
                <c:pt idx="5916">
                  <c:v>233.41431704410201</c:v>
                </c:pt>
                <c:pt idx="5917">
                  <c:v>233.42050701566899</c:v>
                </c:pt>
                <c:pt idx="5918">
                  <c:v>233.48209873058801</c:v>
                </c:pt>
                <c:pt idx="5919">
                  <c:v>233.49898194124401</c:v>
                </c:pt>
                <c:pt idx="5920">
                  <c:v>233.449098922601</c:v>
                </c:pt>
                <c:pt idx="5921">
                  <c:v>233.58508267343399</c:v>
                </c:pt>
                <c:pt idx="5922">
                  <c:v>233.612805967936</c:v>
                </c:pt>
                <c:pt idx="5923">
                  <c:v>233.606755547489</c:v>
                </c:pt>
                <c:pt idx="5924">
                  <c:v>233.60606263440599</c:v>
                </c:pt>
                <c:pt idx="5925">
                  <c:v>233.58108594666999</c:v>
                </c:pt>
                <c:pt idx="5926">
                  <c:v>233.59131173899499</c:v>
                </c:pt>
                <c:pt idx="5927">
                  <c:v>233.54826471493399</c:v>
                </c:pt>
                <c:pt idx="5928">
                  <c:v>233.64271793414699</c:v>
                </c:pt>
                <c:pt idx="5929">
                  <c:v>233.79720826332701</c:v>
                </c:pt>
                <c:pt idx="5930">
                  <c:v>233.859890830973</c:v>
                </c:pt>
                <c:pt idx="5931">
                  <c:v>233.70709177042801</c:v>
                </c:pt>
                <c:pt idx="5932">
                  <c:v>233.71660509254599</c:v>
                </c:pt>
                <c:pt idx="5933">
                  <c:v>233.700848070002</c:v>
                </c:pt>
                <c:pt idx="5934">
                  <c:v>233.78012084295801</c:v>
                </c:pt>
                <c:pt idx="5935">
                  <c:v>233.22343310504399</c:v>
                </c:pt>
                <c:pt idx="5936">
                  <c:v>233.29687130018499</c:v>
                </c:pt>
                <c:pt idx="5937">
                  <c:v>233.18020652642599</c:v>
                </c:pt>
                <c:pt idx="5938">
                  <c:v>233.08209151412899</c:v>
                </c:pt>
                <c:pt idx="5939">
                  <c:v>233.00793940916</c:v>
                </c:pt>
                <c:pt idx="5940">
                  <c:v>232.89816866839399</c:v>
                </c:pt>
                <c:pt idx="5941">
                  <c:v>232.82969588893999</c:v>
                </c:pt>
                <c:pt idx="5942">
                  <c:v>232.766513256107</c:v>
                </c:pt>
                <c:pt idx="5943">
                  <c:v>232.43192434861501</c:v>
                </c:pt>
                <c:pt idx="5944">
                  <c:v>232.503707075145</c:v>
                </c:pt>
                <c:pt idx="5945">
                  <c:v>232.31947376404699</c:v>
                </c:pt>
                <c:pt idx="5946">
                  <c:v>232.18382004132599</c:v>
                </c:pt>
                <c:pt idx="5947">
                  <c:v>231.93148401140701</c:v>
                </c:pt>
                <c:pt idx="5948">
                  <c:v>231.83894251673499</c:v>
                </c:pt>
                <c:pt idx="5949">
                  <c:v>231.564486072721</c:v>
                </c:pt>
                <c:pt idx="5950">
                  <c:v>231.35038196320301</c:v>
                </c:pt>
                <c:pt idx="5951">
                  <c:v>231.38134333225901</c:v>
                </c:pt>
                <c:pt idx="5952">
                  <c:v>231.27168952772601</c:v>
                </c:pt>
                <c:pt idx="5953">
                  <c:v>230.08874916147701</c:v>
                </c:pt>
                <c:pt idx="5954">
                  <c:v>229.24170621016299</c:v>
                </c:pt>
                <c:pt idx="5955">
                  <c:v>228.395602951526</c:v>
                </c:pt>
                <c:pt idx="5956">
                  <c:v>228.313517409459</c:v>
                </c:pt>
                <c:pt idx="5957">
                  <c:v>228.11765166090501</c:v>
                </c:pt>
                <c:pt idx="5958">
                  <c:v>227.99001205229101</c:v>
                </c:pt>
                <c:pt idx="5959">
                  <c:v>227.44640005330101</c:v>
                </c:pt>
                <c:pt idx="5960">
                  <c:v>227.40428460401299</c:v>
                </c:pt>
                <c:pt idx="5961">
                  <c:v>227.338110575135</c:v>
                </c:pt>
                <c:pt idx="5962">
                  <c:v>227.435129132849</c:v>
                </c:pt>
                <c:pt idx="5963">
                  <c:v>227.28717205346001</c:v>
                </c:pt>
                <c:pt idx="5964">
                  <c:v>227.291264152905</c:v>
                </c:pt>
                <c:pt idx="5965">
                  <c:v>227.28142993213299</c:v>
                </c:pt>
                <c:pt idx="5966">
                  <c:v>227.39238148412301</c:v>
                </c:pt>
                <c:pt idx="5967">
                  <c:v>227.32718216089799</c:v>
                </c:pt>
                <c:pt idx="5968">
                  <c:v>227.30515102639001</c:v>
                </c:pt>
                <c:pt idx="5969">
                  <c:v>227.385883730317</c:v>
                </c:pt>
                <c:pt idx="5970">
                  <c:v>227.566528238909</c:v>
                </c:pt>
                <c:pt idx="5971">
                  <c:v>227.701642301791</c:v>
                </c:pt>
                <c:pt idx="5972">
                  <c:v>227.74072981192799</c:v>
                </c:pt>
                <c:pt idx="5973">
                  <c:v>227.74413242748301</c:v>
                </c:pt>
                <c:pt idx="5974">
                  <c:v>227.79401879123299</c:v>
                </c:pt>
                <c:pt idx="5975">
                  <c:v>227.95770985221699</c:v>
                </c:pt>
                <c:pt idx="5976">
                  <c:v>228.02829311052599</c:v>
                </c:pt>
                <c:pt idx="5977">
                  <c:v>228.04212427017401</c:v>
                </c:pt>
                <c:pt idx="5978">
                  <c:v>228.071536080741</c:v>
                </c:pt>
                <c:pt idx="5979">
                  <c:v>228.103501186345</c:v>
                </c:pt>
                <c:pt idx="5980">
                  <c:v>228.03285573418799</c:v>
                </c:pt>
                <c:pt idx="5981">
                  <c:v>228.11439063512501</c:v>
                </c:pt>
                <c:pt idx="5982">
                  <c:v>228.17897710226799</c:v>
                </c:pt>
                <c:pt idx="5983">
                  <c:v>228.263290514213</c:v>
                </c:pt>
                <c:pt idx="5984">
                  <c:v>228.19756042974001</c:v>
                </c:pt>
                <c:pt idx="5985">
                  <c:v>227.92893415882901</c:v>
                </c:pt>
                <c:pt idx="5986">
                  <c:v>228.11200543267299</c:v>
                </c:pt>
                <c:pt idx="5987">
                  <c:v>228.076283997763</c:v>
                </c:pt>
                <c:pt idx="5988">
                  <c:v>228.059396277091</c:v>
                </c:pt>
                <c:pt idx="5989">
                  <c:v>227.93741823213099</c:v>
                </c:pt>
                <c:pt idx="5990">
                  <c:v>227.92444238783199</c:v>
                </c:pt>
                <c:pt idx="5991">
                  <c:v>227.99142242207799</c:v>
                </c:pt>
                <c:pt idx="5992">
                  <c:v>227.978066367396</c:v>
                </c:pt>
                <c:pt idx="5993">
                  <c:v>227.88389982250101</c:v>
                </c:pt>
                <c:pt idx="5994">
                  <c:v>227.78019350781</c:v>
                </c:pt>
                <c:pt idx="5995">
                  <c:v>227.78772987463799</c:v>
                </c:pt>
                <c:pt idx="5996">
                  <c:v>227.885407841172</c:v>
                </c:pt>
                <c:pt idx="5997">
                  <c:v>227.90763532968401</c:v>
                </c:pt>
                <c:pt idx="5998">
                  <c:v>227.929735090843</c:v>
                </c:pt>
                <c:pt idx="5999">
                  <c:v>227.90793876828499</c:v>
                </c:pt>
                <c:pt idx="6000">
                  <c:v>227.865185383202</c:v>
                </c:pt>
                <c:pt idx="6001">
                  <c:v>227.90178806958301</c:v>
                </c:pt>
                <c:pt idx="6002">
                  <c:v>227.82026050987699</c:v>
                </c:pt>
                <c:pt idx="6003">
                  <c:v>227.716374614892</c:v>
                </c:pt>
                <c:pt idx="6004">
                  <c:v>227.820820113178</c:v>
                </c:pt>
                <c:pt idx="6005">
                  <c:v>227.64982439537599</c:v>
                </c:pt>
                <c:pt idx="6006">
                  <c:v>227.597404370866</c:v>
                </c:pt>
                <c:pt idx="6007">
                  <c:v>227.52957678571201</c:v>
                </c:pt>
                <c:pt idx="6008">
                  <c:v>227.49792010481099</c:v>
                </c:pt>
                <c:pt idx="6009">
                  <c:v>227.41869252294001</c:v>
                </c:pt>
                <c:pt idx="6010">
                  <c:v>226.72168673285</c:v>
                </c:pt>
                <c:pt idx="6011">
                  <c:v>226.80614782558999</c:v>
                </c:pt>
                <c:pt idx="6012">
                  <c:v>226.38988941018999</c:v>
                </c:pt>
                <c:pt idx="6013">
                  <c:v>226.11359905179799</c:v>
                </c:pt>
                <c:pt idx="6014">
                  <c:v>226.05981472819201</c:v>
                </c:pt>
                <c:pt idx="6015">
                  <c:v>225.896551301427</c:v>
                </c:pt>
                <c:pt idx="6016">
                  <c:v>226.032652487684</c:v>
                </c:pt>
                <c:pt idx="6017">
                  <c:v>225.702364524389</c:v>
                </c:pt>
                <c:pt idx="6018">
                  <c:v>224.96852476820899</c:v>
                </c:pt>
                <c:pt idx="6019">
                  <c:v>224.76914062620199</c:v>
                </c:pt>
                <c:pt idx="6020">
                  <c:v>224.12831239451</c:v>
                </c:pt>
                <c:pt idx="6021">
                  <c:v>224.258450653572</c:v>
                </c:pt>
                <c:pt idx="6022">
                  <c:v>224.17217551412</c:v>
                </c:pt>
                <c:pt idx="6023">
                  <c:v>223.98962868675801</c:v>
                </c:pt>
                <c:pt idx="6024">
                  <c:v>224.233730853846</c:v>
                </c:pt>
                <c:pt idx="6025">
                  <c:v>223.75165396120701</c:v>
                </c:pt>
                <c:pt idx="6026">
                  <c:v>223.898312841993</c:v>
                </c:pt>
                <c:pt idx="6027">
                  <c:v>223.92644624903099</c:v>
                </c:pt>
                <c:pt idx="6028">
                  <c:v>223.87104685477399</c:v>
                </c:pt>
                <c:pt idx="6029">
                  <c:v>223.83858794848899</c:v>
                </c:pt>
                <c:pt idx="6030">
                  <c:v>223.916132371</c:v>
                </c:pt>
                <c:pt idx="6031">
                  <c:v>223.9831468566</c:v>
                </c:pt>
                <c:pt idx="6032">
                  <c:v>223.96409966048299</c:v>
                </c:pt>
                <c:pt idx="6033">
                  <c:v>223.87999939642401</c:v>
                </c:pt>
                <c:pt idx="6034">
                  <c:v>223.83834190060799</c:v>
                </c:pt>
                <c:pt idx="6035">
                  <c:v>223.87994458867701</c:v>
                </c:pt>
                <c:pt idx="6036">
                  <c:v>224.11110142072599</c:v>
                </c:pt>
                <c:pt idx="6037">
                  <c:v>223.93265450896499</c:v>
                </c:pt>
                <c:pt idx="6038">
                  <c:v>223.875003951742</c:v>
                </c:pt>
                <c:pt idx="6039">
                  <c:v>223.83487693817301</c:v>
                </c:pt>
                <c:pt idx="6040">
                  <c:v>223.86383431730499</c:v>
                </c:pt>
                <c:pt idx="6041">
                  <c:v>223.977000731364</c:v>
                </c:pt>
                <c:pt idx="6042">
                  <c:v>224.02296090924901</c:v>
                </c:pt>
                <c:pt idx="6043">
                  <c:v>224.14906384851199</c:v>
                </c:pt>
                <c:pt idx="6044">
                  <c:v>224.33317166867201</c:v>
                </c:pt>
                <c:pt idx="6045">
                  <c:v>224.43550640620001</c:v>
                </c:pt>
                <c:pt idx="6046">
                  <c:v>224.64762240637901</c:v>
                </c:pt>
                <c:pt idx="6047">
                  <c:v>224.705743395631</c:v>
                </c:pt>
                <c:pt idx="6048">
                  <c:v>224.82973527001201</c:v>
                </c:pt>
                <c:pt idx="6049">
                  <c:v>224.85928481497899</c:v>
                </c:pt>
                <c:pt idx="6050">
                  <c:v>224.967192097137</c:v>
                </c:pt>
                <c:pt idx="6051">
                  <c:v>225.05692885441101</c:v>
                </c:pt>
                <c:pt idx="6052">
                  <c:v>225.05185094430701</c:v>
                </c:pt>
                <c:pt idx="6053">
                  <c:v>225.08713057480199</c:v>
                </c:pt>
                <c:pt idx="6054">
                  <c:v>225.14758287551501</c:v>
                </c:pt>
                <c:pt idx="6055">
                  <c:v>225.142599018878</c:v>
                </c:pt>
                <c:pt idx="6056">
                  <c:v>225.37050863783199</c:v>
                </c:pt>
                <c:pt idx="6057">
                  <c:v>225.34503653551801</c:v>
                </c:pt>
                <c:pt idx="6058">
                  <c:v>225.31417720844101</c:v>
                </c:pt>
                <c:pt idx="6059">
                  <c:v>225.23750317300099</c:v>
                </c:pt>
                <c:pt idx="6060">
                  <c:v>225.23698538020699</c:v>
                </c:pt>
                <c:pt idx="6061">
                  <c:v>225.172252577883</c:v>
                </c:pt>
                <c:pt idx="6062">
                  <c:v>225.25650918738401</c:v>
                </c:pt>
                <c:pt idx="6063">
                  <c:v>225.09827987209101</c:v>
                </c:pt>
                <c:pt idx="6064">
                  <c:v>225.12692871037601</c:v>
                </c:pt>
                <c:pt idx="6065">
                  <c:v>224.970363760157</c:v>
                </c:pt>
                <c:pt idx="6066">
                  <c:v>225.08081304828599</c:v>
                </c:pt>
                <c:pt idx="6067">
                  <c:v>224.996859629471</c:v>
                </c:pt>
                <c:pt idx="6068">
                  <c:v>224.985855554534</c:v>
                </c:pt>
                <c:pt idx="6069">
                  <c:v>224.976853808518</c:v>
                </c:pt>
                <c:pt idx="6070">
                  <c:v>225.00945826586701</c:v>
                </c:pt>
                <c:pt idx="6071">
                  <c:v>225.04804060141501</c:v>
                </c:pt>
                <c:pt idx="6072">
                  <c:v>225.11003162397401</c:v>
                </c:pt>
                <c:pt idx="6073">
                  <c:v>225.00124099734199</c:v>
                </c:pt>
                <c:pt idx="6074">
                  <c:v>224.98674066451301</c:v>
                </c:pt>
                <c:pt idx="6075">
                  <c:v>225.25305198437599</c:v>
                </c:pt>
                <c:pt idx="6076">
                  <c:v>225.33950644181601</c:v>
                </c:pt>
                <c:pt idx="6077">
                  <c:v>225.47218577062901</c:v>
                </c:pt>
                <c:pt idx="6078">
                  <c:v>225.50422991755801</c:v>
                </c:pt>
                <c:pt idx="6079">
                  <c:v>225.257341853859</c:v>
                </c:pt>
                <c:pt idx="6080">
                  <c:v>225.30751973730199</c:v>
                </c:pt>
                <c:pt idx="6081">
                  <c:v>225.526937481776</c:v>
                </c:pt>
                <c:pt idx="6082">
                  <c:v>225.67501295007301</c:v>
                </c:pt>
                <c:pt idx="6083">
                  <c:v>226.016279983667</c:v>
                </c:pt>
                <c:pt idx="6084">
                  <c:v>226.69305544816501</c:v>
                </c:pt>
                <c:pt idx="6085">
                  <c:v>227.10118544643501</c:v>
                </c:pt>
                <c:pt idx="6086">
                  <c:v>227.24319861432801</c:v>
                </c:pt>
                <c:pt idx="6087">
                  <c:v>227.33248028194899</c:v>
                </c:pt>
                <c:pt idx="6088">
                  <c:v>227.24922273190199</c:v>
                </c:pt>
                <c:pt idx="6089">
                  <c:v>227.11903038446201</c:v>
                </c:pt>
                <c:pt idx="6090">
                  <c:v>227.097915545935</c:v>
                </c:pt>
                <c:pt idx="6091">
                  <c:v>227.13658669310499</c:v>
                </c:pt>
                <c:pt idx="6092">
                  <c:v>227.13295473690101</c:v>
                </c:pt>
                <c:pt idx="6093">
                  <c:v>227.213008701787</c:v>
                </c:pt>
                <c:pt idx="6094">
                  <c:v>227.18523138032401</c:v>
                </c:pt>
                <c:pt idx="6095">
                  <c:v>227.319840361866</c:v>
                </c:pt>
                <c:pt idx="6096">
                  <c:v>227.637906392688</c:v>
                </c:pt>
                <c:pt idx="6097">
                  <c:v>227.59504642799601</c:v>
                </c:pt>
                <c:pt idx="6098">
                  <c:v>227.64869638060699</c:v>
                </c:pt>
                <c:pt idx="6099">
                  <c:v>227.630903551909</c:v>
                </c:pt>
                <c:pt idx="6100">
                  <c:v>227.75955497482701</c:v>
                </c:pt>
                <c:pt idx="6101">
                  <c:v>228.002100797547</c:v>
                </c:pt>
                <c:pt idx="6102">
                  <c:v>228.126666108466</c:v>
                </c:pt>
                <c:pt idx="6103">
                  <c:v>228.04160871083499</c:v>
                </c:pt>
                <c:pt idx="6104">
                  <c:v>229.021980450868</c:v>
                </c:pt>
                <c:pt idx="6105">
                  <c:v>229.03442501028999</c:v>
                </c:pt>
                <c:pt idx="6106">
                  <c:v>229.23599923583001</c:v>
                </c:pt>
                <c:pt idx="6107">
                  <c:v>229.26840438740399</c:v>
                </c:pt>
                <c:pt idx="6108">
                  <c:v>229.26989783072099</c:v>
                </c:pt>
                <c:pt idx="6109">
                  <c:v>229.26805217138801</c:v>
                </c:pt>
                <c:pt idx="6110">
                  <c:v>229.43507189633499</c:v>
                </c:pt>
                <c:pt idx="6111">
                  <c:v>229.54516642840699</c:v>
                </c:pt>
                <c:pt idx="6112">
                  <c:v>229.63576873149799</c:v>
                </c:pt>
                <c:pt idx="6113">
                  <c:v>229.78532263604299</c:v>
                </c:pt>
                <c:pt idx="6114">
                  <c:v>229.74098576504201</c:v>
                </c:pt>
                <c:pt idx="6115">
                  <c:v>229.74207784914501</c:v>
                </c:pt>
                <c:pt idx="6116">
                  <c:v>229.83999885836499</c:v>
                </c:pt>
                <c:pt idx="6117">
                  <c:v>229.89339876905601</c:v>
                </c:pt>
                <c:pt idx="6118">
                  <c:v>229.87922109135101</c:v>
                </c:pt>
                <c:pt idx="6119">
                  <c:v>229.941691484475</c:v>
                </c:pt>
                <c:pt idx="6120">
                  <c:v>230.034894198232</c:v>
                </c:pt>
                <c:pt idx="6121">
                  <c:v>230.25336609819101</c:v>
                </c:pt>
                <c:pt idx="6122">
                  <c:v>230.31645158873599</c:v>
                </c:pt>
                <c:pt idx="6123">
                  <c:v>230.39215139327499</c:v>
                </c:pt>
                <c:pt idx="6124">
                  <c:v>230.419470096113</c:v>
                </c:pt>
                <c:pt idx="6125">
                  <c:v>230.370314384984</c:v>
                </c:pt>
                <c:pt idx="6126">
                  <c:v>230.58762428330601</c:v>
                </c:pt>
                <c:pt idx="6127">
                  <c:v>230.42298546597399</c:v>
                </c:pt>
                <c:pt idx="6128">
                  <c:v>230.36239013528299</c:v>
                </c:pt>
                <c:pt idx="6129">
                  <c:v>230.339234269694</c:v>
                </c:pt>
                <c:pt idx="6130">
                  <c:v>230.194016278758</c:v>
                </c:pt>
                <c:pt idx="6131">
                  <c:v>230.37344918561499</c:v>
                </c:pt>
                <c:pt idx="6132">
                  <c:v>230.44563463506501</c:v>
                </c:pt>
                <c:pt idx="6133">
                  <c:v>230.48649467628499</c:v>
                </c:pt>
                <c:pt idx="6134">
                  <c:v>230.44691788803499</c:v>
                </c:pt>
                <c:pt idx="6135">
                  <c:v>230.48177768547299</c:v>
                </c:pt>
                <c:pt idx="6136">
                  <c:v>230.53220993548501</c:v>
                </c:pt>
                <c:pt idx="6137">
                  <c:v>230.552972032844</c:v>
                </c:pt>
                <c:pt idx="6138">
                  <c:v>230.64428716721</c:v>
                </c:pt>
                <c:pt idx="6139">
                  <c:v>230.62072770356599</c:v>
                </c:pt>
                <c:pt idx="6140">
                  <c:v>230.60498275594401</c:v>
                </c:pt>
                <c:pt idx="6141">
                  <c:v>230.25185605667201</c:v>
                </c:pt>
                <c:pt idx="6142">
                  <c:v>230.23683514668599</c:v>
                </c:pt>
                <c:pt idx="6143">
                  <c:v>230.32114273013099</c:v>
                </c:pt>
                <c:pt idx="6144">
                  <c:v>230.51873040473001</c:v>
                </c:pt>
                <c:pt idx="6145">
                  <c:v>230.56743994357501</c:v>
                </c:pt>
                <c:pt idx="6146">
                  <c:v>230.780392729722</c:v>
                </c:pt>
                <c:pt idx="6147">
                  <c:v>231.00250207953999</c:v>
                </c:pt>
                <c:pt idx="6148">
                  <c:v>231.324479292836</c:v>
                </c:pt>
                <c:pt idx="6149">
                  <c:v>231.841539326652</c:v>
                </c:pt>
                <c:pt idx="6150">
                  <c:v>232.06549475887499</c:v>
                </c:pt>
                <c:pt idx="6151">
                  <c:v>232.295584110877</c:v>
                </c:pt>
                <c:pt idx="6152">
                  <c:v>232.60857592253001</c:v>
                </c:pt>
                <c:pt idx="6153">
                  <c:v>232.66834794277099</c:v>
                </c:pt>
                <c:pt idx="6154">
                  <c:v>232.76595281351101</c:v>
                </c:pt>
                <c:pt idx="6155">
                  <c:v>233.31823301844</c:v>
                </c:pt>
                <c:pt idx="6156">
                  <c:v>233.63208961178199</c:v>
                </c:pt>
                <c:pt idx="6157">
                  <c:v>233.66994381488499</c:v>
                </c:pt>
                <c:pt idx="6158">
                  <c:v>233.776028224128</c:v>
                </c:pt>
                <c:pt idx="6159">
                  <c:v>233.82320487062299</c:v>
                </c:pt>
                <c:pt idx="6160">
                  <c:v>233.950784679008</c:v>
                </c:pt>
                <c:pt idx="6161">
                  <c:v>234.13804705298801</c:v>
                </c:pt>
                <c:pt idx="6162">
                  <c:v>234.36786263405</c:v>
                </c:pt>
                <c:pt idx="6163">
                  <c:v>234.40616683621101</c:v>
                </c:pt>
                <c:pt idx="6164">
                  <c:v>234.58267460572401</c:v>
                </c:pt>
                <c:pt idx="6165">
                  <c:v>234.734703467017</c:v>
                </c:pt>
                <c:pt idx="6166">
                  <c:v>234.95295105417901</c:v>
                </c:pt>
                <c:pt idx="6167">
                  <c:v>234.98693091794499</c:v>
                </c:pt>
                <c:pt idx="6168">
                  <c:v>235.10214546696699</c:v>
                </c:pt>
                <c:pt idx="6169">
                  <c:v>236.298125372031</c:v>
                </c:pt>
                <c:pt idx="6170">
                  <c:v>236.44716740698499</c:v>
                </c:pt>
                <c:pt idx="6171">
                  <c:v>236.66571154927399</c:v>
                </c:pt>
                <c:pt idx="6172">
                  <c:v>236.683396332889</c:v>
                </c:pt>
                <c:pt idx="6173">
                  <c:v>236.66781584916501</c:v>
                </c:pt>
                <c:pt idx="6174">
                  <c:v>236.59651284981399</c:v>
                </c:pt>
                <c:pt idx="6175">
                  <c:v>236.729778629793</c:v>
                </c:pt>
                <c:pt idx="6176">
                  <c:v>236.98518952333899</c:v>
                </c:pt>
                <c:pt idx="6177">
                  <c:v>237.014073411173</c:v>
                </c:pt>
                <c:pt idx="6178">
                  <c:v>237.10021771990299</c:v>
                </c:pt>
                <c:pt idx="6179">
                  <c:v>237.05724486075201</c:v>
                </c:pt>
                <c:pt idx="6180">
                  <c:v>237.099178641641</c:v>
                </c:pt>
                <c:pt idx="6181">
                  <c:v>237.15661191589399</c:v>
                </c:pt>
                <c:pt idx="6182">
                  <c:v>237.38791181151899</c:v>
                </c:pt>
                <c:pt idx="6183">
                  <c:v>237.448913704586</c:v>
                </c:pt>
                <c:pt idx="6184">
                  <c:v>237.495888108364</c:v>
                </c:pt>
                <c:pt idx="6185">
                  <c:v>237.676144914112</c:v>
                </c:pt>
                <c:pt idx="6186">
                  <c:v>237.93945269935199</c:v>
                </c:pt>
                <c:pt idx="6187">
                  <c:v>237.99679273134399</c:v>
                </c:pt>
                <c:pt idx="6188">
                  <c:v>238.070074578342</c:v>
                </c:pt>
                <c:pt idx="6189">
                  <c:v>238.21874977822199</c:v>
                </c:pt>
                <c:pt idx="6190">
                  <c:v>238.31881122633601</c:v>
                </c:pt>
                <c:pt idx="6191">
                  <c:v>238.49336574028399</c:v>
                </c:pt>
                <c:pt idx="6192">
                  <c:v>238.62994541899801</c:v>
                </c:pt>
                <c:pt idx="6193">
                  <c:v>238.657780934946</c:v>
                </c:pt>
                <c:pt idx="6194">
                  <c:v>238.577769735879</c:v>
                </c:pt>
                <c:pt idx="6195">
                  <c:v>238.54537926374601</c:v>
                </c:pt>
                <c:pt idx="6196">
                  <c:v>238.73486502378401</c:v>
                </c:pt>
                <c:pt idx="6197">
                  <c:v>238.780456484371</c:v>
                </c:pt>
                <c:pt idx="6198">
                  <c:v>238.49922807016</c:v>
                </c:pt>
                <c:pt idx="6199">
                  <c:v>238.58942476636801</c:v>
                </c:pt>
                <c:pt idx="6200">
                  <c:v>238.62974463661601</c:v>
                </c:pt>
                <c:pt idx="6201">
                  <c:v>238.74535798088601</c:v>
                </c:pt>
                <c:pt idx="6202">
                  <c:v>238.84594994208899</c:v>
                </c:pt>
                <c:pt idx="6203">
                  <c:v>238.885803085801</c:v>
                </c:pt>
                <c:pt idx="6204">
                  <c:v>238.91984235736899</c:v>
                </c:pt>
                <c:pt idx="6205">
                  <c:v>239.32930407492401</c:v>
                </c:pt>
                <c:pt idx="6206">
                  <c:v>239.38449146016401</c:v>
                </c:pt>
                <c:pt idx="6207">
                  <c:v>239.28318490492001</c:v>
                </c:pt>
                <c:pt idx="6208">
                  <c:v>239.366543124293</c:v>
                </c:pt>
                <c:pt idx="6209">
                  <c:v>239.31389371314299</c:v>
                </c:pt>
                <c:pt idx="6210">
                  <c:v>239.29001822077299</c:v>
                </c:pt>
                <c:pt idx="6211">
                  <c:v>239.448506179405</c:v>
                </c:pt>
                <c:pt idx="6212">
                  <c:v>239.46445532277599</c:v>
                </c:pt>
                <c:pt idx="6213">
                  <c:v>239.51897732235199</c:v>
                </c:pt>
                <c:pt idx="6214">
                  <c:v>239.44677637780299</c:v>
                </c:pt>
                <c:pt idx="6215">
                  <c:v>239.701911874052</c:v>
                </c:pt>
                <c:pt idx="6216">
                  <c:v>239.85310005301901</c:v>
                </c:pt>
                <c:pt idx="6217">
                  <c:v>239.932726489966</c:v>
                </c:pt>
                <c:pt idx="6218">
                  <c:v>239.801695347513</c:v>
                </c:pt>
                <c:pt idx="6219">
                  <c:v>239.74799517531901</c:v>
                </c:pt>
                <c:pt idx="6220">
                  <c:v>239.72779632060701</c:v>
                </c:pt>
                <c:pt idx="6221">
                  <c:v>239.85812607508601</c:v>
                </c:pt>
                <c:pt idx="6222">
                  <c:v>239.77641664287401</c:v>
                </c:pt>
                <c:pt idx="6223">
                  <c:v>239.73563212277401</c:v>
                </c:pt>
                <c:pt idx="6224">
                  <c:v>239.724898547218</c:v>
                </c:pt>
                <c:pt idx="6225">
                  <c:v>239.821262847349</c:v>
                </c:pt>
                <c:pt idx="6226">
                  <c:v>239.91318478265001</c:v>
                </c:pt>
                <c:pt idx="6227">
                  <c:v>239.93579805002099</c:v>
                </c:pt>
                <c:pt idx="6228">
                  <c:v>240.13915638567201</c:v>
                </c:pt>
                <c:pt idx="6229">
                  <c:v>240.24249585468101</c:v>
                </c:pt>
                <c:pt idx="6230">
                  <c:v>240.270828295558</c:v>
                </c:pt>
                <c:pt idx="6231">
                  <c:v>240.416273322737</c:v>
                </c:pt>
                <c:pt idx="6232">
                  <c:v>240.361472987517</c:v>
                </c:pt>
                <c:pt idx="6233">
                  <c:v>241.129558025097</c:v>
                </c:pt>
                <c:pt idx="6234">
                  <c:v>241.21655624455099</c:v>
                </c:pt>
                <c:pt idx="6235">
                  <c:v>241.27540236950199</c:v>
                </c:pt>
                <c:pt idx="6236">
                  <c:v>241.50108328479001</c:v>
                </c:pt>
                <c:pt idx="6237">
                  <c:v>241.569384755112</c:v>
                </c:pt>
                <c:pt idx="6238">
                  <c:v>241.67681916187399</c:v>
                </c:pt>
                <c:pt idx="6239">
                  <c:v>241.81133342960501</c:v>
                </c:pt>
                <c:pt idx="6240">
                  <c:v>241.886077158191</c:v>
                </c:pt>
                <c:pt idx="6241">
                  <c:v>242.06733264266401</c:v>
                </c:pt>
                <c:pt idx="6242">
                  <c:v>242.087646495043</c:v>
                </c:pt>
                <c:pt idx="6243">
                  <c:v>242.17965097205899</c:v>
                </c:pt>
                <c:pt idx="6244">
                  <c:v>242.16938446344199</c:v>
                </c:pt>
                <c:pt idx="6245">
                  <c:v>242.12833903513899</c:v>
                </c:pt>
                <c:pt idx="6246">
                  <c:v>242.326992600701</c:v>
                </c:pt>
                <c:pt idx="6247">
                  <c:v>242.330648065567</c:v>
                </c:pt>
                <c:pt idx="6248">
                  <c:v>241.85488450158101</c:v>
                </c:pt>
                <c:pt idx="6249">
                  <c:v>241.975994193302</c:v>
                </c:pt>
                <c:pt idx="6250">
                  <c:v>241.970106857725</c:v>
                </c:pt>
                <c:pt idx="6251">
                  <c:v>242.08618445479399</c:v>
                </c:pt>
                <c:pt idx="6252">
                  <c:v>242.16817937881399</c:v>
                </c:pt>
                <c:pt idx="6253">
                  <c:v>242.10884424233399</c:v>
                </c:pt>
                <c:pt idx="6254">
                  <c:v>242.28197105740401</c:v>
                </c:pt>
                <c:pt idx="6255">
                  <c:v>242.350028232288</c:v>
                </c:pt>
                <c:pt idx="6256">
                  <c:v>242.56486096280099</c:v>
                </c:pt>
                <c:pt idx="6257">
                  <c:v>242.64511076808199</c:v>
                </c:pt>
                <c:pt idx="6258">
                  <c:v>242.72462563803001</c:v>
                </c:pt>
                <c:pt idx="6259">
                  <c:v>242.59324111960399</c:v>
                </c:pt>
                <c:pt idx="6260">
                  <c:v>242.671922644397</c:v>
                </c:pt>
                <c:pt idx="6261">
                  <c:v>242.863993630897</c:v>
                </c:pt>
                <c:pt idx="6262">
                  <c:v>242.90138732247701</c:v>
                </c:pt>
                <c:pt idx="6263">
                  <c:v>243.160442902266</c:v>
                </c:pt>
                <c:pt idx="6264">
                  <c:v>243.27355449358299</c:v>
                </c:pt>
                <c:pt idx="6265">
                  <c:v>242.987394272312</c:v>
                </c:pt>
                <c:pt idx="6266">
                  <c:v>243.11744016290299</c:v>
                </c:pt>
                <c:pt idx="6267">
                  <c:v>243.044458699486</c:v>
                </c:pt>
                <c:pt idx="6268">
                  <c:v>243.119557900437</c:v>
                </c:pt>
                <c:pt idx="6269">
                  <c:v>243.17147501298999</c:v>
                </c:pt>
                <c:pt idx="6270">
                  <c:v>243.03662099307101</c:v>
                </c:pt>
                <c:pt idx="6271">
                  <c:v>243.277959765943</c:v>
                </c:pt>
                <c:pt idx="6272">
                  <c:v>243.11200081265599</c:v>
                </c:pt>
                <c:pt idx="6273">
                  <c:v>243.11132528758401</c:v>
                </c:pt>
                <c:pt idx="6274">
                  <c:v>243.14928869946601</c:v>
                </c:pt>
                <c:pt idx="6275">
                  <c:v>243.15593099641501</c:v>
                </c:pt>
                <c:pt idx="6276">
                  <c:v>243.408695012126</c:v>
                </c:pt>
                <c:pt idx="6277">
                  <c:v>243.48310821516401</c:v>
                </c:pt>
                <c:pt idx="6278">
                  <c:v>243.299505152297</c:v>
                </c:pt>
                <c:pt idx="6279">
                  <c:v>243.05096511661199</c:v>
                </c:pt>
                <c:pt idx="6280">
                  <c:v>242.68782030873001</c:v>
                </c:pt>
                <c:pt idx="6281">
                  <c:v>242.906935301978</c:v>
                </c:pt>
                <c:pt idx="6282">
                  <c:v>243.079893704093</c:v>
                </c:pt>
                <c:pt idx="6283">
                  <c:v>243.493842623018</c:v>
                </c:pt>
                <c:pt idx="6284">
                  <c:v>243.60770589100099</c:v>
                </c:pt>
                <c:pt idx="6285">
                  <c:v>244.426913134556</c:v>
                </c:pt>
                <c:pt idx="6286">
                  <c:v>244.69961384894199</c:v>
                </c:pt>
                <c:pt idx="6287">
                  <c:v>244.756447376594</c:v>
                </c:pt>
                <c:pt idx="6288">
                  <c:v>244.839063491883</c:v>
                </c:pt>
                <c:pt idx="6289">
                  <c:v>244.88446346982801</c:v>
                </c:pt>
                <c:pt idx="6290">
                  <c:v>244.89670899583399</c:v>
                </c:pt>
                <c:pt idx="6291">
                  <c:v>245.19829673846399</c:v>
                </c:pt>
                <c:pt idx="6292">
                  <c:v>245.26655791878699</c:v>
                </c:pt>
                <c:pt idx="6293">
                  <c:v>245.52758787583599</c:v>
                </c:pt>
                <c:pt idx="6294">
                  <c:v>245.52071554580201</c:v>
                </c:pt>
                <c:pt idx="6295">
                  <c:v>245.613813299627</c:v>
                </c:pt>
                <c:pt idx="6296">
                  <c:v>245.88094451510699</c:v>
                </c:pt>
                <c:pt idx="6297">
                  <c:v>245.97401384659199</c:v>
                </c:pt>
                <c:pt idx="6298">
                  <c:v>246.00423108822801</c:v>
                </c:pt>
                <c:pt idx="6299">
                  <c:v>246.54083934122499</c:v>
                </c:pt>
                <c:pt idx="6300">
                  <c:v>246.58479968377301</c:v>
                </c:pt>
                <c:pt idx="6301">
                  <c:v>246.84797228435599</c:v>
                </c:pt>
                <c:pt idx="6302">
                  <c:v>246.975263955717</c:v>
                </c:pt>
                <c:pt idx="6303">
                  <c:v>247.09290927845601</c:v>
                </c:pt>
                <c:pt idx="6304">
                  <c:v>247.16409349496101</c:v>
                </c:pt>
                <c:pt idx="6305">
                  <c:v>247.37151717067599</c:v>
                </c:pt>
                <c:pt idx="6306">
                  <c:v>247.609944788978</c:v>
                </c:pt>
                <c:pt idx="6307">
                  <c:v>247.771173142723</c:v>
                </c:pt>
                <c:pt idx="6308">
                  <c:v>247.87236729210099</c:v>
                </c:pt>
                <c:pt idx="6309">
                  <c:v>248.038171201197</c:v>
                </c:pt>
                <c:pt idx="6310">
                  <c:v>248.16499579734699</c:v>
                </c:pt>
                <c:pt idx="6311">
                  <c:v>248.449320469703</c:v>
                </c:pt>
                <c:pt idx="6312">
                  <c:v>248.39765336126001</c:v>
                </c:pt>
                <c:pt idx="6313">
                  <c:v>248.506278237815</c:v>
                </c:pt>
                <c:pt idx="6314">
                  <c:v>248.60495340794199</c:v>
                </c:pt>
                <c:pt idx="6315">
                  <c:v>248.68524606983701</c:v>
                </c:pt>
                <c:pt idx="6316">
                  <c:v>248.947552090127</c:v>
                </c:pt>
                <c:pt idx="6317">
                  <c:v>248.971264366854</c:v>
                </c:pt>
                <c:pt idx="6318">
                  <c:v>249.04829489250599</c:v>
                </c:pt>
                <c:pt idx="6319">
                  <c:v>249.32293653406299</c:v>
                </c:pt>
                <c:pt idx="6320">
                  <c:v>249.384998075825</c:v>
                </c:pt>
                <c:pt idx="6321">
                  <c:v>249.61945474104999</c:v>
                </c:pt>
                <c:pt idx="6322">
                  <c:v>249.66658647777999</c:v>
                </c:pt>
                <c:pt idx="6323">
                  <c:v>249.81621511558899</c:v>
                </c:pt>
                <c:pt idx="6324">
                  <c:v>249.858363172818</c:v>
                </c:pt>
                <c:pt idx="6325">
                  <c:v>249.95755288120299</c:v>
                </c:pt>
                <c:pt idx="6326">
                  <c:v>250.03610972456801</c:v>
                </c:pt>
                <c:pt idx="6327">
                  <c:v>250.30909320596001</c:v>
                </c:pt>
                <c:pt idx="6328">
                  <c:v>250.438684447931</c:v>
                </c:pt>
                <c:pt idx="6329">
                  <c:v>250.466799869987</c:v>
                </c:pt>
                <c:pt idx="6330">
                  <c:v>250.71343185055699</c:v>
                </c:pt>
                <c:pt idx="6331">
                  <c:v>250.94685678380799</c:v>
                </c:pt>
                <c:pt idx="6332">
                  <c:v>251.08986826482999</c:v>
                </c:pt>
                <c:pt idx="6333">
                  <c:v>251.14220366724601</c:v>
                </c:pt>
                <c:pt idx="6334">
                  <c:v>250.143907420766</c:v>
                </c:pt>
                <c:pt idx="6335">
                  <c:v>250.453556316223</c:v>
                </c:pt>
                <c:pt idx="6336">
                  <c:v>250.841027579474</c:v>
                </c:pt>
                <c:pt idx="6337">
                  <c:v>251.00693010192899</c:v>
                </c:pt>
                <c:pt idx="6338">
                  <c:v>251.213739491534</c:v>
                </c:pt>
                <c:pt idx="6339">
                  <c:v>251.43835921635301</c:v>
                </c:pt>
                <c:pt idx="6340">
                  <c:v>251.40016378081401</c:v>
                </c:pt>
                <c:pt idx="6341">
                  <c:v>251.74748046597</c:v>
                </c:pt>
                <c:pt idx="6342">
                  <c:v>251.88473772839501</c:v>
                </c:pt>
                <c:pt idx="6343">
                  <c:v>251.88231152138599</c:v>
                </c:pt>
                <c:pt idx="6344">
                  <c:v>251.95012641908599</c:v>
                </c:pt>
                <c:pt idx="6345">
                  <c:v>252.83825785307801</c:v>
                </c:pt>
                <c:pt idx="6346">
                  <c:v>253.12169370773</c:v>
                </c:pt>
                <c:pt idx="6347">
                  <c:v>253.143843277873</c:v>
                </c:pt>
                <c:pt idx="6348">
                  <c:v>253.340447106037</c:v>
                </c:pt>
                <c:pt idx="6349">
                  <c:v>253.38752673411801</c:v>
                </c:pt>
                <c:pt idx="6350">
                  <c:v>253.93047835645899</c:v>
                </c:pt>
                <c:pt idx="6351">
                  <c:v>254.318437945949</c:v>
                </c:pt>
                <c:pt idx="6352">
                  <c:v>254.39848744826901</c:v>
                </c:pt>
                <c:pt idx="6353">
                  <c:v>254.52665858209301</c:v>
                </c:pt>
                <c:pt idx="6354">
                  <c:v>254.600221100932</c:v>
                </c:pt>
                <c:pt idx="6355">
                  <c:v>254.674410111084</c:v>
                </c:pt>
                <c:pt idx="6356">
                  <c:v>254.98711929200201</c:v>
                </c:pt>
                <c:pt idx="6357">
                  <c:v>255.07482676287901</c:v>
                </c:pt>
                <c:pt idx="6358">
                  <c:v>255.19779645699199</c:v>
                </c:pt>
                <c:pt idx="6359">
                  <c:v>255.28555488788601</c:v>
                </c:pt>
                <c:pt idx="6360">
                  <c:v>255.391391701999</c:v>
                </c:pt>
                <c:pt idx="6361">
                  <c:v>255.66331828534399</c:v>
                </c:pt>
                <c:pt idx="6362">
                  <c:v>255.72311499671599</c:v>
                </c:pt>
                <c:pt idx="6363">
                  <c:v>255.86417916487801</c:v>
                </c:pt>
                <c:pt idx="6364">
                  <c:v>256.53354899941201</c:v>
                </c:pt>
                <c:pt idx="6365">
                  <c:v>256.61518321148202</c:v>
                </c:pt>
                <c:pt idx="6366">
                  <c:v>256.89423671761699</c:v>
                </c:pt>
                <c:pt idx="6367">
                  <c:v>257.04599105314401</c:v>
                </c:pt>
                <c:pt idx="6368">
                  <c:v>257.092857337162</c:v>
                </c:pt>
                <c:pt idx="6369">
                  <c:v>257.213172007205</c:v>
                </c:pt>
                <c:pt idx="6370">
                  <c:v>257.34421433287798</c:v>
                </c:pt>
                <c:pt idx="6371">
                  <c:v>257.66761547103602</c:v>
                </c:pt>
                <c:pt idx="6372">
                  <c:v>257.76322249975902</c:v>
                </c:pt>
                <c:pt idx="6373">
                  <c:v>257.839294717244</c:v>
                </c:pt>
                <c:pt idx="6374">
                  <c:v>257.96472181337401</c:v>
                </c:pt>
                <c:pt idx="6375">
                  <c:v>258.114025768651</c:v>
                </c:pt>
                <c:pt idx="6376">
                  <c:v>258.32218818199101</c:v>
                </c:pt>
                <c:pt idx="6377">
                  <c:v>258.37286244390498</c:v>
                </c:pt>
                <c:pt idx="6378">
                  <c:v>258.46287860588001</c:v>
                </c:pt>
                <c:pt idx="6379">
                  <c:v>258.624931873327</c:v>
                </c:pt>
                <c:pt idx="6380">
                  <c:v>258.76075646343702</c:v>
                </c:pt>
                <c:pt idx="6381">
                  <c:v>258.98802307404401</c:v>
                </c:pt>
                <c:pt idx="6382">
                  <c:v>259.14067798443199</c:v>
                </c:pt>
                <c:pt idx="6383">
                  <c:v>259.20849736439601</c:v>
                </c:pt>
                <c:pt idx="6384">
                  <c:v>259.32695027460198</c:v>
                </c:pt>
                <c:pt idx="6385">
                  <c:v>259.35639071856002</c:v>
                </c:pt>
                <c:pt idx="6386">
                  <c:v>259.58405514934901</c:v>
                </c:pt>
                <c:pt idx="6387">
                  <c:v>259.68044830583699</c:v>
                </c:pt>
              </c:numCache>
            </c:numRef>
          </c:val>
          <c:smooth val="0"/>
          <c:extLst>
            <c:ext xmlns:c16="http://schemas.microsoft.com/office/drawing/2014/chart" uri="{C3380CC4-5D6E-409C-BE32-E72D297353CC}">
              <c16:uniqueId val="{00000001-6A3E-4991-9E82-4FEB2F18EA8E}"/>
            </c:ext>
          </c:extLst>
        </c:ser>
        <c:dLbls>
          <c:showLegendKey val="0"/>
          <c:showVal val="0"/>
          <c:showCatName val="0"/>
          <c:showSerName val="0"/>
          <c:showPercent val="0"/>
          <c:showBubbleSize val="0"/>
        </c:dLbls>
        <c:marker val="1"/>
        <c:smooth val="0"/>
        <c:axId val="55256879"/>
        <c:axId val="419935359"/>
      </c:lineChart>
      <c:dateAx>
        <c:axId val="55256879"/>
        <c:scaling>
          <c:orientation val="minMax"/>
          <c:min val="36526"/>
        </c:scaling>
        <c:delete val="0"/>
        <c:axPos val="b"/>
        <c:numFmt formatCode="yyyy" sourceLinked="0"/>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419935359"/>
        <c:crosses val="autoZero"/>
        <c:auto val="1"/>
        <c:lblOffset val="100"/>
        <c:baseTimeUnit val="days"/>
      </c:dateAx>
      <c:valAx>
        <c:axId val="419935359"/>
        <c:scaling>
          <c:orientation val="minMax"/>
          <c:max val="260"/>
          <c:min val="50"/>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55256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33176791283032E-2"/>
          <c:y val="3.3848898890410262E-2"/>
          <c:w val="0.90299664446930028"/>
          <c:h val="0.81541884358328409"/>
        </c:manualLayout>
      </c:layout>
      <c:lineChart>
        <c:grouping val="standard"/>
        <c:varyColors val="0"/>
        <c:ser>
          <c:idx val="0"/>
          <c:order val="0"/>
          <c:tx>
            <c:strRef>
              <c:f>Sheet3!$B$1</c:f>
              <c:strCache>
                <c:ptCount val="1"/>
                <c:pt idx="0">
                  <c:v>US Retail Sales Y/Y % Change</c:v>
                </c:pt>
              </c:strCache>
            </c:strRef>
          </c:tx>
          <c:spPr>
            <a:ln w="28575" cap="rnd">
              <a:solidFill>
                <a:schemeClr val="accent1"/>
              </a:solidFill>
              <a:round/>
            </a:ln>
            <a:effectLst/>
          </c:spPr>
          <c:marker>
            <c:symbol val="none"/>
          </c:marker>
          <c:cat>
            <c:numRef>
              <c:f>Sheet3!$A$2:$A$121</c:f>
              <c:numCache>
                <c:formatCode>m/d/yyyy</c:formatCode>
                <c:ptCount val="120"/>
                <c:pt idx="0">
                  <c:v>41820</c:v>
                </c:pt>
                <c:pt idx="1">
                  <c:v>41851</c:v>
                </c:pt>
                <c:pt idx="2">
                  <c:v>41880</c:v>
                </c:pt>
                <c:pt idx="3">
                  <c:v>41912</c:v>
                </c:pt>
                <c:pt idx="4">
                  <c:v>41943</c:v>
                </c:pt>
                <c:pt idx="5">
                  <c:v>41971</c:v>
                </c:pt>
                <c:pt idx="6">
                  <c:v>42004</c:v>
                </c:pt>
                <c:pt idx="7">
                  <c:v>42034</c:v>
                </c:pt>
                <c:pt idx="8">
                  <c:v>42062</c:v>
                </c:pt>
                <c:pt idx="9">
                  <c:v>42094</c:v>
                </c:pt>
                <c:pt idx="10">
                  <c:v>42124</c:v>
                </c:pt>
                <c:pt idx="11">
                  <c:v>42153</c:v>
                </c:pt>
                <c:pt idx="12">
                  <c:v>42185</c:v>
                </c:pt>
                <c:pt idx="13">
                  <c:v>42216</c:v>
                </c:pt>
                <c:pt idx="14">
                  <c:v>42247</c:v>
                </c:pt>
                <c:pt idx="15">
                  <c:v>42277</c:v>
                </c:pt>
                <c:pt idx="16">
                  <c:v>42307</c:v>
                </c:pt>
                <c:pt idx="17">
                  <c:v>42338</c:v>
                </c:pt>
                <c:pt idx="18">
                  <c:v>42369</c:v>
                </c:pt>
                <c:pt idx="19">
                  <c:v>42398</c:v>
                </c:pt>
                <c:pt idx="20">
                  <c:v>42429</c:v>
                </c:pt>
                <c:pt idx="21">
                  <c:v>42460</c:v>
                </c:pt>
                <c:pt idx="22">
                  <c:v>42489</c:v>
                </c:pt>
                <c:pt idx="23">
                  <c:v>42521</c:v>
                </c:pt>
                <c:pt idx="24">
                  <c:v>42551</c:v>
                </c:pt>
                <c:pt idx="25">
                  <c:v>42580</c:v>
                </c:pt>
                <c:pt idx="26">
                  <c:v>42613</c:v>
                </c:pt>
                <c:pt idx="27">
                  <c:v>42643</c:v>
                </c:pt>
                <c:pt idx="28">
                  <c:v>42674</c:v>
                </c:pt>
                <c:pt idx="29">
                  <c:v>42704</c:v>
                </c:pt>
                <c:pt idx="30">
                  <c:v>42734</c:v>
                </c:pt>
                <c:pt idx="31">
                  <c:v>42766</c:v>
                </c:pt>
                <c:pt idx="32">
                  <c:v>42794</c:v>
                </c:pt>
                <c:pt idx="33">
                  <c:v>42825</c:v>
                </c:pt>
                <c:pt idx="34">
                  <c:v>42853</c:v>
                </c:pt>
                <c:pt idx="35">
                  <c:v>42886</c:v>
                </c:pt>
                <c:pt idx="36">
                  <c:v>42916</c:v>
                </c:pt>
                <c:pt idx="37">
                  <c:v>42947</c:v>
                </c:pt>
                <c:pt idx="38">
                  <c:v>42978</c:v>
                </c:pt>
                <c:pt idx="39">
                  <c:v>43007</c:v>
                </c:pt>
                <c:pt idx="40">
                  <c:v>43039</c:v>
                </c:pt>
                <c:pt idx="41">
                  <c:v>43069</c:v>
                </c:pt>
                <c:pt idx="42">
                  <c:v>43098</c:v>
                </c:pt>
                <c:pt idx="43">
                  <c:v>43131</c:v>
                </c:pt>
                <c:pt idx="44">
                  <c:v>43159</c:v>
                </c:pt>
                <c:pt idx="45">
                  <c:v>43189</c:v>
                </c:pt>
                <c:pt idx="46">
                  <c:v>43220</c:v>
                </c:pt>
                <c:pt idx="47">
                  <c:v>43251</c:v>
                </c:pt>
                <c:pt idx="48">
                  <c:v>43280</c:v>
                </c:pt>
                <c:pt idx="49">
                  <c:v>43312</c:v>
                </c:pt>
                <c:pt idx="50">
                  <c:v>43343</c:v>
                </c:pt>
                <c:pt idx="51">
                  <c:v>43371</c:v>
                </c:pt>
                <c:pt idx="52">
                  <c:v>43404</c:v>
                </c:pt>
                <c:pt idx="53">
                  <c:v>43434</c:v>
                </c:pt>
                <c:pt idx="54">
                  <c:v>43465</c:v>
                </c:pt>
                <c:pt idx="55">
                  <c:v>43496</c:v>
                </c:pt>
                <c:pt idx="56">
                  <c:v>43524</c:v>
                </c:pt>
                <c:pt idx="57">
                  <c:v>43553</c:v>
                </c:pt>
                <c:pt idx="58">
                  <c:v>43585</c:v>
                </c:pt>
                <c:pt idx="59">
                  <c:v>43616</c:v>
                </c:pt>
                <c:pt idx="60">
                  <c:v>43644</c:v>
                </c:pt>
                <c:pt idx="61">
                  <c:v>43677</c:v>
                </c:pt>
                <c:pt idx="62">
                  <c:v>43707</c:v>
                </c:pt>
                <c:pt idx="63">
                  <c:v>43738</c:v>
                </c:pt>
                <c:pt idx="64">
                  <c:v>43769</c:v>
                </c:pt>
                <c:pt idx="65">
                  <c:v>43798</c:v>
                </c:pt>
                <c:pt idx="66">
                  <c:v>43830</c:v>
                </c:pt>
                <c:pt idx="67">
                  <c:v>43861</c:v>
                </c:pt>
                <c:pt idx="68">
                  <c:v>43889</c:v>
                </c:pt>
                <c:pt idx="69">
                  <c:v>43921</c:v>
                </c:pt>
                <c:pt idx="70">
                  <c:v>43951</c:v>
                </c:pt>
                <c:pt idx="71">
                  <c:v>43980</c:v>
                </c:pt>
                <c:pt idx="72">
                  <c:v>44012</c:v>
                </c:pt>
                <c:pt idx="73">
                  <c:v>44043</c:v>
                </c:pt>
                <c:pt idx="74">
                  <c:v>44074</c:v>
                </c:pt>
                <c:pt idx="75">
                  <c:v>44104</c:v>
                </c:pt>
                <c:pt idx="76">
                  <c:v>44134</c:v>
                </c:pt>
                <c:pt idx="77">
                  <c:v>44165</c:v>
                </c:pt>
                <c:pt idx="78">
                  <c:v>44196</c:v>
                </c:pt>
                <c:pt idx="79">
                  <c:v>44225</c:v>
                </c:pt>
                <c:pt idx="80">
                  <c:v>44253</c:v>
                </c:pt>
                <c:pt idx="81">
                  <c:v>44286</c:v>
                </c:pt>
                <c:pt idx="82">
                  <c:v>44316</c:v>
                </c:pt>
                <c:pt idx="83">
                  <c:v>44347</c:v>
                </c:pt>
                <c:pt idx="84">
                  <c:v>44377</c:v>
                </c:pt>
                <c:pt idx="85">
                  <c:v>44407</c:v>
                </c:pt>
                <c:pt idx="86">
                  <c:v>44439</c:v>
                </c:pt>
                <c:pt idx="87">
                  <c:v>44469</c:v>
                </c:pt>
                <c:pt idx="88">
                  <c:v>44498</c:v>
                </c:pt>
                <c:pt idx="89">
                  <c:v>44530</c:v>
                </c:pt>
                <c:pt idx="90">
                  <c:v>44561</c:v>
                </c:pt>
                <c:pt idx="91">
                  <c:v>44592</c:v>
                </c:pt>
                <c:pt idx="92">
                  <c:v>44620</c:v>
                </c:pt>
                <c:pt idx="93">
                  <c:v>44651</c:v>
                </c:pt>
                <c:pt idx="94">
                  <c:v>44680</c:v>
                </c:pt>
                <c:pt idx="95">
                  <c:v>44712</c:v>
                </c:pt>
                <c:pt idx="96">
                  <c:v>44742</c:v>
                </c:pt>
                <c:pt idx="97">
                  <c:v>44771</c:v>
                </c:pt>
                <c:pt idx="98">
                  <c:v>44804</c:v>
                </c:pt>
                <c:pt idx="99">
                  <c:v>44834</c:v>
                </c:pt>
                <c:pt idx="100">
                  <c:v>44865</c:v>
                </c:pt>
                <c:pt idx="101">
                  <c:v>44895</c:v>
                </c:pt>
                <c:pt idx="102">
                  <c:v>44925</c:v>
                </c:pt>
                <c:pt idx="103">
                  <c:v>44957</c:v>
                </c:pt>
                <c:pt idx="104">
                  <c:v>44985</c:v>
                </c:pt>
                <c:pt idx="105">
                  <c:v>45016</c:v>
                </c:pt>
                <c:pt idx="106">
                  <c:v>45044</c:v>
                </c:pt>
                <c:pt idx="107">
                  <c:v>45077</c:v>
                </c:pt>
                <c:pt idx="108">
                  <c:v>45107</c:v>
                </c:pt>
                <c:pt idx="109">
                  <c:v>45138</c:v>
                </c:pt>
                <c:pt idx="110">
                  <c:v>45169</c:v>
                </c:pt>
                <c:pt idx="111">
                  <c:v>45198</c:v>
                </c:pt>
                <c:pt idx="112">
                  <c:v>45230</c:v>
                </c:pt>
                <c:pt idx="113">
                  <c:v>45260</c:v>
                </c:pt>
                <c:pt idx="114">
                  <c:v>45289</c:v>
                </c:pt>
                <c:pt idx="115">
                  <c:v>45322</c:v>
                </c:pt>
                <c:pt idx="116">
                  <c:v>45351</c:v>
                </c:pt>
                <c:pt idx="117">
                  <c:v>45380</c:v>
                </c:pt>
                <c:pt idx="118">
                  <c:v>45412</c:v>
                </c:pt>
                <c:pt idx="119">
                  <c:v>45443</c:v>
                </c:pt>
              </c:numCache>
            </c:numRef>
          </c:cat>
          <c:val>
            <c:numRef>
              <c:f>Sheet3!$B$2:$B$121</c:f>
              <c:numCache>
                <c:formatCode>General</c:formatCode>
                <c:ptCount val="120"/>
                <c:pt idx="0">
                  <c:v>4.8131869189923098</c:v>
                </c:pt>
                <c:pt idx="1">
                  <c:v>4.3146540384109402</c:v>
                </c:pt>
                <c:pt idx="2">
                  <c:v>5.3047963831260398</c:v>
                </c:pt>
                <c:pt idx="3">
                  <c:v>4.9813960838397398</c:v>
                </c:pt>
                <c:pt idx="4">
                  <c:v>4.9727249091824097</c:v>
                </c:pt>
                <c:pt idx="5">
                  <c:v>4.9311198464732504</c:v>
                </c:pt>
                <c:pt idx="6">
                  <c:v>3.7169401647138001</c:v>
                </c:pt>
                <c:pt idx="7">
                  <c:v>4.0833860362994301</c:v>
                </c:pt>
                <c:pt idx="8">
                  <c:v>2.5087513212317401</c:v>
                </c:pt>
                <c:pt idx="9">
                  <c:v>2.9741431540877699</c:v>
                </c:pt>
                <c:pt idx="10">
                  <c:v>2.1767813069453199</c:v>
                </c:pt>
                <c:pt idx="11">
                  <c:v>2.73253993109928</c:v>
                </c:pt>
                <c:pt idx="12">
                  <c:v>2.55696563000933</c:v>
                </c:pt>
                <c:pt idx="13">
                  <c:v>3.2082998968244998</c:v>
                </c:pt>
                <c:pt idx="14">
                  <c:v>2.4231089511692399</c:v>
                </c:pt>
                <c:pt idx="15">
                  <c:v>2.1965565765556199</c:v>
                </c:pt>
                <c:pt idx="16">
                  <c:v>1.54739317647326</c:v>
                </c:pt>
                <c:pt idx="17">
                  <c:v>1.6972276424422399</c:v>
                </c:pt>
                <c:pt idx="18">
                  <c:v>2.7568419348291702</c:v>
                </c:pt>
                <c:pt idx="19">
                  <c:v>2.5797649756377199</c:v>
                </c:pt>
                <c:pt idx="20">
                  <c:v>3.7772419336318901</c:v>
                </c:pt>
                <c:pt idx="21">
                  <c:v>1.9386958440353399</c:v>
                </c:pt>
                <c:pt idx="22">
                  <c:v>2.0929324306325299</c:v>
                </c:pt>
                <c:pt idx="23">
                  <c:v>1.74484548792462</c:v>
                </c:pt>
                <c:pt idx="24">
                  <c:v>2.7182626765672699</c:v>
                </c:pt>
                <c:pt idx="25">
                  <c:v>1.72189726375842</c:v>
                </c:pt>
                <c:pt idx="26">
                  <c:v>1.8230971548399699</c:v>
                </c:pt>
                <c:pt idx="27">
                  <c:v>2.9703854136445802</c:v>
                </c:pt>
                <c:pt idx="28">
                  <c:v>3.4586769000123101</c:v>
                </c:pt>
                <c:pt idx="29">
                  <c:v>3.0068770641220399</c:v>
                </c:pt>
                <c:pt idx="30">
                  <c:v>3.8291337289557199</c:v>
                </c:pt>
                <c:pt idx="31">
                  <c:v>5.7318676013018202</c:v>
                </c:pt>
                <c:pt idx="32">
                  <c:v>4.6574669505065298</c:v>
                </c:pt>
                <c:pt idx="33">
                  <c:v>4.8143905590260596</c:v>
                </c:pt>
                <c:pt idx="34">
                  <c:v>4.8089722668152497</c:v>
                </c:pt>
                <c:pt idx="35">
                  <c:v>3.9066045675460099</c:v>
                </c:pt>
                <c:pt idx="36">
                  <c:v>3.2340624053053002</c:v>
                </c:pt>
                <c:pt idx="37">
                  <c:v>3.4195687211450601</c:v>
                </c:pt>
                <c:pt idx="38">
                  <c:v>3.5067357512953401</c:v>
                </c:pt>
                <c:pt idx="39">
                  <c:v>4.9334633723450398</c:v>
                </c:pt>
                <c:pt idx="40">
                  <c:v>4.8632889381047697</c:v>
                </c:pt>
                <c:pt idx="41">
                  <c:v>6.0104147060668698</c:v>
                </c:pt>
                <c:pt idx="42">
                  <c:v>5.28521840240077</c:v>
                </c:pt>
                <c:pt idx="43">
                  <c:v>3.6799790283265499</c:v>
                </c:pt>
                <c:pt idx="44">
                  <c:v>4.3110721119791897</c:v>
                </c:pt>
                <c:pt idx="45">
                  <c:v>4.4208501977130101</c:v>
                </c:pt>
                <c:pt idx="46">
                  <c:v>4.3275539783875496</c:v>
                </c:pt>
                <c:pt idx="47">
                  <c:v>6.2124970845790104</c:v>
                </c:pt>
                <c:pt idx="48">
                  <c:v>5.4212262377889298</c:v>
                </c:pt>
                <c:pt idx="49">
                  <c:v>6.0612139743893003</c:v>
                </c:pt>
                <c:pt idx="50">
                  <c:v>5.7989372935763202</c:v>
                </c:pt>
                <c:pt idx="51">
                  <c:v>3.2778217253280499</c:v>
                </c:pt>
                <c:pt idx="52">
                  <c:v>4.2846417846417904</c:v>
                </c:pt>
                <c:pt idx="53">
                  <c:v>3.5233759104350302</c:v>
                </c:pt>
                <c:pt idx="54">
                  <c:v>0.89203965252273598</c:v>
                </c:pt>
                <c:pt idx="55">
                  <c:v>1.9945924563542701</c:v>
                </c:pt>
                <c:pt idx="56">
                  <c:v>1.5393222441591401</c:v>
                </c:pt>
                <c:pt idx="57">
                  <c:v>3.2294704901606899</c:v>
                </c:pt>
                <c:pt idx="58">
                  <c:v>3.0467261748278198</c:v>
                </c:pt>
                <c:pt idx="59">
                  <c:v>2.3955442876250101</c:v>
                </c:pt>
                <c:pt idx="60">
                  <c:v>2.90414207821033</c:v>
                </c:pt>
                <c:pt idx="61">
                  <c:v>3.1894157350349901</c:v>
                </c:pt>
                <c:pt idx="62">
                  <c:v>3.8620453341089398</c:v>
                </c:pt>
                <c:pt idx="63">
                  <c:v>3.6307603698155799</c:v>
                </c:pt>
                <c:pt idx="64">
                  <c:v>2.8030821443687102</c:v>
                </c:pt>
                <c:pt idx="65">
                  <c:v>3.1229424497021299</c:v>
                </c:pt>
                <c:pt idx="66">
                  <c:v>5.6302857499300503</c:v>
                </c:pt>
                <c:pt idx="67">
                  <c:v>5.0385039823433297</c:v>
                </c:pt>
                <c:pt idx="68">
                  <c:v>4.8813402325284203</c:v>
                </c:pt>
                <c:pt idx="69">
                  <c:v>-6.1437014681379498</c:v>
                </c:pt>
                <c:pt idx="70">
                  <c:v>-19.8703205092981</c:v>
                </c:pt>
                <c:pt idx="71">
                  <c:v>-5.4494765367593896</c:v>
                </c:pt>
                <c:pt idx="72">
                  <c:v>2.5800247607627602</c:v>
                </c:pt>
                <c:pt idx="73">
                  <c:v>3.3515090473378999</c:v>
                </c:pt>
                <c:pt idx="74">
                  <c:v>3.6587845354734401</c:v>
                </c:pt>
                <c:pt idx="75">
                  <c:v>6.3573452106185497</c:v>
                </c:pt>
                <c:pt idx="76">
                  <c:v>5.6706971017420402</c:v>
                </c:pt>
                <c:pt idx="77">
                  <c:v>4.0719146658510601</c:v>
                </c:pt>
                <c:pt idx="78">
                  <c:v>4.63773968766787</c:v>
                </c:pt>
                <c:pt idx="79">
                  <c:v>8.5835660083249294</c:v>
                </c:pt>
                <c:pt idx="80">
                  <c:v>5.7308995393810198</c:v>
                </c:pt>
                <c:pt idx="81">
                  <c:v>29.030556276639398</c:v>
                </c:pt>
                <c:pt idx="82">
                  <c:v>52.507151394032</c:v>
                </c:pt>
                <c:pt idx="83">
                  <c:v>26.921839753555801</c:v>
                </c:pt>
                <c:pt idx="84">
                  <c:v>18.0570051426077</c:v>
                </c:pt>
                <c:pt idx="85">
                  <c:v>14.3757794355953</c:v>
                </c:pt>
                <c:pt idx="86">
                  <c:v>14.149841883117499</c:v>
                </c:pt>
                <c:pt idx="87">
                  <c:v>12.5919246059467</c:v>
                </c:pt>
                <c:pt idx="88">
                  <c:v>14.799798278081299</c:v>
                </c:pt>
                <c:pt idx="89">
                  <c:v>17.1473914488971</c:v>
                </c:pt>
                <c:pt idx="90">
                  <c:v>15.1492809029674</c:v>
                </c:pt>
                <c:pt idx="91">
                  <c:v>12.887416522059199</c:v>
                </c:pt>
                <c:pt idx="92">
                  <c:v>17.107989537146601</c:v>
                </c:pt>
                <c:pt idx="93">
                  <c:v>7.7584416595819299</c:v>
                </c:pt>
                <c:pt idx="94">
                  <c:v>8.1162026963007996</c:v>
                </c:pt>
                <c:pt idx="95">
                  <c:v>9.0159420219221094</c:v>
                </c:pt>
                <c:pt idx="96">
                  <c:v>8.6119349005425097</c:v>
                </c:pt>
                <c:pt idx="97">
                  <c:v>9.535670622724</c:v>
                </c:pt>
                <c:pt idx="98">
                  <c:v>9.4368220044999607</c:v>
                </c:pt>
                <c:pt idx="99">
                  <c:v>8.5061294476164608</c:v>
                </c:pt>
                <c:pt idx="100">
                  <c:v>8.1175205610233494</c:v>
                </c:pt>
                <c:pt idx="101">
                  <c:v>5.6287875818274502</c:v>
                </c:pt>
                <c:pt idx="102">
                  <c:v>5.4099902769104498</c:v>
                </c:pt>
                <c:pt idx="103">
                  <c:v>7.7312688460547099</c:v>
                </c:pt>
                <c:pt idx="104">
                  <c:v>5.5204896990416898</c:v>
                </c:pt>
                <c:pt idx="105">
                  <c:v>2.2434116720644099</c:v>
                </c:pt>
                <c:pt idx="106">
                  <c:v>1.5526294291082801</c:v>
                </c:pt>
                <c:pt idx="107">
                  <c:v>2.4484382451120701</c:v>
                </c:pt>
                <c:pt idx="108">
                  <c:v>1.6360762584689501</c:v>
                </c:pt>
                <c:pt idx="109">
                  <c:v>2.88212652387914</c:v>
                </c:pt>
                <c:pt idx="110">
                  <c:v>3.0171513552666598</c:v>
                </c:pt>
                <c:pt idx="111">
                  <c:v>4.1546860890642003</c:v>
                </c:pt>
                <c:pt idx="112">
                  <c:v>2.6738618961845</c:v>
                </c:pt>
                <c:pt idx="113">
                  <c:v>4.0127717560719303</c:v>
                </c:pt>
                <c:pt idx="114">
                  <c:v>5.4777467475784798</c:v>
                </c:pt>
                <c:pt idx="115">
                  <c:v>0.26015168068074201</c:v>
                </c:pt>
                <c:pt idx="116">
                  <c:v>2.0519088506688199</c:v>
                </c:pt>
                <c:pt idx="117">
                  <c:v>3.6330730251948702</c:v>
                </c:pt>
                <c:pt idx="118">
                  <c:v>2.7439015471743402</c:v>
                </c:pt>
                <c:pt idx="119">
                  <c:v>2.27180822435886</c:v>
                </c:pt>
              </c:numCache>
            </c:numRef>
          </c:val>
          <c:smooth val="0"/>
          <c:extLst>
            <c:ext xmlns:c16="http://schemas.microsoft.com/office/drawing/2014/chart" uri="{C3380CC4-5D6E-409C-BE32-E72D297353CC}">
              <c16:uniqueId val="{00000000-4180-4CD2-BC38-930715DA6CB8}"/>
            </c:ext>
          </c:extLst>
        </c:ser>
        <c:dLbls>
          <c:showLegendKey val="0"/>
          <c:showVal val="0"/>
          <c:showCatName val="0"/>
          <c:showSerName val="0"/>
          <c:showPercent val="0"/>
          <c:showBubbleSize val="0"/>
        </c:dLbls>
        <c:smooth val="0"/>
        <c:axId val="799568383"/>
        <c:axId val="2028034095"/>
      </c:lineChart>
      <c:dateAx>
        <c:axId val="799568383"/>
        <c:scaling>
          <c:orientation val="minMax"/>
          <c:max val="45474"/>
          <c:min val="42005"/>
        </c:scaling>
        <c:delete val="0"/>
        <c:axPos val="b"/>
        <c:numFmt formatCode="yy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2028034095"/>
        <c:crosses val="autoZero"/>
        <c:auto val="1"/>
        <c:lblOffset val="100"/>
        <c:baseTimeUnit val="months"/>
        <c:majorUnit val="12"/>
        <c:majorTimeUnit val="months"/>
      </c:dateAx>
      <c:valAx>
        <c:axId val="2028034095"/>
        <c:scaling>
          <c:orientation val="minMax"/>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crossAx val="799568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Source Sans Pro" panose="020B05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Source Sans Pro" panose="020B0503030403020204" pitchFamily="34" charset="0"/>
          <a:ea typeface="Source Sans Pro" panose="020B0503030403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1"/>
          <c:tx>
            <c:strRef>
              <c:f>'FRED Graph'!$C$11</c:f>
              <c:strCache>
                <c:ptCount val="1"/>
                <c:pt idx="0">
                  <c:v>Recession</c:v>
                </c:pt>
              </c:strCache>
            </c:strRef>
          </c:tx>
          <c:spPr>
            <a:solidFill>
              <a:sysClr val="window" lastClr="FFFFFF">
                <a:lumMod val="85000"/>
              </a:sysClr>
            </a:solidFill>
            <a:ln>
              <a:noFill/>
            </a:ln>
            <a:effectLst/>
          </c:spPr>
          <c:cat>
            <c:numRef>
              <c:f>'FRED Graph'!$A$12:$A$108</c:f>
              <c:numCache>
                <c:formatCode>yyyy\-mm\-dd</c:formatCode>
                <c:ptCount val="97"/>
                <c:pt idx="0">
                  <c:v>36526</c:v>
                </c:pt>
                <c:pt idx="1">
                  <c:v>36617</c:v>
                </c:pt>
                <c:pt idx="2">
                  <c:v>36708</c:v>
                </c:pt>
                <c:pt idx="3">
                  <c:v>36800</c:v>
                </c:pt>
                <c:pt idx="4">
                  <c:v>36892</c:v>
                </c:pt>
                <c:pt idx="5">
                  <c:v>36982</c:v>
                </c:pt>
                <c:pt idx="6">
                  <c:v>37073</c:v>
                </c:pt>
                <c:pt idx="7">
                  <c:v>37165</c:v>
                </c:pt>
                <c:pt idx="8">
                  <c:v>37257</c:v>
                </c:pt>
                <c:pt idx="9">
                  <c:v>37347</c:v>
                </c:pt>
                <c:pt idx="10">
                  <c:v>37438</c:v>
                </c:pt>
                <c:pt idx="11">
                  <c:v>37530</c:v>
                </c:pt>
                <c:pt idx="12">
                  <c:v>37622</c:v>
                </c:pt>
                <c:pt idx="13">
                  <c:v>37712</c:v>
                </c:pt>
                <c:pt idx="14">
                  <c:v>37803</c:v>
                </c:pt>
                <c:pt idx="15">
                  <c:v>37895</c:v>
                </c:pt>
                <c:pt idx="16">
                  <c:v>37987</c:v>
                </c:pt>
                <c:pt idx="17">
                  <c:v>38078</c:v>
                </c:pt>
                <c:pt idx="18">
                  <c:v>38169</c:v>
                </c:pt>
                <c:pt idx="19">
                  <c:v>38261</c:v>
                </c:pt>
                <c:pt idx="20">
                  <c:v>38353</c:v>
                </c:pt>
                <c:pt idx="21">
                  <c:v>38443</c:v>
                </c:pt>
                <c:pt idx="22">
                  <c:v>38534</c:v>
                </c:pt>
                <c:pt idx="23">
                  <c:v>38626</c:v>
                </c:pt>
                <c:pt idx="24">
                  <c:v>38718</c:v>
                </c:pt>
                <c:pt idx="25">
                  <c:v>38808</c:v>
                </c:pt>
                <c:pt idx="26">
                  <c:v>38899</c:v>
                </c:pt>
                <c:pt idx="27">
                  <c:v>38991</c:v>
                </c:pt>
                <c:pt idx="28">
                  <c:v>39083</c:v>
                </c:pt>
                <c:pt idx="29">
                  <c:v>39173</c:v>
                </c:pt>
                <c:pt idx="30">
                  <c:v>39264</c:v>
                </c:pt>
                <c:pt idx="31">
                  <c:v>39356</c:v>
                </c:pt>
                <c:pt idx="32">
                  <c:v>39448</c:v>
                </c:pt>
                <c:pt idx="33">
                  <c:v>39539</c:v>
                </c:pt>
                <c:pt idx="34">
                  <c:v>39630</c:v>
                </c:pt>
                <c:pt idx="35">
                  <c:v>39722</c:v>
                </c:pt>
                <c:pt idx="36">
                  <c:v>39814</c:v>
                </c:pt>
                <c:pt idx="37">
                  <c:v>39904</c:v>
                </c:pt>
                <c:pt idx="38">
                  <c:v>39995</c:v>
                </c:pt>
                <c:pt idx="39">
                  <c:v>40087</c:v>
                </c:pt>
                <c:pt idx="40">
                  <c:v>40179</c:v>
                </c:pt>
                <c:pt idx="41">
                  <c:v>40269</c:v>
                </c:pt>
                <c:pt idx="42">
                  <c:v>40360</c:v>
                </c:pt>
                <c:pt idx="43">
                  <c:v>40452</c:v>
                </c:pt>
                <c:pt idx="44">
                  <c:v>40544</c:v>
                </c:pt>
                <c:pt idx="45">
                  <c:v>40634</c:v>
                </c:pt>
                <c:pt idx="46">
                  <c:v>40725</c:v>
                </c:pt>
                <c:pt idx="47">
                  <c:v>40817</c:v>
                </c:pt>
                <c:pt idx="48">
                  <c:v>40909</c:v>
                </c:pt>
                <c:pt idx="49">
                  <c:v>41000</c:v>
                </c:pt>
                <c:pt idx="50">
                  <c:v>41091</c:v>
                </c:pt>
                <c:pt idx="51">
                  <c:v>41183</c:v>
                </c:pt>
                <c:pt idx="52">
                  <c:v>41275</c:v>
                </c:pt>
                <c:pt idx="53">
                  <c:v>41365</c:v>
                </c:pt>
                <c:pt idx="54">
                  <c:v>41456</c:v>
                </c:pt>
                <c:pt idx="55">
                  <c:v>41548</c:v>
                </c:pt>
                <c:pt idx="56">
                  <c:v>41640</c:v>
                </c:pt>
                <c:pt idx="57">
                  <c:v>41730</c:v>
                </c:pt>
                <c:pt idx="58">
                  <c:v>41821</c:v>
                </c:pt>
                <c:pt idx="59">
                  <c:v>41913</c:v>
                </c:pt>
                <c:pt idx="60">
                  <c:v>42005</c:v>
                </c:pt>
                <c:pt idx="61">
                  <c:v>42095</c:v>
                </c:pt>
                <c:pt idx="62">
                  <c:v>42186</c:v>
                </c:pt>
                <c:pt idx="63">
                  <c:v>42278</c:v>
                </c:pt>
                <c:pt idx="64">
                  <c:v>42370</c:v>
                </c:pt>
                <c:pt idx="65">
                  <c:v>42461</c:v>
                </c:pt>
                <c:pt idx="66">
                  <c:v>42552</c:v>
                </c:pt>
                <c:pt idx="67">
                  <c:v>42644</c:v>
                </c:pt>
                <c:pt idx="68">
                  <c:v>42736</c:v>
                </c:pt>
                <c:pt idx="69">
                  <c:v>42826</c:v>
                </c:pt>
                <c:pt idx="70">
                  <c:v>42917</c:v>
                </c:pt>
                <c:pt idx="71">
                  <c:v>43009</c:v>
                </c:pt>
                <c:pt idx="72">
                  <c:v>43101</c:v>
                </c:pt>
                <c:pt idx="73">
                  <c:v>43191</c:v>
                </c:pt>
                <c:pt idx="74">
                  <c:v>43282</c:v>
                </c:pt>
                <c:pt idx="75">
                  <c:v>43374</c:v>
                </c:pt>
                <c:pt idx="76">
                  <c:v>43466</c:v>
                </c:pt>
                <c:pt idx="77">
                  <c:v>43556</c:v>
                </c:pt>
                <c:pt idx="78">
                  <c:v>43647</c:v>
                </c:pt>
                <c:pt idx="79">
                  <c:v>43739</c:v>
                </c:pt>
                <c:pt idx="80">
                  <c:v>43831</c:v>
                </c:pt>
                <c:pt idx="81">
                  <c:v>43922</c:v>
                </c:pt>
                <c:pt idx="82">
                  <c:v>44013</c:v>
                </c:pt>
                <c:pt idx="83">
                  <c:v>44105</c:v>
                </c:pt>
                <c:pt idx="84">
                  <c:v>44197</c:v>
                </c:pt>
                <c:pt idx="85">
                  <c:v>44287</c:v>
                </c:pt>
                <c:pt idx="86">
                  <c:v>44378</c:v>
                </c:pt>
                <c:pt idx="87">
                  <c:v>44470</c:v>
                </c:pt>
                <c:pt idx="88">
                  <c:v>44562</c:v>
                </c:pt>
                <c:pt idx="89">
                  <c:v>44652</c:v>
                </c:pt>
                <c:pt idx="90">
                  <c:v>44743</c:v>
                </c:pt>
                <c:pt idx="91">
                  <c:v>44835</c:v>
                </c:pt>
                <c:pt idx="92">
                  <c:v>44927</c:v>
                </c:pt>
                <c:pt idx="93">
                  <c:v>45017</c:v>
                </c:pt>
                <c:pt idx="94">
                  <c:v>45108</c:v>
                </c:pt>
                <c:pt idx="95">
                  <c:v>45200</c:v>
                </c:pt>
                <c:pt idx="96">
                  <c:v>45292</c:v>
                </c:pt>
              </c:numCache>
            </c:numRef>
          </c:cat>
          <c:val>
            <c:numRef>
              <c:f>'FRED Graph'!$C$12:$C$108</c:f>
              <c:numCache>
                <c:formatCode>General</c:formatCode>
                <c:ptCount val="97"/>
                <c:pt idx="4">
                  <c:v>10000000</c:v>
                </c:pt>
                <c:pt idx="5">
                  <c:v>10000000</c:v>
                </c:pt>
                <c:pt idx="6">
                  <c:v>10000000</c:v>
                </c:pt>
                <c:pt idx="32">
                  <c:v>10000000</c:v>
                </c:pt>
                <c:pt idx="33">
                  <c:v>10000000</c:v>
                </c:pt>
                <c:pt idx="34">
                  <c:v>10000000</c:v>
                </c:pt>
                <c:pt idx="35">
                  <c:v>10000000</c:v>
                </c:pt>
                <c:pt idx="36">
                  <c:v>10000000</c:v>
                </c:pt>
                <c:pt idx="37">
                  <c:v>10000000</c:v>
                </c:pt>
                <c:pt idx="80">
                  <c:v>1000000</c:v>
                </c:pt>
                <c:pt idx="81">
                  <c:v>1000000</c:v>
                </c:pt>
              </c:numCache>
            </c:numRef>
          </c:val>
          <c:extLst>
            <c:ext xmlns:c16="http://schemas.microsoft.com/office/drawing/2014/chart" uri="{C3380CC4-5D6E-409C-BE32-E72D297353CC}">
              <c16:uniqueId val="{00000000-F580-47D4-8A3B-22A49B3D0F38}"/>
            </c:ext>
          </c:extLst>
        </c:ser>
        <c:dLbls>
          <c:showLegendKey val="0"/>
          <c:showVal val="0"/>
          <c:showCatName val="0"/>
          <c:showSerName val="0"/>
          <c:showPercent val="0"/>
          <c:showBubbleSize val="0"/>
        </c:dLbls>
        <c:axId val="706391887"/>
        <c:axId val="269448975"/>
      </c:areaChart>
      <c:lineChart>
        <c:grouping val="standard"/>
        <c:varyColors val="0"/>
        <c:ser>
          <c:idx val="0"/>
          <c:order val="0"/>
          <c:tx>
            <c:strRef>
              <c:f>'FRED Graph'!$B$11</c:f>
              <c:strCache>
                <c:ptCount val="1"/>
                <c:pt idx="0">
                  <c:v>Delinquency Rate on Credit Card Loans, All Commercial Banks</c:v>
                </c:pt>
              </c:strCache>
            </c:strRef>
          </c:tx>
          <c:spPr>
            <a:ln w="28575" cap="rnd">
              <a:solidFill>
                <a:schemeClr val="accent1"/>
              </a:solidFill>
              <a:round/>
            </a:ln>
            <a:effectLst/>
          </c:spPr>
          <c:marker>
            <c:symbol val="none"/>
          </c:marker>
          <c:cat>
            <c:numRef>
              <c:f>'FRED Graph'!$A$12:$A$108</c:f>
              <c:numCache>
                <c:formatCode>yyyy\-mm\-dd</c:formatCode>
                <c:ptCount val="97"/>
                <c:pt idx="0">
                  <c:v>36526</c:v>
                </c:pt>
                <c:pt idx="1">
                  <c:v>36617</c:v>
                </c:pt>
                <c:pt idx="2">
                  <c:v>36708</c:v>
                </c:pt>
                <c:pt idx="3">
                  <c:v>36800</c:v>
                </c:pt>
                <c:pt idx="4">
                  <c:v>36892</c:v>
                </c:pt>
                <c:pt idx="5">
                  <c:v>36982</c:v>
                </c:pt>
                <c:pt idx="6">
                  <c:v>37073</c:v>
                </c:pt>
                <c:pt idx="7">
                  <c:v>37165</c:v>
                </c:pt>
                <c:pt idx="8">
                  <c:v>37257</c:v>
                </c:pt>
                <c:pt idx="9">
                  <c:v>37347</c:v>
                </c:pt>
                <c:pt idx="10">
                  <c:v>37438</c:v>
                </c:pt>
                <c:pt idx="11">
                  <c:v>37530</c:v>
                </c:pt>
                <c:pt idx="12">
                  <c:v>37622</c:v>
                </c:pt>
                <c:pt idx="13">
                  <c:v>37712</c:v>
                </c:pt>
                <c:pt idx="14">
                  <c:v>37803</c:v>
                </c:pt>
                <c:pt idx="15">
                  <c:v>37895</c:v>
                </c:pt>
                <c:pt idx="16">
                  <c:v>37987</c:v>
                </c:pt>
                <c:pt idx="17">
                  <c:v>38078</c:v>
                </c:pt>
                <c:pt idx="18">
                  <c:v>38169</c:v>
                </c:pt>
                <c:pt idx="19">
                  <c:v>38261</c:v>
                </c:pt>
                <c:pt idx="20">
                  <c:v>38353</c:v>
                </c:pt>
                <c:pt idx="21">
                  <c:v>38443</c:v>
                </c:pt>
                <c:pt idx="22">
                  <c:v>38534</c:v>
                </c:pt>
                <c:pt idx="23">
                  <c:v>38626</c:v>
                </c:pt>
                <c:pt idx="24">
                  <c:v>38718</c:v>
                </c:pt>
                <c:pt idx="25">
                  <c:v>38808</c:v>
                </c:pt>
                <c:pt idx="26">
                  <c:v>38899</c:v>
                </c:pt>
                <c:pt idx="27">
                  <c:v>38991</c:v>
                </c:pt>
                <c:pt idx="28">
                  <c:v>39083</c:v>
                </c:pt>
                <c:pt idx="29">
                  <c:v>39173</c:v>
                </c:pt>
                <c:pt idx="30">
                  <c:v>39264</c:v>
                </c:pt>
                <c:pt idx="31">
                  <c:v>39356</c:v>
                </c:pt>
                <c:pt idx="32">
                  <c:v>39448</c:v>
                </c:pt>
                <c:pt idx="33">
                  <c:v>39539</c:v>
                </c:pt>
                <c:pt idx="34">
                  <c:v>39630</c:v>
                </c:pt>
                <c:pt idx="35">
                  <c:v>39722</c:v>
                </c:pt>
                <c:pt idx="36">
                  <c:v>39814</c:v>
                </c:pt>
                <c:pt idx="37">
                  <c:v>39904</c:v>
                </c:pt>
                <c:pt idx="38">
                  <c:v>39995</c:v>
                </c:pt>
                <c:pt idx="39">
                  <c:v>40087</c:v>
                </c:pt>
                <c:pt idx="40">
                  <c:v>40179</c:v>
                </c:pt>
                <c:pt idx="41">
                  <c:v>40269</c:v>
                </c:pt>
                <c:pt idx="42">
                  <c:v>40360</c:v>
                </c:pt>
                <c:pt idx="43">
                  <c:v>40452</c:v>
                </c:pt>
                <c:pt idx="44">
                  <c:v>40544</c:v>
                </c:pt>
                <c:pt idx="45">
                  <c:v>40634</c:v>
                </c:pt>
                <c:pt idx="46">
                  <c:v>40725</c:v>
                </c:pt>
                <c:pt idx="47">
                  <c:v>40817</c:v>
                </c:pt>
                <c:pt idx="48">
                  <c:v>40909</c:v>
                </c:pt>
                <c:pt idx="49">
                  <c:v>41000</c:v>
                </c:pt>
                <c:pt idx="50">
                  <c:v>41091</c:v>
                </c:pt>
                <c:pt idx="51">
                  <c:v>41183</c:v>
                </c:pt>
                <c:pt idx="52">
                  <c:v>41275</c:v>
                </c:pt>
                <c:pt idx="53">
                  <c:v>41365</c:v>
                </c:pt>
                <c:pt idx="54">
                  <c:v>41456</c:v>
                </c:pt>
                <c:pt idx="55">
                  <c:v>41548</c:v>
                </c:pt>
                <c:pt idx="56">
                  <c:v>41640</c:v>
                </c:pt>
                <c:pt idx="57">
                  <c:v>41730</c:v>
                </c:pt>
                <c:pt idx="58">
                  <c:v>41821</c:v>
                </c:pt>
                <c:pt idx="59">
                  <c:v>41913</c:v>
                </c:pt>
                <c:pt idx="60">
                  <c:v>42005</c:v>
                </c:pt>
                <c:pt idx="61">
                  <c:v>42095</c:v>
                </c:pt>
                <c:pt idx="62">
                  <c:v>42186</c:v>
                </c:pt>
                <c:pt idx="63">
                  <c:v>42278</c:v>
                </c:pt>
                <c:pt idx="64">
                  <c:v>42370</c:v>
                </c:pt>
                <c:pt idx="65">
                  <c:v>42461</c:v>
                </c:pt>
                <c:pt idx="66">
                  <c:v>42552</c:v>
                </c:pt>
                <c:pt idx="67">
                  <c:v>42644</c:v>
                </c:pt>
                <c:pt idx="68">
                  <c:v>42736</c:v>
                </c:pt>
                <c:pt idx="69">
                  <c:v>42826</c:v>
                </c:pt>
                <c:pt idx="70">
                  <c:v>42917</c:v>
                </c:pt>
                <c:pt idx="71">
                  <c:v>43009</c:v>
                </c:pt>
                <c:pt idx="72">
                  <c:v>43101</c:v>
                </c:pt>
                <c:pt idx="73">
                  <c:v>43191</c:v>
                </c:pt>
                <c:pt idx="74">
                  <c:v>43282</c:v>
                </c:pt>
                <c:pt idx="75">
                  <c:v>43374</c:v>
                </c:pt>
                <c:pt idx="76">
                  <c:v>43466</c:v>
                </c:pt>
                <c:pt idx="77">
                  <c:v>43556</c:v>
                </c:pt>
                <c:pt idx="78">
                  <c:v>43647</c:v>
                </c:pt>
                <c:pt idx="79">
                  <c:v>43739</c:v>
                </c:pt>
                <c:pt idx="80">
                  <c:v>43831</c:v>
                </c:pt>
                <c:pt idx="81">
                  <c:v>43922</c:v>
                </c:pt>
                <c:pt idx="82">
                  <c:v>44013</c:v>
                </c:pt>
                <c:pt idx="83">
                  <c:v>44105</c:v>
                </c:pt>
                <c:pt idx="84">
                  <c:v>44197</c:v>
                </c:pt>
                <c:pt idx="85">
                  <c:v>44287</c:v>
                </c:pt>
                <c:pt idx="86">
                  <c:v>44378</c:v>
                </c:pt>
                <c:pt idx="87">
                  <c:v>44470</c:v>
                </c:pt>
                <c:pt idx="88">
                  <c:v>44562</c:v>
                </c:pt>
                <c:pt idx="89">
                  <c:v>44652</c:v>
                </c:pt>
                <c:pt idx="90">
                  <c:v>44743</c:v>
                </c:pt>
                <c:pt idx="91">
                  <c:v>44835</c:v>
                </c:pt>
                <c:pt idx="92">
                  <c:v>44927</c:v>
                </c:pt>
                <c:pt idx="93">
                  <c:v>45017</c:v>
                </c:pt>
                <c:pt idx="94">
                  <c:v>45108</c:v>
                </c:pt>
                <c:pt idx="95">
                  <c:v>45200</c:v>
                </c:pt>
                <c:pt idx="96">
                  <c:v>45292</c:v>
                </c:pt>
              </c:numCache>
            </c:numRef>
          </c:cat>
          <c:val>
            <c:numRef>
              <c:f>'FRED Graph'!$B$12:$B$108</c:f>
              <c:numCache>
                <c:formatCode>0.00</c:formatCode>
                <c:ptCount val="97"/>
                <c:pt idx="0">
                  <c:v>4.43</c:v>
                </c:pt>
                <c:pt idx="1">
                  <c:v>4.51</c:v>
                </c:pt>
                <c:pt idx="2">
                  <c:v>4.53</c:v>
                </c:pt>
                <c:pt idx="3">
                  <c:v>4.57</c:v>
                </c:pt>
                <c:pt idx="4">
                  <c:v>4.8099999999999996</c:v>
                </c:pt>
                <c:pt idx="5">
                  <c:v>4.9400000000000004</c:v>
                </c:pt>
                <c:pt idx="6">
                  <c:v>5</c:v>
                </c:pt>
                <c:pt idx="7">
                  <c:v>4.6900000000000004</c:v>
                </c:pt>
                <c:pt idx="8">
                  <c:v>4.9400000000000004</c:v>
                </c:pt>
                <c:pt idx="9">
                  <c:v>4.78</c:v>
                </c:pt>
                <c:pt idx="10">
                  <c:v>4.8899999999999997</c:v>
                </c:pt>
                <c:pt idx="11">
                  <c:v>4.84</c:v>
                </c:pt>
                <c:pt idx="12">
                  <c:v>4.68</c:v>
                </c:pt>
                <c:pt idx="13">
                  <c:v>4.53</c:v>
                </c:pt>
                <c:pt idx="14">
                  <c:v>4.24</c:v>
                </c:pt>
                <c:pt idx="15">
                  <c:v>4.43</c:v>
                </c:pt>
                <c:pt idx="16">
                  <c:v>4.21</c:v>
                </c:pt>
                <c:pt idx="17">
                  <c:v>4.1500000000000004</c:v>
                </c:pt>
                <c:pt idx="18">
                  <c:v>4.07</c:v>
                </c:pt>
                <c:pt idx="19">
                  <c:v>4.03</c:v>
                </c:pt>
                <c:pt idx="20">
                  <c:v>3.7</c:v>
                </c:pt>
                <c:pt idx="21">
                  <c:v>3.67</c:v>
                </c:pt>
                <c:pt idx="22">
                  <c:v>3.9</c:v>
                </c:pt>
                <c:pt idx="23">
                  <c:v>3.54</c:v>
                </c:pt>
                <c:pt idx="24">
                  <c:v>3.86</c:v>
                </c:pt>
                <c:pt idx="25">
                  <c:v>4.13</c:v>
                </c:pt>
                <c:pt idx="26">
                  <c:v>4.12</c:v>
                </c:pt>
                <c:pt idx="27">
                  <c:v>3.95</c:v>
                </c:pt>
                <c:pt idx="28">
                  <c:v>3.98</c:v>
                </c:pt>
                <c:pt idx="29">
                  <c:v>4.0199999999999996</c:v>
                </c:pt>
                <c:pt idx="30">
                  <c:v>4.41</c:v>
                </c:pt>
                <c:pt idx="31">
                  <c:v>4.5999999999999996</c:v>
                </c:pt>
                <c:pt idx="32">
                  <c:v>4.7699999999999996</c:v>
                </c:pt>
                <c:pt idx="33">
                  <c:v>4.9000000000000004</c:v>
                </c:pt>
                <c:pt idx="34">
                  <c:v>4.8</c:v>
                </c:pt>
                <c:pt idx="35">
                  <c:v>5.64</c:v>
                </c:pt>
                <c:pt idx="36">
                  <c:v>6.51</c:v>
                </c:pt>
                <c:pt idx="37">
                  <c:v>6.77</c:v>
                </c:pt>
                <c:pt idx="38">
                  <c:v>6.49</c:v>
                </c:pt>
                <c:pt idx="39">
                  <c:v>6.33</c:v>
                </c:pt>
                <c:pt idx="40">
                  <c:v>5.78</c:v>
                </c:pt>
                <c:pt idx="41">
                  <c:v>5.0999999999999996</c:v>
                </c:pt>
                <c:pt idx="42">
                  <c:v>4.58</c:v>
                </c:pt>
                <c:pt idx="43">
                  <c:v>4.1399999999999997</c:v>
                </c:pt>
                <c:pt idx="44">
                  <c:v>3.82</c:v>
                </c:pt>
                <c:pt idx="45">
                  <c:v>3.65</c:v>
                </c:pt>
                <c:pt idx="46">
                  <c:v>3.45</c:v>
                </c:pt>
                <c:pt idx="47">
                  <c:v>3.25</c:v>
                </c:pt>
                <c:pt idx="48">
                  <c:v>3.06</c:v>
                </c:pt>
                <c:pt idx="49">
                  <c:v>2.92</c:v>
                </c:pt>
                <c:pt idx="50">
                  <c:v>2.82</c:v>
                </c:pt>
                <c:pt idx="51">
                  <c:v>2.71</c:v>
                </c:pt>
                <c:pt idx="52">
                  <c:v>2.64</c:v>
                </c:pt>
                <c:pt idx="53">
                  <c:v>2.5299999999999998</c:v>
                </c:pt>
                <c:pt idx="54">
                  <c:v>2.44</c:v>
                </c:pt>
                <c:pt idx="55">
                  <c:v>2.38</c:v>
                </c:pt>
                <c:pt idx="56">
                  <c:v>2.3199999999999998</c:v>
                </c:pt>
                <c:pt idx="57">
                  <c:v>2.2599999999999998</c:v>
                </c:pt>
                <c:pt idx="58">
                  <c:v>2.2000000000000002</c:v>
                </c:pt>
                <c:pt idx="59">
                  <c:v>2.15</c:v>
                </c:pt>
                <c:pt idx="60">
                  <c:v>2.11</c:v>
                </c:pt>
                <c:pt idx="61">
                  <c:v>2.12</c:v>
                </c:pt>
                <c:pt idx="62">
                  <c:v>2.15</c:v>
                </c:pt>
                <c:pt idx="63">
                  <c:v>2.16</c:v>
                </c:pt>
                <c:pt idx="64">
                  <c:v>2.14</c:v>
                </c:pt>
                <c:pt idx="65">
                  <c:v>2.21</c:v>
                </c:pt>
                <c:pt idx="66">
                  <c:v>2.2999999999999998</c:v>
                </c:pt>
                <c:pt idx="67">
                  <c:v>2.37</c:v>
                </c:pt>
                <c:pt idx="68">
                  <c:v>2.39</c:v>
                </c:pt>
                <c:pt idx="69">
                  <c:v>2.48</c:v>
                </c:pt>
                <c:pt idx="70">
                  <c:v>2.5499999999999998</c:v>
                </c:pt>
                <c:pt idx="71">
                  <c:v>2.4900000000000002</c:v>
                </c:pt>
                <c:pt idx="72">
                  <c:v>2.48</c:v>
                </c:pt>
                <c:pt idx="73">
                  <c:v>2.4900000000000002</c:v>
                </c:pt>
                <c:pt idx="74">
                  <c:v>2.5299999999999998</c:v>
                </c:pt>
                <c:pt idx="75">
                  <c:v>2.5499999999999998</c:v>
                </c:pt>
                <c:pt idx="76">
                  <c:v>2.5099999999999998</c:v>
                </c:pt>
                <c:pt idx="77">
                  <c:v>2.59</c:v>
                </c:pt>
                <c:pt idx="78">
                  <c:v>2.61</c:v>
                </c:pt>
                <c:pt idx="79">
                  <c:v>2.62</c:v>
                </c:pt>
                <c:pt idx="80">
                  <c:v>2.66</c:v>
                </c:pt>
                <c:pt idx="81">
                  <c:v>2.4500000000000002</c:v>
                </c:pt>
                <c:pt idx="82">
                  <c:v>2</c:v>
                </c:pt>
                <c:pt idx="83">
                  <c:v>2.12</c:v>
                </c:pt>
                <c:pt idx="84">
                  <c:v>1.86</c:v>
                </c:pt>
                <c:pt idx="85">
                  <c:v>1.59</c:v>
                </c:pt>
                <c:pt idx="86">
                  <c:v>1.54</c:v>
                </c:pt>
                <c:pt idx="87">
                  <c:v>1.57</c:v>
                </c:pt>
                <c:pt idx="88">
                  <c:v>1.67</c:v>
                </c:pt>
                <c:pt idx="89">
                  <c:v>1.84</c:v>
                </c:pt>
                <c:pt idx="90">
                  <c:v>2.06</c:v>
                </c:pt>
                <c:pt idx="91">
                  <c:v>2.2599999999999998</c:v>
                </c:pt>
                <c:pt idx="92">
                  <c:v>2.4500000000000002</c:v>
                </c:pt>
                <c:pt idx="93">
                  <c:v>2.76</c:v>
                </c:pt>
                <c:pt idx="94">
                  <c:v>2.96</c:v>
                </c:pt>
                <c:pt idx="95">
                  <c:v>3.08</c:v>
                </c:pt>
                <c:pt idx="96">
                  <c:v>3.16</c:v>
                </c:pt>
              </c:numCache>
            </c:numRef>
          </c:val>
          <c:smooth val="0"/>
          <c:extLst>
            <c:ext xmlns:c16="http://schemas.microsoft.com/office/drawing/2014/chart" uri="{C3380CC4-5D6E-409C-BE32-E72D297353CC}">
              <c16:uniqueId val="{00000001-F580-47D4-8A3B-22A49B3D0F38}"/>
            </c:ext>
          </c:extLst>
        </c:ser>
        <c:dLbls>
          <c:showLegendKey val="0"/>
          <c:showVal val="0"/>
          <c:showCatName val="0"/>
          <c:showSerName val="0"/>
          <c:showPercent val="0"/>
          <c:showBubbleSize val="0"/>
        </c:dLbls>
        <c:marker val="1"/>
        <c:smooth val="0"/>
        <c:axId val="706391887"/>
        <c:axId val="269448975"/>
      </c:lineChart>
      <c:dateAx>
        <c:axId val="706391887"/>
        <c:scaling>
          <c:orientation val="minMax"/>
          <c:max val="45323"/>
        </c:scaling>
        <c:delete val="0"/>
        <c:axPos val="b"/>
        <c:numFmt formatCode="yyyy" sourceLinked="0"/>
        <c:majorTickMark val="out"/>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9448975"/>
        <c:crosses val="autoZero"/>
        <c:auto val="1"/>
        <c:lblOffset val="100"/>
        <c:baseTimeUnit val="months"/>
        <c:majorUnit val="24"/>
        <c:majorTimeUnit val="months"/>
      </c:dateAx>
      <c:valAx>
        <c:axId val="269448975"/>
        <c:scaling>
          <c:orientation val="minMax"/>
          <c:max val="7"/>
          <c:min val="1"/>
        </c:scaling>
        <c:delete val="0"/>
        <c:axPos val="l"/>
        <c:numFmt formatCode="General" sourceLinked="1"/>
        <c:majorTickMark val="out"/>
        <c:minorTickMark val="none"/>
        <c:tickLblPos val="nextTo"/>
        <c:spPr>
          <a:noFill/>
          <a:ln>
            <a:solidFill>
              <a:schemeClr val="bg2"/>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639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6A01B-B58F-46FA-965C-F3789649A135}"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DFE4B-A85E-4EF3-950C-2CD1B4598424}" type="slidenum">
              <a:rPr lang="en-US" smtClean="0"/>
              <a:t>‹#›</a:t>
            </a:fld>
            <a:endParaRPr lang="en-US"/>
          </a:p>
        </p:txBody>
      </p:sp>
    </p:spTree>
    <p:extLst>
      <p:ext uri="{BB962C8B-B14F-4D97-AF65-F5344CB8AC3E}">
        <p14:creationId xmlns:p14="http://schemas.microsoft.com/office/powerpoint/2010/main" val="109295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11</a:t>
            </a:fld>
            <a:endParaRPr lang="en-US"/>
          </a:p>
        </p:txBody>
      </p:sp>
    </p:spTree>
    <p:extLst>
      <p:ext uri="{BB962C8B-B14F-4D97-AF65-F5344CB8AC3E}">
        <p14:creationId xmlns:p14="http://schemas.microsoft.com/office/powerpoint/2010/main" val="55428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12</a:t>
            </a:fld>
            <a:endParaRPr lang="en-US"/>
          </a:p>
        </p:txBody>
      </p:sp>
    </p:spTree>
    <p:extLst>
      <p:ext uri="{BB962C8B-B14F-4D97-AF65-F5344CB8AC3E}">
        <p14:creationId xmlns:p14="http://schemas.microsoft.com/office/powerpoint/2010/main" val="302613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13</a:t>
            </a:fld>
            <a:endParaRPr lang="en-US"/>
          </a:p>
        </p:txBody>
      </p:sp>
    </p:spTree>
    <p:extLst>
      <p:ext uri="{BB962C8B-B14F-4D97-AF65-F5344CB8AC3E}">
        <p14:creationId xmlns:p14="http://schemas.microsoft.com/office/powerpoint/2010/main" val="416399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p>
          <a:p>
            <a:r>
              <a:rPr lang="en-US"/>
              <a:t>https://</a:t>
            </a:r>
            <a:r>
              <a:rPr lang="en-US" err="1"/>
              <a:t>www.junglescout.com</a:t>
            </a:r>
            <a:r>
              <a:rPr lang="en-US"/>
              <a:t>/wp-content/uploads/2024/03/Jungle-Scout-Consumer-Trends-Report-Q1-2024.pdf</a:t>
            </a:r>
          </a:p>
          <a:p>
            <a:endParaRPr lang="en-US"/>
          </a:p>
          <a:p>
            <a:r>
              <a:rPr lang="en-US"/>
              <a:t>https://</a:t>
            </a:r>
            <a:r>
              <a:rPr lang="en-US" err="1"/>
              <a:t>www.fitchratings.com</a:t>
            </a:r>
            <a:r>
              <a:rPr lang="en-US"/>
              <a:t>/research/us-public-finance/us-consumer-spending-likely-moderates-in-2024-labor-market-underpins-resilience-05-02-2024</a:t>
            </a:r>
          </a:p>
          <a:p>
            <a:endParaRPr lang="en-US"/>
          </a:p>
          <a:p>
            <a:r>
              <a:rPr lang="en-US"/>
              <a:t>https://</a:t>
            </a:r>
            <a:r>
              <a:rPr lang="en-US" err="1"/>
              <a:t>institute.bankofamerica.com</a:t>
            </a:r>
            <a:r>
              <a:rPr lang="en-US"/>
              <a:t>/content/dam/bank-of-</a:t>
            </a:r>
            <a:r>
              <a:rPr lang="en-US" err="1"/>
              <a:t>america</a:t>
            </a:r>
            <a:r>
              <a:rPr lang="en-US"/>
              <a:t>-institute/economic-insights/consumer-checkpoint-january-2024.pdf</a:t>
            </a:r>
          </a:p>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25</a:t>
            </a:fld>
            <a:endParaRPr lang="en-US"/>
          </a:p>
        </p:txBody>
      </p:sp>
    </p:spTree>
    <p:extLst>
      <p:ext uri="{BB962C8B-B14F-4D97-AF65-F5344CB8AC3E}">
        <p14:creationId xmlns:p14="http://schemas.microsoft.com/office/powerpoint/2010/main" val="164788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p>
          <a:p>
            <a:r>
              <a:rPr lang="en-US"/>
              <a:t>https://</a:t>
            </a:r>
            <a:r>
              <a:rPr lang="en-US" err="1"/>
              <a:t>www.junglescout.com</a:t>
            </a:r>
            <a:r>
              <a:rPr lang="en-US"/>
              <a:t>/wp-content/uploads/2024/03/Jungle-Scout-Consumer-Trends-Report-Q1-2024.pdf</a:t>
            </a:r>
          </a:p>
          <a:p>
            <a:endParaRPr lang="en-US"/>
          </a:p>
          <a:p>
            <a:r>
              <a:rPr lang="en-US"/>
              <a:t>https://</a:t>
            </a:r>
            <a:r>
              <a:rPr lang="en-US" err="1"/>
              <a:t>www.fitchratings.com</a:t>
            </a:r>
            <a:r>
              <a:rPr lang="en-US"/>
              <a:t>/research/us-public-finance/us-consumer-spending-likely-moderates-in-2024-labor-market-underpins-resilience-05-02-2024</a:t>
            </a:r>
          </a:p>
          <a:p>
            <a:endParaRPr lang="en-US"/>
          </a:p>
          <a:p>
            <a:r>
              <a:rPr lang="en-US"/>
              <a:t>https://</a:t>
            </a:r>
            <a:r>
              <a:rPr lang="en-US" err="1"/>
              <a:t>institute.bankofamerica.com</a:t>
            </a:r>
            <a:r>
              <a:rPr lang="en-US"/>
              <a:t>/content/dam/bank-of-</a:t>
            </a:r>
            <a:r>
              <a:rPr lang="en-US" err="1"/>
              <a:t>america</a:t>
            </a:r>
            <a:r>
              <a:rPr lang="en-US"/>
              <a:t>-institute/economic-insights/consumer-checkpoint-january-2024.pdf</a:t>
            </a:r>
          </a:p>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26</a:t>
            </a:fld>
            <a:endParaRPr lang="en-US"/>
          </a:p>
        </p:txBody>
      </p:sp>
    </p:spTree>
    <p:extLst>
      <p:ext uri="{BB962C8B-B14F-4D97-AF65-F5344CB8AC3E}">
        <p14:creationId xmlns:p14="http://schemas.microsoft.com/office/powerpoint/2010/main" val="221671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p>
          <a:p>
            <a:r>
              <a:rPr lang="en-US"/>
              <a:t>https://</a:t>
            </a:r>
            <a:r>
              <a:rPr lang="en-US" err="1"/>
              <a:t>www.junglescout.com</a:t>
            </a:r>
            <a:r>
              <a:rPr lang="en-US"/>
              <a:t>/wp-content/uploads/2024/03/Jungle-Scout-Consumer-Trends-Report-Q1-2024.pdf</a:t>
            </a:r>
          </a:p>
          <a:p>
            <a:endParaRPr lang="en-US"/>
          </a:p>
          <a:p>
            <a:r>
              <a:rPr lang="en-US"/>
              <a:t>https://</a:t>
            </a:r>
            <a:r>
              <a:rPr lang="en-US" err="1"/>
              <a:t>www.fitchratings.com</a:t>
            </a:r>
            <a:r>
              <a:rPr lang="en-US"/>
              <a:t>/research/us-public-finance/us-consumer-spending-likely-moderates-in-2024-labor-market-underpins-resilience-05-02-2024</a:t>
            </a:r>
          </a:p>
          <a:p>
            <a:endParaRPr lang="en-US"/>
          </a:p>
          <a:p>
            <a:r>
              <a:rPr lang="en-US"/>
              <a:t>https://</a:t>
            </a:r>
            <a:r>
              <a:rPr lang="en-US" err="1"/>
              <a:t>institute.bankofamerica.com</a:t>
            </a:r>
            <a:r>
              <a:rPr lang="en-US"/>
              <a:t>/content/dam/bank-of-</a:t>
            </a:r>
            <a:r>
              <a:rPr lang="en-US" err="1"/>
              <a:t>america</a:t>
            </a:r>
            <a:r>
              <a:rPr lang="en-US"/>
              <a:t>-institute/economic-insights/consumer-checkpoint-january-2024.pdf</a:t>
            </a:r>
          </a:p>
          <a:p>
            <a:endParaRPr lang="en-US"/>
          </a:p>
        </p:txBody>
      </p:sp>
      <p:sp>
        <p:nvSpPr>
          <p:cNvPr id="4" name="Slide Number Placeholder 3"/>
          <p:cNvSpPr>
            <a:spLocks noGrp="1"/>
          </p:cNvSpPr>
          <p:nvPr>
            <p:ph type="sldNum" sz="quarter" idx="5"/>
          </p:nvPr>
        </p:nvSpPr>
        <p:spPr/>
        <p:txBody>
          <a:bodyPr/>
          <a:lstStyle/>
          <a:p>
            <a:fld id="{19682FF6-6164-6042-96B5-3F81A442BF8F}" type="slidenum">
              <a:rPr lang="en-US" smtClean="0"/>
              <a:pPr/>
              <a:t>27</a:t>
            </a:fld>
            <a:endParaRPr lang="en-US"/>
          </a:p>
        </p:txBody>
      </p:sp>
    </p:spTree>
    <p:extLst>
      <p:ext uri="{BB962C8B-B14F-4D97-AF65-F5344CB8AC3E}">
        <p14:creationId xmlns:p14="http://schemas.microsoft.com/office/powerpoint/2010/main" val="3172862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nd Content">
    <p:spTree>
      <p:nvGrpSpPr>
        <p:cNvPr id="1" name=""/>
        <p:cNvGrpSpPr/>
        <p:nvPr/>
      </p:nvGrpSpPr>
      <p:grpSpPr>
        <a:xfrm>
          <a:off x="0" y="0"/>
          <a:ext cx="0" cy="0"/>
          <a:chOff x="0" y="0"/>
          <a:chExt cx="0" cy="0"/>
        </a:xfrm>
      </p:grpSpPr>
      <p:pic>
        <p:nvPicPr>
          <p:cNvPr id="14"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5"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6"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7" name="Body Level One…"/>
          <p:cNvSpPr txBox="1">
            <a:spLocks noGrp="1"/>
          </p:cNvSpPr>
          <p:nvPr>
            <p:ph type="body" sz="half" idx="1"/>
          </p:nvPr>
        </p:nvSpPr>
        <p:spPr>
          <a:xfrm>
            <a:off x="609600" y="2602580"/>
            <a:ext cx="10972800" cy="27344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4002" cap="all">
                <a:solidFill>
                  <a:srgbClr val="00B385"/>
                </a:solidFill>
                <a:latin typeface="Arial Black"/>
                <a:ea typeface="Arial Black"/>
                <a:cs typeface="Arial Black"/>
                <a:sym typeface="Arial Black"/>
              </a:defRPr>
            </a:lvl1pPr>
          </a:lstStyle>
          <a:p>
            <a:r>
              <a:t>Title Text</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131"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32"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33"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34" name="Body Level One…"/>
          <p:cNvSpPr txBox="1">
            <a:spLocks noGrp="1"/>
          </p:cNvSpPr>
          <p:nvPr>
            <p:ph type="body" sz="half" idx="1"/>
          </p:nvPr>
        </p:nvSpPr>
        <p:spPr>
          <a:xfrm>
            <a:off x="5283200" y="987980"/>
            <a:ext cx="6072718" cy="4577746"/>
          </a:xfrm>
          <a:prstGeom prst="rect">
            <a:avLst/>
          </a:prstGeom>
        </p:spPr>
        <p:txBody>
          <a:bodyPr/>
          <a:lstStyle>
            <a:lvl1pPr>
              <a:defRPr sz="3153"/>
            </a:lvl1pPr>
            <a:lvl2pPr indent="277204">
              <a:defRPr sz="3153"/>
            </a:lvl2pPr>
            <a:lvl3pPr indent="554407">
              <a:defRPr sz="3153"/>
            </a:lvl3pPr>
            <a:lvl4pPr indent="831611">
              <a:defRPr sz="3153"/>
            </a:lvl4pPr>
            <a:lvl5pPr indent="1108813">
              <a:defRPr sz="3153"/>
            </a:lvl5pPr>
          </a:lstStyle>
          <a:p>
            <a:r>
              <a:t>Body Level One</a:t>
            </a:r>
          </a:p>
          <a:p>
            <a:pPr lvl="1"/>
            <a:r>
              <a:t>Body Level Two</a:t>
            </a:r>
          </a:p>
          <a:p>
            <a:pPr lvl="2"/>
            <a:r>
              <a:t>Body Level Three</a:t>
            </a:r>
          </a:p>
          <a:p>
            <a:pPr lvl="3"/>
            <a:r>
              <a:t>Body Level Four</a:t>
            </a:r>
          </a:p>
          <a:p>
            <a:pPr lvl="4"/>
            <a:r>
              <a:t>Body Level Five</a:t>
            </a:r>
          </a:p>
        </p:txBody>
      </p:sp>
      <p:sp>
        <p:nvSpPr>
          <p:cNvPr id="135" name="Text Placeholder 3"/>
          <p:cNvSpPr>
            <a:spLocks noGrp="1"/>
          </p:cNvSpPr>
          <p:nvPr>
            <p:ph type="body" sz="quarter" idx="21"/>
          </p:nvPr>
        </p:nvSpPr>
        <p:spPr>
          <a:xfrm>
            <a:off x="840318" y="2744741"/>
            <a:ext cx="4110567" cy="2820984"/>
          </a:xfrm>
          <a:prstGeom prst="rect">
            <a:avLst/>
          </a:prstGeom>
        </p:spPr>
        <p:txBody>
          <a:bodyPr/>
          <a:lstStyle/>
          <a:p>
            <a:pPr>
              <a:defRPr sz="2600"/>
            </a:pPr>
            <a:endParaRPr/>
          </a:p>
        </p:txBody>
      </p:sp>
      <p:sp>
        <p:nvSpPr>
          <p:cNvPr id="136" name="Title Text"/>
          <p:cNvSpPr txBox="1">
            <a:spLocks noGrp="1"/>
          </p:cNvSpPr>
          <p:nvPr>
            <p:ph type="title"/>
          </p:nvPr>
        </p:nvSpPr>
        <p:spPr>
          <a:xfrm>
            <a:off x="836084" y="1020543"/>
            <a:ext cx="4114802" cy="1580451"/>
          </a:xfrm>
          <a:prstGeom prst="rect">
            <a:avLst/>
          </a:prstGeom>
        </p:spPr>
        <p:txBody>
          <a:bodyPr anchor="b">
            <a:normAutofit/>
          </a:bodyPr>
          <a:lstStyle>
            <a:lvl1pPr>
              <a:lnSpc>
                <a:spcPct val="80000"/>
              </a:lnSpc>
              <a:defRPr sz="3578" cap="all">
                <a:solidFill>
                  <a:srgbClr val="00B385"/>
                </a:solidFill>
                <a:latin typeface="Arial Black"/>
                <a:ea typeface="Arial Black"/>
                <a:cs typeface="Arial Black"/>
                <a:sym typeface="Arial Black"/>
              </a:defRPr>
            </a:lvl1pPr>
          </a:lstStyle>
          <a:p>
            <a:r>
              <a:t>Title Text</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144"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45"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46"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47" name="Picture Placeholder 2"/>
          <p:cNvSpPr>
            <a:spLocks noGrp="1"/>
          </p:cNvSpPr>
          <p:nvPr>
            <p:ph type="pic" sz="half" idx="21"/>
          </p:nvPr>
        </p:nvSpPr>
        <p:spPr>
          <a:xfrm>
            <a:off x="5183717" y="914913"/>
            <a:ext cx="6172201" cy="4727055"/>
          </a:xfrm>
          <a:prstGeom prst="rect">
            <a:avLst/>
          </a:prstGeom>
        </p:spPr>
        <p:txBody>
          <a:bodyPr lIns="91439" rIns="91439">
            <a:noAutofit/>
          </a:bodyPr>
          <a:lstStyle/>
          <a:p>
            <a:endParaRPr/>
          </a:p>
        </p:txBody>
      </p:sp>
      <p:sp>
        <p:nvSpPr>
          <p:cNvPr id="148" name="Body Level One…"/>
          <p:cNvSpPr txBox="1">
            <a:spLocks noGrp="1"/>
          </p:cNvSpPr>
          <p:nvPr>
            <p:ph type="body" sz="quarter" idx="1"/>
          </p:nvPr>
        </p:nvSpPr>
        <p:spPr>
          <a:xfrm>
            <a:off x="840318" y="2668499"/>
            <a:ext cx="4110567" cy="2973470"/>
          </a:xfrm>
          <a:prstGeom prst="rect">
            <a:avLst/>
          </a:prstGeom>
        </p:spPr>
        <p:txBody>
          <a:bodyPr/>
          <a:lstStyle>
            <a:lvl1pPr>
              <a:defRPr sz="1577"/>
            </a:lvl1pPr>
            <a:lvl2pPr>
              <a:defRPr sz="1577"/>
            </a:lvl2pPr>
            <a:lvl3pPr>
              <a:defRPr sz="1577"/>
            </a:lvl3pPr>
            <a:lvl4pPr>
              <a:defRPr sz="1577"/>
            </a:lvl4pPr>
            <a:lvl5pPr>
              <a:defRPr sz="1577"/>
            </a:lvl5pPr>
          </a:lstStyle>
          <a:p>
            <a:r>
              <a:t>Body Level One</a:t>
            </a:r>
          </a:p>
          <a:p>
            <a:pPr lvl="1"/>
            <a:r>
              <a:t>Body Level Two</a:t>
            </a:r>
          </a:p>
          <a:p>
            <a:pPr lvl="2"/>
            <a:r>
              <a:t>Body Level Three</a:t>
            </a:r>
          </a:p>
          <a:p>
            <a:pPr lvl="3"/>
            <a:r>
              <a:t>Body Level Four</a:t>
            </a:r>
          </a:p>
          <a:p>
            <a:pPr lvl="4"/>
            <a:r>
              <a:t>Body Level Five</a:t>
            </a:r>
          </a:p>
        </p:txBody>
      </p:sp>
      <p:sp>
        <p:nvSpPr>
          <p:cNvPr id="149" name="Title Text"/>
          <p:cNvSpPr txBox="1">
            <a:spLocks noGrp="1"/>
          </p:cNvSpPr>
          <p:nvPr>
            <p:ph type="title"/>
          </p:nvPr>
        </p:nvSpPr>
        <p:spPr>
          <a:xfrm>
            <a:off x="836084" y="914914"/>
            <a:ext cx="4114802" cy="1580451"/>
          </a:xfrm>
          <a:prstGeom prst="rect">
            <a:avLst/>
          </a:prstGeom>
        </p:spPr>
        <p:txBody>
          <a:bodyPr anchor="b">
            <a:normAutofit/>
          </a:bodyPr>
          <a:lstStyle>
            <a:lvl1pPr>
              <a:lnSpc>
                <a:spcPct val="80000"/>
              </a:lnSpc>
              <a:defRPr sz="3578" cap="all">
                <a:solidFill>
                  <a:srgbClr val="00B385"/>
                </a:solidFill>
                <a:latin typeface="Arial Black"/>
                <a:ea typeface="Arial Black"/>
                <a:cs typeface="Arial Black"/>
                <a:sym typeface="Arial Black"/>
              </a:defRPr>
            </a:lvl1pPr>
          </a:lstStyle>
          <a:p>
            <a:r>
              <a:t>Title Text</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72"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73"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74"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75" name="Slide Number"/>
          <p:cNvSpPr txBox="1">
            <a:spLocks noGrp="1"/>
          </p:cNvSpPr>
          <p:nvPr>
            <p:ph type="sldNum" sz="quarter" idx="2"/>
          </p:nvPr>
        </p:nvSpPr>
        <p:spPr>
          <a:xfrm>
            <a:off x="-147461" y="0"/>
            <a:ext cx="148231" cy="146618"/>
          </a:xfrm>
          <a:prstGeom prst="rect">
            <a:avLst/>
          </a:prstGeom>
        </p:spPr>
        <p:txBody>
          <a:bodyPr lIns="0" tIns="0" rIns="0" bIns="0" anchor="t"/>
          <a:lstStyle>
            <a:lvl1pPr>
              <a:defRPr sz="1092">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5183718" y="914400"/>
            <a:ext cx="6172200" cy="4724400"/>
          </a:xfrm>
          <a:prstGeom prst="rect">
            <a:avLst/>
          </a:prstGeom>
        </p:spPr>
        <p:txBody>
          <a:bodyPr/>
          <a:lstStyle>
            <a:lvl1pPr marL="0" indent="0">
              <a:buNone/>
              <a:defRPr sz="3200" b="0" i="0">
                <a:latin typeface="Arial Narrow" panose="020B0604020202020204" pitchFamily="34" charset="0"/>
              </a:defRPr>
            </a:lvl1pPr>
            <a:lvl2pPr marL="457123" indent="0">
              <a:buNone/>
              <a:defRPr sz="2800"/>
            </a:lvl2pPr>
            <a:lvl3pPr marL="914244" indent="0">
              <a:buNone/>
              <a:defRPr sz="2400"/>
            </a:lvl3pPr>
            <a:lvl4pPr marL="1371365" indent="0">
              <a:buNone/>
              <a:defRPr sz="2000"/>
            </a:lvl4pPr>
            <a:lvl5pPr marL="1828486" indent="0">
              <a:buNone/>
              <a:defRPr sz="2000"/>
            </a:lvl5pPr>
            <a:lvl6pPr marL="2285609" indent="0">
              <a:buNone/>
              <a:defRPr sz="2000"/>
            </a:lvl6pPr>
            <a:lvl7pPr marL="2742731" indent="0">
              <a:buNone/>
              <a:defRPr sz="2000"/>
            </a:lvl7pPr>
            <a:lvl8pPr marL="3199853" indent="0">
              <a:buNone/>
              <a:defRPr sz="2000"/>
            </a:lvl8pPr>
            <a:lvl9pPr marL="3656972" indent="0">
              <a:buNone/>
              <a:defRPr sz="2000"/>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840318" y="2667000"/>
            <a:ext cx="4110567" cy="2971800"/>
          </a:xfrm>
          <a:prstGeom prst="rect">
            <a:avLst/>
          </a:prstGeom>
        </p:spPr>
        <p:txBody>
          <a:bodyPr/>
          <a:lstStyle>
            <a:lvl1pPr marL="0" indent="0">
              <a:buNone/>
              <a:defRPr sz="1600" b="0" i="0">
                <a:latin typeface="Arial Narrow" panose="020B0604020202020204" pitchFamily="34" charset="0"/>
              </a:defRPr>
            </a:lvl1pPr>
            <a:lvl2pPr marL="457123" indent="0">
              <a:buNone/>
              <a:defRPr sz="1400"/>
            </a:lvl2pPr>
            <a:lvl3pPr marL="914244" indent="0">
              <a:buNone/>
              <a:defRPr sz="1200"/>
            </a:lvl3pPr>
            <a:lvl4pPr marL="1371365" indent="0">
              <a:buNone/>
              <a:defRPr sz="1000"/>
            </a:lvl4pPr>
            <a:lvl5pPr marL="1828486" indent="0">
              <a:buNone/>
              <a:defRPr sz="1000"/>
            </a:lvl5pPr>
            <a:lvl6pPr marL="2285609" indent="0">
              <a:buNone/>
              <a:defRPr sz="1000"/>
            </a:lvl6pPr>
            <a:lvl7pPr marL="2742731" indent="0">
              <a:buNone/>
              <a:defRPr sz="1000"/>
            </a:lvl7pPr>
            <a:lvl8pPr marL="3199853" indent="0">
              <a:buNone/>
              <a:defRPr sz="1000"/>
            </a:lvl8pPr>
            <a:lvl9pPr marL="3656972"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836088" y="914400"/>
            <a:ext cx="4114801" cy="1579563"/>
          </a:xfrm>
          <a:prstGeom prst="rect">
            <a:avLst/>
          </a:prstGeom>
        </p:spPr>
        <p:txBody>
          <a:bodyPr anchor="b"/>
          <a:lstStyle>
            <a:lvl1pPr algn="l">
              <a:lnSpc>
                <a:spcPct val="80000"/>
              </a:lnSpc>
              <a:defRPr sz="36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90437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5183717" y="914400"/>
            <a:ext cx="6172200" cy="4724400"/>
          </a:xfrm>
          <a:prstGeom prst="rect">
            <a:avLst/>
          </a:prstGeom>
        </p:spPr>
        <p:txBody>
          <a:bodyPr/>
          <a:lstStyle>
            <a:lvl1pPr marL="0" indent="0">
              <a:buNone/>
              <a:defRPr sz="3200" b="0" i="0">
                <a:latin typeface="Arial Narrow"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840318" y="2667000"/>
            <a:ext cx="4110567" cy="29718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836084" y="914401"/>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8754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18C12A-9C6B-6249-80CE-D951895B7815}"/>
              </a:ext>
            </a:extLst>
          </p:cNvPr>
          <p:cNvSpPr>
            <a:spLocks noGrp="1"/>
          </p:cNvSpPr>
          <p:nvPr>
            <p:ph type="pic" idx="1"/>
          </p:nvPr>
        </p:nvSpPr>
        <p:spPr>
          <a:xfrm>
            <a:off x="5183717" y="914400"/>
            <a:ext cx="6172200" cy="4724400"/>
          </a:xfrm>
          <a:prstGeom prst="rect">
            <a:avLst/>
          </a:prstGeom>
        </p:spPr>
        <p:txBody>
          <a:bodyPr/>
          <a:lstStyle>
            <a:lvl1pPr marL="0" indent="0">
              <a:buNone/>
              <a:defRPr sz="3200" b="0" i="0">
                <a:latin typeface="Arial Narrow"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C3562A-036A-A643-990F-C9CAAA4036ED}"/>
              </a:ext>
            </a:extLst>
          </p:cNvPr>
          <p:cNvSpPr>
            <a:spLocks noGrp="1"/>
          </p:cNvSpPr>
          <p:nvPr>
            <p:ph type="body" sz="half" idx="2"/>
          </p:nvPr>
        </p:nvSpPr>
        <p:spPr>
          <a:xfrm>
            <a:off x="840318" y="2667000"/>
            <a:ext cx="4110567" cy="29718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DF2464CB-A2A1-9A46-8B5E-E1A74FD477B8}"/>
              </a:ext>
            </a:extLst>
          </p:cNvPr>
          <p:cNvSpPr>
            <a:spLocks noGrp="1"/>
          </p:cNvSpPr>
          <p:nvPr>
            <p:ph type="ctrTitle"/>
          </p:nvPr>
        </p:nvSpPr>
        <p:spPr>
          <a:xfrm>
            <a:off x="836084" y="914401"/>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5228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5283200" y="987426"/>
            <a:ext cx="6072717" cy="4575175"/>
          </a:xfrm>
          <a:prstGeom prst="rect">
            <a:avLst/>
          </a:prstGeom>
        </p:spPr>
        <p:txBody>
          <a:bodyPr/>
          <a:lstStyle>
            <a:lvl1pPr>
              <a:defRPr sz="3200" b="0" i="0">
                <a:latin typeface="Arial Narrow" panose="020B0604020202020204" pitchFamily="34" charset="0"/>
              </a:defRPr>
            </a:lvl1pPr>
            <a:lvl2pPr>
              <a:defRPr sz="2800" b="0" i="0">
                <a:latin typeface="Arial Narrow" panose="020B0604020202020204" pitchFamily="34" charset="0"/>
              </a:defRPr>
            </a:lvl2pPr>
            <a:lvl3pPr>
              <a:defRPr sz="2400" b="0" i="0">
                <a:latin typeface="Arial Narrow" panose="020B0604020202020204" pitchFamily="34" charset="0"/>
              </a:defRPr>
            </a:lvl3pPr>
            <a:lvl4pPr>
              <a:defRPr sz="2000" b="0" i="0">
                <a:latin typeface="Arial Narrow" panose="020B0604020202020204" pitchFamily="34" charset="0"/>
              </a:defRPr>
            </a:lvl4pPr>
            <a:lvl5pPr>
              <a:defRPr sz="2000" b="0" i="0">
                <a:latin typeface="Arial Narrow"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840318" y="2743200"/>
            <a:ext cx="4110567" cy="28194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836084" y="1019970"/>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90904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5283200" y="987426"/>
            <a:ext cx="6072717" cy="4575175"/>
          </a:xfrm>
          <a:prstGeom prst="rect">
            <a:avLst/>
          </a:prstGeom>
        </p:spPr>
        <p:txBody>
          <a:bodyPr/>
          <a:lstStyle>
            <a:lvl1pPr>
              <a:defRPr sz="3200" b="0" i="0">
                <a:latin typeface="Arial Narrow" panose="020B0604020202020204" pitchFamily="34" charset="0"/>
              </a:defRPr>
            </a:lvl1pPr>
            <a:lvl2pPr>
              <a:defRPr sz="2800" b="0" i="0">
                <a:latin typeface="Arial Narrow" panose="020B0604020202020204" pitchFamily="34" charset="0"/>
              </a:defRPr>
            </a:lvl2pPr>
            <a:lvl3pPr>
              <a:defRPr sz="2400" b="0" i="0">
                <a:latin typeface="Arial Narrow" panose="020B0604020202020204" pitchFamily="34" charset="0"/>
              </a:defRPr>
            </a:lvl3pPr>
            <a:lvl4pPr>
              <a:defRPr sz="2000" b="0" i="0">
                <a:latin typeface="Arial Narrow" panose="020B0604020202020204" pitchFamily="34" charset="0"/>
              </a:defRPr>
            </a:lvl4pPr>
            <a:lvl5pPr>
              <a:defRPr sz="2000" b="0" i="0">
                <a:latin typeface="Arial Narrow"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840318" y="2743200"/>
            <a:ext cx="4110567" cy="28194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836084" y="1019970"/>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0909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ntent only">
    <p:spTree>
      <p:nvGrpSpPr>
        <p:cNvPr id="1" name=""/>
        <p:cNvGrpSpPr/>
        <p:nvPr/>
      </p:nvGrpSpPr>
      <p:grpSpPr>
        <a:xfrm>
          <a:off x="0" y="0"/>
          <a:ext cx="0" cy="0"/>
          <a:chOff x="0" y="0"/>
          <a:chExt cx="0" cy="0"/>
        </a:xfrm>
      </p:grpSpPr>
      <p:sp>
        <p:nvSpPr>
          <p:cNvPr id="26" name="Body Level One…"/>
          <p:cNvSpPr txBox="1">
            <a:spLocks noGrp="1"/>
          </p:cNvSpPr>
          <p:nvPr>
            <p:ph type="body" idx="1" hasCustomPrompt="1"/>
          </p:nvPr>
        </p:nvSpPr>
        <p:spPr>
          <a:prstGeom prst="rect">
            <a:avLst/>
          </a:prstGeom>
        </p:spPr>
        <p:txBody>
          <a:bodyPr/>
          <a:lstStyle/>
          <a:p>
            <a:r>
              <a:t>Click to edit Master content style</a:t>
            </a:r>
          </a:p>
          <a:p>
            <a:pPr lvl="1"/>
            <a:endParaRPr/>
          </a:p>
          <a:p>
            <a:pPr lvl="2"/>
            <a:endParaRPr/>
          </a:p>
          <a:p>
            <a:pPr lvl="3"/>
            <a:endParaRPr/>
          </a:p>
          <a:p>
            <a:pPr lvl="4"/>
            <a:endParaRP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4"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35"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36"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37" name="Body Level One…"/>
          <p:cNvSpPr txBox="1">
            <a:spLocks noGrp="1"/>
          </p:cNvSpPr>
          <p:nvPr>
            <p:ph type="body" sz="half" idx="1"/>
          </p:nvPr>
        </p:nvSpPr>
        <p:spPr>
          <a:xfrm>
            <a:off x="609600" y="2602580"/>
            <a:ext cx="10972800" cy="2734416"/>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38" name="Title Text"/>
          <p:cNvSpPr txBox="1">
            <a:spLocks noGrp="1"/>
          </p:cNvSpPr>
          <p:nvPr>
            <p:ph type="title"/>
          </p:nvPr>
        </p:nvSpPr>
        <p:spPr>
          <a:xfrm>
            <a:off x="609600" y="914913"/>
            <a:ext cx="10972800" cy="1474029"/>
          </a:xfrm>
          <a:prstGeom prst="rect">
            <a:avLst/>
          </a:prstGeom>
        </p:spPr>
        <p:txBody>
          <a:bodyPr anchor="b">
            <a:normAutofit/>
          </a:bodyPr>
          <a:lstStyle>
            <a:lvl1pPr algn="ct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B385"/>
        </a:solidFill>
        <a:effectLst/>
      </p:bgPr>
    </p:bg>
    <p:spTree>
      <p:nvGrpSpPr>
        <p:cNvPr id="1" name=""/>
        <p:cNvGrpSpPr/>
        <p:nvPr/>
      </p:nvGrpSpPr>
      <p:grpSpPr>
        <a:xfrm>
          <a:off x="0" y="0"/>
          <a:ext cx="0" cy="0"/>
          <a:chOff x="0" y="0"/>
          <a:chExt cx="0" cy="0"/>
        </a:xfrm>
      </p:grpSpPr>
      <p:pic>
        <p:nvPicPr>
          <p:cNvPr id="46"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47"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48"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49" name="Rectangle 1"/>
          <p:cNvSpPr/>
          <p:nvPr/>
        </p:nvSpPr>
        <p:spPr>
          <a:xfrm>
            <a:off x="0" y="0"/>
            <a:ext cx="12192000" cy="6020014"/>
          </a:xfrm>
          <a:prstGeom prst="rect">
            <a:avLst/>
          </a:prstGeom>
          <a:solidFill>
            <a:srgbClr val="00B385"/>
          </a:solidFill>
          <a:ln w="12700">
            <a:miter lim="400000"/>
          </a:ln>
        </p:spPr>
        <p:txBody>
          <a:bodyPr lIns="27726" rIns="27726" anchor="ctr"/>
          <a:lstStyle/>
          <a:p>
            <a:pPr algn="ctr">
              <a:defRPr sz="2900">
                <a:ln w="22225" cap="flat">
                  <a:solidFill>
                    <a:schemeClr val="accent2"/>
                  </a:solidFill>
                  <a:prstDash val="solid"/>
                  <a:round/>
                </a:ln>
                <a:solidFill>
                  <a:srgbClr val="E6B9B8"/>
                </a:solidFill>
                <a:latin typeface="+mj-lt"/>
                <a:ea typeface="+mj-ea"/>
                <a:cs typeface="+mj-cs"/>
                <a:sym typeface="Arial Narrow"/>
              </a:defRPr>
            </a:pPr>
            <a:endParaRPr sz="1759"/>
          </a:p>
        </p:txBody>
      </p:sp>
      <p:sp>
        <p:nvSpPr>
          <p:cNvPr id="50" name="Body Level One…"/>
          <p:cNvSpPr txBox="1">
            <a:spLocks noGrp="1"/>
          </p:cNvSpPr>
          <p:nvPr>
            <p:ph type="body" sz="half" idx="1"/>
          </p:nvPr>
        </p:nvSpPr>
        <p:spPr>
          <a:xfrm>
            <a:off x="609600" y="2602580"/>
            <a:ext cx="10972800" cy="273441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FFFFFF"/>
                </a:solidFill>
                <a:latin typeface="Arial Black"/>
                <a:ea typeface="Arial Black"/>
                <a:cs typeface="Arial Black"/>
                <a:sym typeface="Arial Black"/>
              </a:defRPr>
            </a:lvl1p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59"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60"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61"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62" name="Body Level One…"/>
          <p:cNvSpPr txBox="1">
            <a:spLocks noGrp="1"/>
          </p:cNvSpPr>
          <p:nvPr>
            <p:ph type="body" sz="half" idx="1"/>
          </p:nvPr>
        </p:nvSpPr>
        <p:spPr>
          <a:xfrm>
            <a:off x="609600" y="2602580"/>
            <a:ext cx="10972800" cy="27344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71"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72"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73"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74" name="Body Level One…"/>
          <p:cNvSpPr txBox="1">
            <a:spLocks noGrp="1"/>
          </p:cNvSpPr>
          <p:nvPr>
            <p:ph type="body" sz="half" idx="1"/>
          </p:nvPr>
        </p:nvSpPr>
        <p:spPr>
          <a:xfrm>
            <a:off x="609600" y="2602580"/>
            <a:ext cx="10972800" cy="27344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83"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84"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85"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86" name="Body Level One…"/>
          <p:cNvSpPr txBox="1">
            <a:spLocks noGrp="1"/>
          </p:cNvSpPr>
          <p:nvPr>
            <p:ph type="body" sz="half" idx="1"/>
          </p:nvPr>
        </p:nvSpPr>
        <p:spPr>
          <a:xfrm>
            <a:off x="609600" y="2592255"/>
            <a:ext cx="11277600" cy="2897227"/>
          </a:xfrm>
          <a:prstGeom prst="rect">
            <a:avLst/>
          </a:prstGeom>
        </p:spPr>
        <p:txBody>
          <a:bodyPr/>
          <a:lstStyle>
            <a:lvl1pPr>
              <a:defRPr sz="1092"/>
            </a:lvl1pPr>
            <a:lvl2pPr indent="277204">
              <a:defRPr sz="1092"/>
            </a:lvl2pPr>
            <a:lvl3pPr indent="554407">
              <a:defRPr sz="1092"/>
            </a:lvl3pPr>
            <a:lvl4pPr indent="831611">
              <a:defRPr sz="1092"/>
            </a:lvl4pPr>
            <a:lvl5pPr indent="1108813">
              <a:defRPr sz="1092"/>
            </a:lvl5pPr>
          </a:lstStyle>
          <a:p>
            <a:r>
              <a:t>Body Level One</a:t>
            </a:r>
          </a:p>
          <a:p>
            <a:pPr lvl="1"/>
            <a:r>
              <a:t>Body Level Two</a:t>
            </a:r>
          </a:p>
          <a:p>
            <a:pPr lvl="2"/>
            <a:r>
              <a:t>Body Level Three</a:t>
            </a:r>
          </a:p>
          <a:p>
            <a:pPr lvl="3"/>
            <a:r>
              <a:t>Body Level Four</a:t>
            </a:r>
          </a:p>
          <a:p>
            <a:pPr lvl="4"/>
            <a:r>
              <a:t>Body Level Five</a:t>
            </a:r>
          </a:p>
        </p:txBody>
      </p:sp>
      <p:sp>
        <p:nvSpPr>
          <p:cNvPr id="87" name="Title Text"/>
          <p:cNvSpPr txBox="1">
            <a:spLocks noGrp="1"/>
          </p:cNvSpPr>
          <p:nvPr>
            <p:ph type="title"/>
          </p:nvPr>
        </p:nvSpPr>
        <p:spPr>
          <a:xfrm>
            <a:off x="609600" y="914913"/>
            <a:ext cx="11277600" cy="1474029"/>
          </a:xfrm>
          <a:prstGeom prst="rect">
            <a:avLst/>
          </a:prstGeom>
        </p:spPr>
        <p:txBody>
          <a:bodyPr anchor="b">
            <a:normAutofit/>
          </a:bodyPr>
          <a:lstStyle>
            <a:lvl1pPr algn="ct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95"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96"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97"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98" name="Body Level One…"/>
          <p:cNvSpPr txBox="1">
            <a:spLocks noGrp="1"/>
          </p:cNvSpPr>
          <p:nvPr>
            <p:ph type="body" sz="quarter" idx="1"/>
          </p:nvPr>
        </p:nvSpPr>
        <p:spPr>
          <a:xfrm>
            <a:off x="609600" y="2528864"/>
            <a:ext cx="4978401" cy="3113105"/>
          </a:xfrm>
          <a:prstGeom prst="rect">
            <a:avLst/>
          </a:prstGeom>
        </p:spPr>
        <p:txBody>
          <a:bodyPr/>
          <a:lstStyle>
            <a:lvl1pPr>
              <a:defRPr sz="1092"/>
            </a:lvl1pPr>
            <a:lvl2pPr indent="277204">
              <a:defRPr sz="1092"/>
            </a:lvl2pPr>
            <a:lvl3pPr indent="554407">
              <a:defRPr sz="1092"/>
            </a:lvl3pPr>
            <a:lvl4pPr indent="831611">
              <a:defRPr sz="1092"/>
            </a:lvl4pPr>
            <a:lvl5pPr indent="1108813">
              <a:defRPr sz="1092"/>
            </a:lvl5pPr>
          </a:lstStyle>
          <a:p>
            <a:r>
              <a:t>Body Level One</a:t>
            </a:r>
          </a:p>
          <a:p>
            <a:pPr lvl="1"/>
            <a:r>
              <a:t>Body Level Two</a:t>
            </a:r>
          </a:p>
          <a:p>
            <a:pPr lvl="2"/>
            <a:r>
              <a:t>Body Level Three</a:t>
            </a:r>
          </a:p>
          <a:p>
            <a:pPr lvl="3"/>
            <a:r>
              <a:t>Body Level Four</a:t>
            </a:r>
          </a:p>
          <a:p>
            <a:pPr lvl="4"/>
            <a:r>
              <a:t>Body Level Five</a:t>
            </a:r>
          </a:p>
        </p:txBody>
      </p:sp>
      <p:sp>
        <p:nvSpPr>
          <p:cNvPr id="99"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07"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08"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09"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10" name="Body Level One…"/>
          <p:cNvSpPr txBox="1">
            <a:spLocks noGrp="1"/>
          </p:cNvSpPr>
          <p:nvPr>
            <p:ph type="body" sz="quarter" idx="1"/>
          </p:nvPr>
        </p:nvSpPr>
        <p:spPr>
          <a:xfrm>
            <a:off x="609600" y="2606551"/>
            <a:ext cx="5328523" cy="671889"/>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11" name="Text Placeholder 2"/>
          <p:cNvSpPr>
            <a:spLocks noGrp="1"/>
          </p:cNvSpPr>
          <p:nvPr>
            <p:ph type="body" sz="quarter" idx="21"/>
          </p:nvPr>
        </p:nvSpPr>
        <p:spPr>
          <a:xfrm>
            <a:off x="6096000" y="2606551"/>
            <a:ext cx="5328522" cy="671889"/>
          </a:xfrm>
          <a:prstGeom prst="rect">
            <a:avLst/>
          </a:prstGeom>
        </p:spPr>
        <p:txBody>
          <a:bodyPr anchor="b"/>
          <a:lstStyle/>
          <a:p>
            <a:endParaRPr/>
          </a:p>
        </p:txBody>
      </p:sp>
      <p:sp>
        <p:nvSpPr>
          <p:cNvPr id="112"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9"/>
          <a:srcRect t="85827"/>
          <a:stretch>
            <a:fillRect/>
          </a:stretch>
        </p:blipFill>
        <p:spPr>
          <a:xfrm>
            <a:off x="3424" y="5889342"/>
            <a:ext cx="12185159" cy="972511"/>
          </a:xfrm>
          <a:prstGeom prst="rect">
            <a:avLst/>
          </a:prstGeom>
          <a:ln w="12700">
            <a:miter lim="400000"/>
          </a:ln>
        </p:spPr>
      </p:pic>
      <p:pic>
        <p:nvPicPr>
          <p:cNvPr id="3" name="Picture 10" descr="Picture 10"/>
          <p:cNvPicPr>
            <a:picLocks noChangeAspect="1"/>
          </p:cNvPicPr>
          <p:nvPr/>
        </p:nvPicPr>
        <p:blipFill>
          <a:blip r:embed="rId20"/>
          <a:srcRect l="10322" t="62317" r="12878" b="34193"/>
          <a:stretch>
            <a:fillRect/>
          </a:stretch>
        </p:blipFill>
        <p:spPr>
          <a:xfrm>
            <a:off x="6691175" y="9632"/>
            <a:ext cx="5500827" cy="323636"/>
          </a:xfrm>
          <a:prstGeom prst="rect">
            <a:avLst/>
          </a:prstGeom>
          <a:ln w="12700">
            <a:miter lim="400000"/>
          </a:ln>
        </p:spPr>
      </p:pic>
      <p:sp>
        <p:nvSpPr>
          <p:cNvPr id="4"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5" name="Body Level One…"/>
          <p:cNvSpPr txBox="1">
            <a:spLocks noGrp="1"/>
          </p:cNvSpPr>
          <p:nvPr>
            <p:ph type="body" idx="1" hasCustomPrompt="1"/>
          </p:nvPr>
        </p:nvSpPr>
        <p:spPr>
          <a:xfrm>
            <a:off x="609600" y="1073007"/>
            <a:ext cx="10972800" cy="4263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Click to edit Master content style</a:t>
            </a:r>
          </a:p>
          <a:p>
            <a:pPr lvl="1"/>
            <a:endParaRPr/>
          </a:p>
          <a:p>
            <a:pPr lvl="2"/>
            <a:endParaRPr/>
          </a:p>
          <a:p>
            <a:pPr lvl="3"/>
            <a:endParaRPr/>
          </a:p>
          <a:p>
            <a:pPr lvl="4"/>
            <a:endParaRPr/>
          </a:p>
        </p:txBody>
      </p:sp>
      <p:sp>
        <p:nvSpPr>
          <p:cNvPr id="6" name="Title Text"/>
          <p:cNvSpPr txBox="1">
            <a:spLocks noGrp="1"/>
          </p:cNvSpPr>
          <p:nvPr>
            <p:ph type="title"/>
          </p:nvPr>
        </p:nvSpPr>
        <p:spPr>
          <a:xfrm>
            <a:off x="609600" y="274638"/>
            <a:ext cx="109728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7" name="Slide Number"/>
          <p:cNvSpPr txBox="1">
            <a:spLocks noGrp="1"/>
          </p:cNvSpPr>
          <p:nvPr>
            <p:ph type="sldNum" sz="quarter" idx="2"/>
          </p:nvPr>
        </p:nvSpPr>
        <p:spPr>
          <a:xfrm>
            <a:off x="5892799" y="6254174"/>
            <a:ext cx="2844801" cy="204351"/>
          </a:xfrm>
          <a:prstGeom prst="rect">
            <a:avLst/>
          </a:prstGeom>
          <a:ln w="12700">
            <a:miter lim="400000"/>
          </a:ln>
        </p:spPr>
        <p:txBody>
          <a:bodyPr wrap="square" lIns="45719" rIns="45719" anchor="ctr">
            <a:spAutoFit/>
          </a:bodyPr>
          <a:lstStyle>
            <a:lvl1pPr algn="r">
              <a:defRPr sz="728"/>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 id="2147483676" r:id="rId13"/>
    <p:sldLayoutId id="2147483677" r:id="rId14"/>
    <p:sldLayoutId id="2147483678" r:id="rId15"/>
    <p:sldLayoutId id="2147483679" r:id="rId16"/>
    <p:sldLayoutId id="2147483680" r:id="rId17"/>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titleStyle>
    <p:body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p:bodyStyle>
    <p:otherStyle>
      <a:lvl1pPr marL="0" marR="0" indent="0"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6977"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3953"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0929"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7908"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4884"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1860"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198838"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5814"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7.png"/><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51.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53.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63.pn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67.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69.png"/><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75.png"/><Relationship Id="rId4" Type="http://schemas.openxmlformats.org/officeDocument/2006/relationships/image" Target="../media/image74.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79.png"/><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81.png"/><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87.png"/><Relationship Id="rId4" Type="http://schemas.openxmlformats.org/officeDocument/2006/relationships/image" Target="../media/image86.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89.png"/><Relationship Id="rId4" Type="http://schemas.openxmlformats.org/officeDocument/2006/relationships/image" Target="../media/image88.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91.png"/><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sign with black text&#10;&#10;Description automatically generated">
            <a:extLst>
              <a:ext uri="{FF2B5EF4-FFF2-40B4-BE49-F238E27FC236}">
                <a16:creationId xmlns:a16="http://schemas.microsoft.com/office/drawing/2014/main" id="{A10B24C3-2577-E434-18AE-F9CE127F0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401" y="1944304"/>
            <a:ext cx="9913198" cy="2969391"/>
          </a:xfrm>
          <a:prstGeom prst="rect">
            <a:avLst/>
          </a:prstGeom>
        </p:spPr>
      </p:pic>
      <p:pic>
        <p:nvPicPr>
          <p:cNvPr id="9" name="Picture 8" descr="A green rectangular object with black text&#10;&#10;Description automatically generated">
            <a:extLst>
              <a:ext uri="{FF2B5EF4-FFF2-40B4-BE49-F238E27FC236}">
                <a16:creationId xmlns:a16="http://schemas.microsoft.com/office/drawing/2014/main" id="{059CA64D-81E7-768C-6C7E-D09BB86ED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1577" cy="6852624"/>
          </a:xfrm>
          <a:prstGeom prst="rect">
            <a:avLst/>
          </a:prstGeom>
        </p:spPr>
      </p:pic>
    </p:spTree>
    <p:extLst>
      <p:ext uri="{BB962C8B-B14F-4D97-AF65-F5344CB8AC3E}">
        <p14:creationId xmlns:p14="http://schemas.microsoft.com/office/powerpoint/2010/main" val="306435758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609985" y="2475129"/>
            <a:ext cx="10972030" cy="953871"/>
          </a:xfrm>
        </p:spPr>
        <p:txBody>
          <a:bodyPr lIns="55449" tIns="27725" rIns="55449" bIns="27725" anchor="ctr">
            <a:normAutofit/>
          </a:bodyPr>
          <a:lstStyle/>
          <a:p>
            <a:pPr algn="ctr"/>
            <a:r>
              <a:rPr lang="en-US" sz="7000" b="1" cap="all">
                <a:solidFill>
                  <a:srgbClr val="FFFFFF"/>
                </a:solidFill>
                <a:latin typeface="+mj-ea"/>
                <a:ea typeface="+mj-ea"/>
                <a:sym typeface="Arial Black"/>
              </a:rPr>
              <a:t>Market Performance</a:t>
            </a:r>
          </a:p>
        </p:txBody>
      </p:sp>
    </p:spTree>
    <p:extLst>
      <p:ext uri="{BB962C8B-B14F-4D97-AF65-F5344CB8AC3E}">
        <p14:creationId xmlns:p14="http://schemas.microsoft.com/office/powerpoint/2010/main" val="290333309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245328" y="86448"/>
            <a:ext cx="10972030" cy="655926"/>
          </a:xfrm>
        </p:spPr>
        <p:txBody>
          <a:bodyPr lIns="55449" tIns="27725" rIns="55449" bIns="27725" anchor="b">
            <a:normAutofit/>
          </a:bodyPr>
          <a:lstStyle/>
          <a:p>
            <a:r>
              <a:rPr lang="en-US" sz="3335" b="1" dirty="0">
                <a:latin typeface="+mj-lt"/>
              </a:rPr>
              <a:t>S&amp;P 500 Performance</a:t>
            </a:r>
          </a:p>
        </p:txBody>
      </p:sp>
      <p:pic>
        <p:nvPicPr>
          <p:cNvPr id="4" name="Picture 3">
            <a:extLst>
              <a:ext uri="{FF2B5EF4-FFF2-40B4-BE49-F238E27FC236}">
                <a16:creationId xmlns:a16="http://schemas.microsoft.com/office/drawing/2014/main" id="{F9E7D6C7-04FD-DA3C-8EAC-7F23765B145D}"/>
              </a:ext>
            </a:extLst>
          </p:cNvPr>
          <p:cNvPicPr>
            <a:picLocks noChangeAspect="1"/>
          </p:cNvPicPr>
          <p:nvPr/>
        </p:nvPicPr>
        <p:blipFill>
          <a:blip r:embed="rId3"/>
          <a:stretch>
            <a:fillRect/>
          </a:stretch>
        </p:blipFill>
        <p:spPr>
          <a:xfrm>
            <a:off x="320512" y="813010"/>
            <a:ext cx="7729980" cy="3703542"/>
          </a:xfrm>
          <a:prstGeom prst="rect">
            <a:avLst/>
          </a:prstGeom>
        </p:spPr>
      </p:pic>
      <p:graphicFrame>
        <p:nvGraphicFramePr>
          <p:cNvPr id="9" name="Content Placeholder 8">
            <a:extLst>
              <a:ext uri="{FF2B5EF4-FFF2-40B4-BE49-F238E27FC236}">
                <a16:creationId xmlns:a16="http://schemas.microsoft.com/office/drawing/2014/main" id="{1340E45A-E5AD-1AE4-0F36-148038385A6A}"/>
              </a:ext>
            </a:extLst>
          </p:cNvPr>
          <p:cNvGraphicFramePr>
            <a:graphicFrameLocks/>
          </p:cNvGraphicFramePr>
          <p:nvPr>
            <p:extLst>
              <p:ext uri="{D42A27DB-BD31-4B8C-83A1-F6EECF244321}">
                <p14:modId xmlns:p14="http://schemas.microsoft.com/office/powerpoint/2010/main" val="3260965808"/>
              </p:ext>
            </p:extLst>
          </p:nvPr>
        </p:nvGraphicFramePr>
        <p:xfrm>
          <a:off x="320512" y="4722829"/>
          <a:ext cx="7560294" cy="1115018"/>
        </p:xfrm>
        <a:graphic>
          <a:graphicData uri="http://schemas.openxmlformats.org/drawingml/2006/table">
            <a:tbl>
              <a:tblPr firstRow="1" bandRow="1">
                <a:tableStyleId>{B301B821-A1FF-4177-AEE7-76D212191A09}</a:tableStyleId>
              </a:tblPr>
              <a:tblGrid>
                <a:gridCol w="1080042">
                  <a:extLst>
                    <a:ext uri="{9D8B030D-6E8A-4147-A177-3AD203B41FA5}">
                      <a16:colId xmlns:a16="http://schemas.microsoft.com/office/drawing/2014/main" val="806794645"/>
                    </a:ext>
                  </a:extLst>
                </a:gridCol>
                <a:gridCol w="1080042">
                  <a:extLst>
                    <a:ext uri="{9D8B030D-6E8A-4147-A177-3AD203B41FA5}">
                      <a16:colId xmlns:a16="http://schemas.microsoft.com/office/drawing/2014/main" val="3395482157"/>
                    </a:ext>
                  </a:extLst>
                </a:gridCol>
                <a:gridCol w="1080042">
                  <a:extLst>
                    <a:ext uri="{9D8B030D-6E8A-4147-A177-3AD203B41FA5}">
                      <a16:colId xmlns:a16="http://schemas.microsoft.com/office/drawing/2014/main" val="4091206843"/>
                    </a:ext>
                  </a:extLst>
                </a:gridCol>
                <a:gridCol w="1080042">
                  <a:extLst>
                    <a:ext uri="{9D8B030D-6E8A-4147-A177-3AD203B41FA5}">
                      <a16:colId xmlns:a16="http://schemas.microsoft.com/office/drawing/2014/main" val="20653996"/>
                    </a:ext>
                  </a:extLst>
                </a:gridCol>
                <a:gridCol w="1080042">
                  <a:extLst>
                    <a:ext uri="{9D8B030D-6E8A-4147-A177-3AD203B41FA5}">
                      <a16:colId xmlns:a16="http://schemas.microsoft.com/office/drawing/2014/main" val="1225441588"/>
                    </a:ext>
                  </a:extLst>
                </a:gridCol>
                <a:gridCol w="1080042">
                  <a:extLst>
                    <a:ext uri="{9D8B030D-6E8A-4147-A177-3AD203B41FA5}">
                      <a16:colId xmlns:a16="http://schemas.microsoft.com/office/drawing/2014/main" val="2791044320"/>
                    </a:ext>
                  </a:extLst>
                </a:gridCol>
                <a:gridCol w="1080042">
                  <a:extLst>
                    <a:ext uri="{9D8B030D-6E8A-4147-A177-3AD203B41FA5}">
                      <a16:colId xmlns:a16="http://schemas.microsoft.com/office/drawing/2014/main" val="1197125041"/>
                    </a:ext>
                  </a:extLst>
                </a:gridCol>
              </a:tblGrid>
              <a:tr h="557509">
                <a:tc>
                  <a:txBody>
                    <a:bodyPr/>
                    <a:lstStyle/>
                    <a:p>
                      <a:pPr algn="ctr"/>
                      <a:r>
                        <a:rPr lang="en-US" dirty="0"/>
                        <a:t>1 Mo</a:t>
                      </a:r>
                    </a:p>
                  </a:txBody>
                  <a:tcPr anchor="ctr"/>
                </a:tc>
                <a:tc>
                  <a:txBody>
                    <a:bodyPr/>
                    <a:lstStyle/>
                    <a:p>
                      <a:pPr algn="ctr"/>
                      <a:r>
                        <a:rPr lang="en-US" dirty="0"/>
                        <a:t>3 Mo</a:t>
                      </a:r>
                    </a:p>
                  </a:txBody>
                  <a:tcPr anchor="ctr"/>
                </a:tc>
                <a:tc>
                  <a:txBody>
                    <a:bodyPr/>
                    <a:lstStyle/>
                    <a:p>
                      <a:pPr algn="ctr"/>
                      <a:r>
                        <a:rPr lang="en-US" dirty="0"/>
                        <a:t>YTD</a:t>
                      </a:r>
                    </a:p>
                  </a:txBody>
                  <a:tcPr anchor="ctr"/>
                </a:tc>
                <a:tc>
                  <a:txBody>
                    <a:bodyPr/>
                    <a:lstStyle/>
                    <a:p>
                      <a:pPr algn="ctr"/>
                      <a:r>
                        <a:rPr lang="en-US" dirty="0"/>
                        <a:t>1 Yr.</a:t>
                      </a:r>
                    </a:p>
                  </a:txBody>
                  <a:tcPr anchor="ctr"/>
                </a:tc>
                <a:tc>
                  <a:txBody>
                    <a:bodyPr/>
                    <a:lstStyle/>
                    <a:p>
                      <a:pPr algn="ctr"/>
                      <a:r>
                        <a:rPr lang="en-US" dirty="0"/>
                        <a:t>3 Yr.</a:t>
                      </a:r>
                    </a:p>
                  </a:txBody>
                  <a:tcPr anchor="ctr"/>
                </a:tc>
                <a:tc>
                  <a:txBody>
                    <a:bodyPr/>
                    <a:lstStyle/>
                    <a:p>
                      <a:pPr algn="ctr"/>
                      <a:r>
                        <a:rPr lang="en-US" dirty="0"/>
                        <a:t>5 Yr.</a:t>
                      </a:r>
                    </a:p>
                  </a:txBody>
                  <a:tcPr anchor="ctr"/>
                </a:tc>
                <a:tc>
                  <a:txBody>
                    <a:bodyPr/>
                    <a:lstStyle/>
                    <a:p>
                      <a:pPr algn="ctr"/>
                      <a:r>
                        <a:rPr lang="en-US" dirty="0"/>
                        <a:t>10 Yr.</a:t>
                      </a:r>
                    </a:p>
                  </a:txBody>
                  <a:tcPr anchor="ctr"/>
                </a:tc>
                <a:extLst>
                  <a:ext uri="{0D108BD9-81ED-4DB2-BD59-A6C34878D82A}">
                    <a16:rowId xmlns:a16="http://schemas.microsoft.com/office/drawing/2014/main" val="1176126058"/>
                  </a:ext>
                </a:extLst>
              </a:tr>
              <a:tr h="557509">
                <a:tc>
                  <a:txBody>
                    <a:bodyPr/>
                    <a:lstStyle/>
                    <a:p>
                      <a:pPr algn="ctr"/>
                      <a:r>
                        <a:rPr lang="en-US" b="1" dirty="0">
                          <a:solidFill>
                            <a:srgbClr val="00B050"/>
                          </a:solidFill>
                        </a:rPr>
                        <a:t>3.8%</a:t>
                      </a:r>
                    </a:p>
                  </a:txBody>
                  <a:tcPr anchor="ctr"/>
                </a:tc>
                <a:tc>
                  <a:txBody>
                    <a:bodyPr/>
                    <a:lstStyle/>
                    <a:p>
                      <a:pPr algn="ctr"/>
                      <a:r>
                        <a:rPr lang="en-US" b="1" dirty="0">
                          <a:solidFill>
                            <a:srgbClr val="00B050"/>
                          </a:solidFill>
                        </a:rPr>
                        <a:t>4.4%</a:t>
                      </a:r>
                    </a:p>
                  </a:txBody>
                  <a:tcPr anchor="ctr"/>
                </a:tc>
                <a:tc>
                  <a:txBody>
                    <a:bodyPr/>
                    <a:lstStyle/>
                    <a:p>
                      <a:pPr algn="ctr"/>
                      <a:r>
                        <a:rPr lang="en-US" b="1" dirty="0">
                          <a:solidFill>
                            <a:srgbClr val="00B050"/>
                          </a:solidFill>
                        </a:rPr>
                        <a:t>14.7%</a:t>
                      </a:r>
                    </a:p>
                  </a:txBody>
                  <a:tcPr anchor="ctr"/>
                </a:tc>
                <a:tc>
                  <a:txBody>
                    <a:bodyPr/>
                    <a:lstStyle/>
                    <a:p>
                      <a:pPr algn="ctr"/>
                      <a:r>
                        <a:rPr lang="en-US" b="1" dirty="0">
                          <a:solidFill>
                            <a:srgbClr val="00B050"/>
                          </a:solidFill>
                        </a:rPr>
                        <a:t>25.7%</a:t>
                      </a:r>
                    </a:p>
                  </a:txBody>
                  <a:tcPr anchor="ctr"/>
                </a:tc>
                <a:tc>
                  <a:txBody>
                    <a:bodyPr/>
                    <a:lstStyle/>
                    <a:p>
                      <a:pPr algn="ctr"/>
                      <a:r>
                        <a:rPr lang="en-US" b="1" dirty="0">
                          <a:solidFill>
                            <a:srgbClr val="00B050"/>
                          </a:solidFill>
                        </a:rPr>
                        <a:t>31.2%</a:t>
                      </a:r>
                    </a:p>
                  </a:txBody>
                  <a:tcPr anchor="ctr"/>
                </a:tc>
                <a:tc>
                  <a:txBody>
                    <a:bodyPr/>
                    <a:lstStyle/>
                    <a:p>
                      <a:pPr algn="ctr"/>
                      <a:r>
                        <a:rPr lang="en-US" b="1" dirty="0">
                          <a:solidFill>
                            <a:srgbClr val="00B050"/>
                          </a:solidFill>
                        </a:rPr>
                        <a:t>85.2%</a:t>
                      </a:r>
                    </a:p>
                  </a:txBody>
                  <a:tcPr anchor="ctr"/>
                </a:tc>
                <a:tc>
                  <a:txBody>
                    <a:bodyPr/>
                    <a:lstStyle/>
                    <a:p>
                      <a:pPr algn="ctr"/>
                      <a:r>
                        <a:rPr lang="en-US" b="1" dirty="0">
                          <a:solidFill>
                            <a:srgbClr val="00B050"/>
                          </a:solidFill>
                        </a:rPr>
                        <a:t>178.4%</a:t>
                      </a:r>
                    </a:p>
                  </a:txBody>
                  <a:tcPr anchor="ctr"/>
                </a:tc>
                <a:extLst>
                  <a:ext uri="{0D108BD9-81ED-4DB2-BD59-A6C34878D82A}">
                    <a16:rowId xmlns:a16="http://schemas.microsoft.com/office/drawing/2014/main" val="2201183041"/>
                  </a:ext>
                </a:extLst>
              </a:tr>
            </a:tbl>
          </a:graphicData>
        </a:graphic>
      </p:graphicFrame>
      <p:sp>
        <p:nvSpPr>
          <p:cNvPr id="11" name="TextBox 10">
            <a:extLst>
              <a:ext uri="{FF2B5EF4-FFF2-40B4-BE49-F238E27FC236}">
                <a16:creationId xmlns:a16="http://schemas.microsoft.com/office/drawing/2014/main" id="{78DB0116-771D-A8D8-13CB-137F2D00D27E}"/>
              </a:ext>
            </a:extLst>
          </p:cNvPr>
          <p:cNvSpPr txBox="1"/>
          <p:nvPr/>
        </p:nvSpPr>
        <p:spPr>
          <a:xfrm>
            <a:off x="8342722" y="742374"/>
            <a:ext cx="3528765"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dirty="0"/>
              <a:t>From market open on Monday May 13</a:t>
            </a:r>
            <a:r>
              <a:rPr lang="en-US" baseline="30000" dirty="0"/>
              <a:t>th</a:t>
            </a:r>
            <a:r>
              <a:rPr lang="en-US" dirty="0"/>
              <a:t>, the week class began, to market close on June 21</a:t>
            </a:r>
            <a:r>
              <a:rPr lang="en-US" baseline="30000" dirty="0"/>
              <a:t>st</a:t>
            </a:r>
            <a:r>
              <a:rPr lang="en-US" dirty="0"/>
              <a:t>, the week we sold out of our holdings, the S&amp;P500 finished up </a:t>
            </a:r>
            <a:r>
              <a:rPr lang="en-US" b="1" dirty="0">
                <a:solidFill>
                  <a:srgbClr val="00B050"/>
                </a:solidFill>
              </a:rPr>
              <a:t>4.7%</a:t>
            </a:r>
            <a:r>
              <a:rPr lang="en-US" dirty="0"/>
              <a:t> </a:t>
            </a:r>
          </a:p>
          <a:p>
            <a:endParaRPr lang="en-US" dirty="0"/>
          </a:p>
          <a:p>
            <a:pPr marL="285750" indent="-285750">
              <a:buFont typeface="Arial" panose="020B0604020202020204" pitchFamily="34" charset="0"/>
              <a:buChar char="•"/>
            </a:pPr>
            <a:r>
              <a:rPr lang="en-US" dirty="0"/>
              <a:t>The data below shows historical performance figures for the S&amp;P500 as of June 21</a:t>
            </a:r>
            <a:r>
              <a:rPr lang="en-US" baseline="30000" dirty="0"/>
              <a:t>st</a:t>
            </a:r>
            <a:r>
              <a:rPr lang="en-US" dirty="0"/>
              <a:t>, 2024</a:t>
            </a:r>
          </a:p>
        </p:txBody>
      </p:sp>
    </p:spTree>
    <p:extLst>
      <p:ext uri="{BB962C8B-B14F-4D97-AF65-F5344CB8AC3E}">
        <p14:creationId xmlns:p14="http://schemas.microsoft.com/office/powerpoint/2010/main" val="106278055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245328" y="86448"/>
            <a:ext cx="10972030" cy="655926"/>
          </a:xfrm>
        </p:spPr>
        <p:txBody>
          <a:bodyPr lIns="55449" tIns="27725" rIns="55449" bIns="27725" anchor="b">
            <a:normAutofit/>
          </a:bodyPr>
          <a:lstStyle/>
          <a:p>
            <a:r>
              <a:rPr lang="en-US" sz="3335" b="1" dirty="0">
                <a:latin typeface="+mj-lt"/>
              </a:rPr>
              <a:t>NASDAQ Performance</a:t>
            </a:r>
          </a:p>
        </p:txBody>
      </p:sp>
      <p:sp>
        <p:nvSpPr>
          <p:cNvPr id="11" name="TextBox 10">
            <a:extLst>
              <a:ext uri="{FF2B5EF4-FFF2-40B4-BE49-F238E27FC236}">
                <a16:creationId xmlns:a16="http://schemas.microsoft.com/office/drawing/2014/main" id="{78DB0116-771D-A8D8-13CB-137F2D00D27E}"/>
              </a:ext>
            </a:extLst>
          </p:cNvPr>
          <p:cNvSpPr txBox="1"/>
          <p:nvPr/>
        </p:nvSpPr>
        <p:spPr>
          <a:xfrm>
            <a:off x="8229600" y="742374"/>
            <a:ext cx="3641887"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dirty="0"/>
              <a:t>From market open on Monday May 13</a:t>
            </a:r>
            <a:r>
              <a:rPr lang="en-US" baseline="30000" dirty="0"/>
              <a:t>th</a:t>
            </a:r>
            <a:r>
              <a:rPr lang="en-US" dirty="0"/>
              <a:t>, the week class began, to market close on June 21</a:t>
            </a:r>
            <a:r>
              <a:rPr lang="en-US" baseline="30000" dirty="0"/>
              <a:t>st</a:t>
            </a:r>
            <a:r>
              <a:rPr lang="en-US" dirty="0"/>
              <a:t>, the week we sold out of our holdings, the Nasdaq finished up </a:t>
            </a:r>
            <a:r>
              <a:rPr lang="en-US" b="1" dirty="0">
                <a:solidFill>
                  <a:srgbClr val="00B050"/>
                </a:solidFill>
              </a:rPr>
              <a:t>6.8%</a:t>
            </a:r>
            <a:r>
              <a:rPr lang="en-US" dirty="0"/>
              <a:t> </a:t>
            </a:r>
          </a:p>
          <a:p>
            <a:endParaRPr lang="en-US" dirty="0"/>
          </a:p>
          <a:p>
            <a:pPr marL="285750" indent="-285750">
              <a:buFont typeface="Arial" panose="020B0604020202020204" pitchFamily="34" charset="0"/>
              <a:buChar char="•"/>
            </a:pPr>
            <a:r>
              <a:rPr lang="en-US" dirty="0"/>
              <a:t>The data below shows historical performance figures for the Nasdaq as of June 21</a:t>
            </a:r>
            <a:r>
              <a:rPr lang="en-US" baseline="30000" dirty="0"/>
              <a:t>st</a:t>
            </a:r>
            <a:r>
              <a:rPr lang="en-US" dirty="0"/>
              <a:t>, 2024</a:t>
            </a:r>
          </a:p>
        </p:txBody>
      </p:sp>
      <p:pic>
        <p:nvPicPr>
          <p:cNvPr id="2" name="Picture 1">
            <a:extLst>
              <a:ext uri="{FF2B5EF4-FFF2-40B4-BE49-F238E27FC236}">
                <a16:creationId xmlns:a16="http://schemas.microsoft.com/office/drawing/2014/main" id="{CE404C50-376E-F612-2CD0-0FB0B0315BE5}"/>
              </a:ext>
            </a:extLst>
          </p:cNvPr>
          <p:cNvPicPr>
            <a:picLocks noChangeAspect="1"/>
          </p:cNvPicPr>
          <p:nvPr/>
        </p:nvPicPr>
        <p:blipFill>
          <a:blip r:embed="rId3"/>
          <a:stretch>
            <a:fillRect/>
          </a:stretch>
        </p:blipFill>
        <p:spPr>
          <a:xfrm>
            <a:off x="245328" y="746014"/>
            <a:ext cx="7710895" cy="3737334"/>
          </a:xfrm>
          <a:prstGeom prst="rect">
            <a:avLst/>
          </a:prstGeom>
        </p:spPr>
      </p:pic>
      <p:graphicFrame>
        <p:nvGraphicFramePr>
          <p:cNvPr id="5" name="Content Placeholder 8">
            <a:extLst>
              <a:ext uri="{FF2B5EF4-FFF2-40B4-BE49-F238E27FC236}">
                <a16:creationId xmlns:a16="http://schemas.microsoft.com/office/drawing/2014/main" id="{D58DA026-9DA4-DBDB-BE5F-6B171F8FFC89}"/>
              </a:ext>
            </a:extLst>
          </p:cNvPr>
          <p:cNvGraphicFramePr>
            <a:graphicFrameLocks/>
          </p:cNvGraphicFramePr>
          <p:nvPr>
            <p:extLst>
              <p:ext uri="{D42A27DB-BD31-4B8C-83A1-F6EECF244321}">
                <p14:modId xmlns:p14="http://schemas.microsoft.com/office/powerpoint/2010/main" val="2115560090"/>
              </p:ext>
            </p:extLst>
          </p:nvPr>
        </p:nvGraphicFramePr>
        <p:xfrm>
          <a:off x="245328" y="4483348"/>
          <a:ext cx="7414407" cy="1325031"/>
        </p:xfrm>
        <a:graphic>
          <a:graphicData uri="http://schemas.openxmlformats.org/drawingml/2006/table">
            <a:tbl>
              <a:tblPr firstRow="1" bandRow="1">
                <a:tableStyleId>{B301B821-A1FF-4177-AEE7-76D212191A09}</a:tableStyleId>
              </a:tblPr>
              <a:tblGrid>
                <a:gridCol w="1059201">
                  <a:extLst>
                    <a:ext uri="{9D8B030D-6E8A-4147-A177-3AD203B41FA5}">
                      <a16:colId xmlns:a16="http://schemas.microsoft.com/office/drawing/2014/main" val="806794645"/>
                    </a:ext>
                  </a:extLst>
                </a:gridCol>
                <a:gridCol w="1059201">
                  <a:extLst>
                    <a:ext uri="{9D8B030D-6E8A-4147-A177-3AD203B41FA5}">
                      <a16:colId xmlns:a16="http://schemas.microsoft.com/office/drawing/2014/main" val="3395482157"/>
                    </a:ext>
                  </a:extLst>
                </a:gridCol>
                <a:gridCol w="1059201">
                  <a:extLst>
                    <a:ext uri="{9D8B030D-6E8A-4147-A177-3AD203B41FA5}">
                      <a16:colId xmlns:a16="http://schemas.microsoft.com/office/drawing/2014/main" val="4091206843"/>
                    </a:ext>
                  </a:extLst>
                </a:gridCol>
                <a:gridCol w="1059201">
                  <a:extLst>
                    <a:ext uri="{9D8B030D-6E8A-4147-A177-3AD203B41FA5}">
                      <a16:colId xmlns:a16="http://schemas.microsoft.com/office/drawing/2014/main" val="20653996"/>
                    </a:ext>
                  </a:extLst>
                </a:gridCol>
                <a:gridCol w="1059201">
                  <a:extLst>
                    <a:ext uri="{9D8B030D-6E8A-4147-A177-3AD203B41FA5}">
                      <a16:colId xmlns:a16="http://schemas.microsoft.com/office/drawing/2014/main" val="1225441588"/>
                    </a:ext>
                  </a:extLst>
                </a:gridCol>
                <a:gridCol w="1059201">
                  <a:extLst>
                    <a:ext uri="{9D8B030D-6E8A-4147-A177-3AD203B41FA5}">
                      <a16:colId xmlns:a16="http://schemas.microsoft.com/office/drawing/2014/main" val="2791044320"/>
                    </a:ext>
                  </a:extLst>
                </a:gridCol>
                <a:gridCol w="1059201">
                  <a:extLst>
                    <a:ext uri="{9D8B030D-6E8A-4147-A177-3AD203B41FA5}">
                      <a16:colId xmlns:a16="http://schemas.microsoft.com/office/drawing/2014/main" val="1197125041"/>
                    </a:ext>
                  </a:extLst>
                </a:gridCol>
              </a:tblGrid>
              <a:tr h="696539">
                <a:tc>
                  <a:txBody>
                    <a:bodyPr/>
                    <a:lstStyle/>
                    <a:p>
                      <a:pPr algn="ctr"/>
                      <a:r>
                        <a:rPr lang="en-US" dirty="0"/>
                        <a:t>1 Mo</a:t>
                      </a:r>
                    </a:p>
                  </a:txBody>
                  <a:tcPr anchor="ctr"/>
                </a:tc>
                <a:tc>
                  <a:txBody>
                    <a:bodyPr/>
                    <a:lstStyle/>
                    <a:p>
                      <a:pPr algn="ctr"/>
                      <a:r>
                        <a:rPr lang="en-US" dirty="0"/>
                        <a:t>3 Mo</a:t>
                      </a:r>
                    </a:p>
                  </a:txBody>
                  <a:tcPr anchor="ctr"/>
                </a:tc>
                <a:tc>
                  <a:txBody>
                    <a:bodyPr/>
                    <a:lstStyle/>
                    <a:p>
                      <a:pPr algn="ctr"/>
                      <a:r>
                        <a:rPr lang="en-US" dirty="0"/>
                        <a:t>YTD</a:t>
                      </a:r>
                    </a:p>
                  </a:txBody>
                  <a:tcPr anchor="ctr"/>
                </a:tc>
                <a:tc>
                  <a:txBody>
                    <a:bodyPr/>
                    <a:lstStyle/>
                    <a:p>
                      <a:pPr algn="ctr"/>
                      <a:r>
                        <a:rPr lang="en-US" dirty="0"/>
                        <a:t>1 Yr.</a:t>
                      </a:r>
                    </a:p>
                  </a:txBody>
                  <a:tcPr anchor="ctr"/>
                </a:tc>
                <a:tc>
                  <a:txBody>
                    <a:bodyPr/>
                    <a:lstStyle/>
                    <a:p>
                      <a:pPr algn="ctr"/>
                      <a:r>
                        <a:rPr lang="en-US" dirty="0"/>
                        <a:t>3 Yr.</a:t>
                      </a:r>
                    </a:p>
                  </a:txBody>
                  <a:tcPr anchor="ctr"/>
                </a:tc>
                <a:tc>
                  <a:txBody>
                    <a:bodyPr/>
                    <a:lstStyle/>
                    <a:p>
                      <a:pPr algn="ctr"/>
                      <a:r>
                        <a:rPr lang="en-US" dirty="0"/>
                        <a:t>5 Yr.</a:t>
                      </a:r>
                    </a:p>
                  </a:txBody>
                  <a:tcPr anchor="ctr"/>
                </a:tc>
                <a:tc>
                  <a:txBody>
                    <a:bodyPr/>
                    <a:lstStyle/>
                    <a:p>
                      <a:pPr algn="ctr"/>
                      <a:r>
                        <a:rPr lang="en-US" dirty="0"/>
                        <a:t>10 Yr.</a:t>
                      </a:r>
                    </a:p>
                  </a:txBody>
                  <a:tcPr anchor="ctr"/>
                </a:tc>
                <a:extLst>
                  <a:ext uri="{0D108BD9-81ED-4DB2-BD59-A6C34878D82A}">
                    <a16:rowId xmlns:a16="http://schemas.microsoft.com/office/drawing/2014/main" val="1176126058"/>
                  </a:ext>
                </a:extLst>
              </a:tr>
              <a:tr h="628492">
                <a:tc>
                  <a:txBody>
                    <a:bodyPr/>
                    <a:lstStyle/>
                    <a:p>
                      <a:pPr algn="ctr"/>
                      <a:r>
                        <a:rPr lang="en-US" b="1" dirty="0">
                          <a:solidFill>
                            <a:srgbClr val="00B050"/>
                          </a:solidFill>
                        </a:rPr>
                        <a:t>5.9%</a:t>
                      </a:r>
                    </a:p>
                  </a:txBody>
                  <a:tcPr anchor="ctr"/>
                </a:tc>
                <a:tc>
                  <a:txBody>
                    <a:bodyPr/>
                    <a:lstStyle/>
                    <a:p>
                      <a:pPr algn="ctr"/>
                      <a:r>
                        <a:rPr lang="en-US" b="1" dirty="0">
                          <a:solidFill>
                            <a:srgbClr val="00B050"/>
                          </a:solidFill>
                        </a:rPr>
                        <a:t>7.9%</a:t>
                      </a:r>
                    </a:p>
                  </a:txBody>
                  <a:tcPr anchor="ctr"/>
                </a:tc>
                <a:tc>
                  <a:txBody>
                    <a:bodyPr/>
                    <a:lstStyle/>
                    <a:p>
                      <a:pPr algn="ctr"/>
                      <a:r>
                        <a:rPr lang="en-US" b="1" dirty="0">
                          <a:solidFill>
                            <a:srgbClr val="00B050"/>
                          </a:solidFill>
                        </a:rPr>
                        <a:t>18.6%</a:t>
                      </a:r>
                    </a:p>
                  </a:txBody>
                  <a:tcPr anchor="ctr"/>
                </a:tc>
                <a:tc>
                  <a:txBody>
                    <a:bodyPr/>
                    <a:lstStyle/>
                    <a:p>
                      <a:pPr algn="ctr"/>
                      <a:r>
                        <a:rPr lang="en-US" b="1" dirty="0">
                          <a:solidFill>
                            <a:srgbClr val="00B050"/>
                          </a:solidFill>
                        </a:rPr>
                        <a:t>32.0%</a:t>
                      </a:r>
                    </a:p>
                  </a:txBody>
                  <a:tcPr anchor="ctr"/>
                </a:tc>
                <a:tc>
                  <a:txBody>
                    <a:bodyPr/>
                    <a:lstStyle/>
                    <a:p>
                      <a:pPr algn="ctr"/>
                      <a:r>
                        <a:rPr lang="en-US" b="1" dirty="0">
                          <a:solidFill>
                            <a:srgbClr val="00B050"/>
                          </a:solidFill>
                        </a:rPr>
                        <a:t>26.9%</a:t>
                      </a:r>
                    </a:p>
                  </a:txBody>
                  <a:tcPr anchor="ctr"/>
                </a:tc>
                <a:tc>
                  <a:txBody>
                    <a:bodyPr/>
                    <a:lstStyle/>
                    <a:p>
                      <a:pPr algn="ctr"/>
                      <a:r>
                        <a:rPr lang="en-US" b="1" dirty="0">
                          <a:solidFill>
                            <a:srgbClr val="00B050"/>
                          </a:solidFill>
                        </a:rPr>
                        <a:t>122.4%</a:t>
                      </a:r>
                    </a:p>
                  </a:txBody>
                  <a:tcPr anchor="ctr"/>
                </a:tc>
                <a:tc>
                  <a:txBody>
                    <a:bodyPr/>
                    <a:lstStyle/>
                    <a:p>
                      <a:pPr algn="ctr"/>
                      <a:r>
                        <a:rPr lang="en-US" b="1" dirty="0">
                          <a:solidFill>
                            <a:srgbClr val="00B050"/>
                          </a:solidFill>
                        </a:rPr>
                        <a:t>303.9%</a:t>
                      </a:r>
                    </a:p>
                  </a:txBody>
                  <a:tcPr anchor="ctr"/>
                </a:tc>
                <a:extLst>
                  <a:ext uri="{0D108BD9-81ED-4DB2-BD59-A6C34878D82A}">
                    <a16:rowId xmlns:a16="http://schemas.microsoft.com/office/drawing/2014/main" val="2201183041"/>
                  </a:ext>
                </a:extLst>
              </a:tr>
            </a:tbl>
          </a:graphicData>
        </a:graphic>
      </p:graphicFrame>
    </p:spTree>
    <p:extLst>
      <p:ext uri="{BB962C8B-B14F-4D97-AF65-F5344CB8AC3E}">
        <p14:creationId xmlns:p14="http://schemas.microsoft.com/office/powerpoint/2010/main" val="281852392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245328" y="86448"/>
            <a:ext cx="10972030" cy="655926"/>
          </a:xfrm>
        </p:spPr>
        <p:txBody>
          <a:bodyPr lIns="55449" tIns="27725" rIns="55449" bIns="27725" anchor="b">
            <a:normAutofit/>
          </a:bodyPr>
          <a:lstStyle/>
          <a:p>
            <a:r>
              <a:rPr lang="en-US" sz="3335" b="1" dirty="0">
                <a:latin typeface="+mj-lt"/>
              </a:rPr>
              <a:t>DOW Jones Performance</a:t>
            </a:r>
          </a:p>
        </p:txBody>
      </p:sp>
      <p:sp>
        <p:nvSpPr>
          <p:cNvPr id="11" name="TextBox 10">
            <a:extLst>
              <a:ext uri="{FF2B5EF4-FFF2-40B4-BE49-F238E27FC236}">
                <a16:creationId xmlns:a16="http://schemas.microsoft.com/office/drawing/2014/main" id="{78DB0116-771D-A8D8-13CB-137F2D00D27E}"/>
              </a:ext>
            </a:extLst>
          </p:cNvPr>
          <p:cNvSpPr txBox="1"/>
          <p:nvPr/>
        </p:nvSpPr>
        <p:spPr>
          <a:xfrm>
            <a:off x="8210746" y="742374"/>
            <a:ext cx="3660741"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en-US" dirty="0"/>
              <a:t>From market open on Monday May 13</a:t>
            </a:r>
            <a:r>
              <a:rPr lang="en-US" baseline="30000" dirty="0"/>
              <a:t>th</a:t>
            </a:r>
            <a:r>
              <a:rPr lang="en-US" dirty="0"/>
              <a:t>, the week class began, to market close on June 21</a:t>
            </a:r>
            <a:r>
              <a:rPr lang="en-US" baseline="30000" dirty="0"/>
              <a:t>st</a:t>
            </a:r>
            <a:r>
              <a:rPr lang="en-US" dirty="0"/>
              <a:t>, the week we sold out of our holdings, the Dow Jones finished down </a:t>
            </a:r>
            <a:r>
              <a:rPr lang="en-US" b="1" dirty="0">
                <a:solidFill>
                  <a:srgbClr val="FF0000"/>
                </a:solidFill>
              </a:rPr>
              <a:t>-0.3%</a:t>
            </a:r>
            <a:endParaRPr lang="en-US" dirty="0"/>
          </a:p>
          <a:p>
            <a:endParaRPr lang="en-US" dirty="0"/>
          </a:p>
          <a:p>
            <a:pPr marL="285750" indent="-285750">
              <a:buFont typeface="Arial" panose="020B0604020202020204" pitchFamily="34" charset="0"/>
              <a:buChar char="•"/>
            </a:pPr>
            <a:r>
              <a:rPr lang="en-US" dirty="0"/>
              <a:t>The data below shows historical performance figures for the Dow Jones as of June 21</a:t>
            </a:r>
            <a:r>
              <a:rPr lang="en-US" baseline="30000" dirty="0"/>
              <a:t>st</a:t>
            </a:r>
            <a:r>
              <a:rPr lang="en-US" dirty="0"/>
              <a:t>, 2024</a:t>
            </a:r>
          </a:p>
        </p:txBody>
      </p:sp>
      <p:pic>
        <p:nvPicPr>
          <p:cNvPr id="7" name="Picture 6">
            <a:extLst>
              <a:ext uri="{FF2B5EF4-FFF2-40B4-BE49-F238E27FC236}">
                <a16:creationId xmlns:a16="http://schemas.microsoft.com/office/drawing/2014/main" id="{CBE52718-36AE-484C-519C-57820FAB3FAE}"/>
              </a:ext>
            </a:extLst>
          </p:cNvPr>
          <p:cNvPicPr>
            <a:picLocks noChangeAspect="1"/>
          </p:cNvPicPr>
          <p:nvPr/>
        </p:nvPicPr>
        <p:blipFill>
          <a:blip r:embed="rId3"/>
          <a:stretch>
            <a:fillRect/>
          </a:stretch>
        </p:blipFill>
        <p:spPr>
          <a:xfrm>
            <a:off x="189208" y="835795"/>
            <a:ext cx="7546385" cy="3554132"/>
          </a:xfrm>
          <a:prstGeom prst="rect">
            <a:avLst/>
          </a:prstGeom>
        </p:spPr>
      </p:pic>
      <p:graphicFrame>
        <p:nvGraphicFramePr>
          <p:cNvPr id="8" name="Content Placeholder 8">
            <a:extLst>
              <a:ext uri="{FF2B5EF4-FFF2-40B4-BE49-F238E27FC236}">
                <a16:creationId xmlns:a16="http://schemas.microsoft.com/office/drawing/2014/main" id="{B360AF11-0A27-EC82-5422-83BAC788DC11}"/>
              </a:ext>
            </a:extLst>
          </p:cNvPr>
          <p:cNvGraphicFramePr>
            <a:graphicFrameLocks/>
          </p:cNvGraphicFramePr>
          <p:nvPr>
            <p:extLst>
              <p:ext uri="{D42A27DB-BD31-4B8C-83A1-F6EECF244321}">
                <p14:modId xmlns:p14="http://schemas.microsoft.com/office/powerpoint/2010/main" val="1934812800"/>
              </p:ext>
            </p:extLst>
          </p:nvPr>
        </p:nvGraphicFramePr>
        <p:xfrm>
          <a:off x="245328" y="4483348"/>
          <a:ext cx="7490266" cy="1285856"/>
        </p:xfrm>
        <a:graphic>
          <a:graphicData uri="http://schemas.openxmlformats.org/drawingml/2006/table">
            <a:tbl>
              <a:tblPr firstRow="1" bandRow="1">
                <a:tableStyleId>{B301B821-A1FF-4177-AEE7-76D212191A09}</a:tableStyleId>
              </a:tblPr>
              <a:tblGrid>
                <a:gridCol w="1070038">
                  <a:extLst>
                    <a:ext uri="{9D8B030D-6E8A-4147-A177-3AD203B41FA5}">
                      <a16:colId xmlns:a16="http://schemas.microsoft.com/office/drawing/2014/main" val="806794645"/>
                    </a:ext>
                  </a:extLst>
                </a:gridCol>
                <a:gridCol w="1070038">
                  <a:extLst>
                    <a:ext uri="{9D8B030D-6E8A-4147-A177-3AD203B41FA5}">
                      <a16:colId xmlns:a16="http://schemas.microsoft.com/office/drawing/2014/main" val="3395482157"/>
                    </a:ext>
                  </a:extLst>
                </a:gridCol>
                <a:gridCol w="1070038">
                  <a:extLst>
                    <a:ext uri="{9D8B030D-6E8A-4147-A177-3AD203B41FA5}">
                      <a16:colId xmlns:a16="http://schemas.microsoft.com/office/drawing/2014/main" val="4091206843"/>
                    </a:ext>
                  </a:extLst>
                </a:gridCol>
                <a:gridCol w="1070038">
                  <a:extLst>
                    <a:ext uri="{9D8B030D-6E8A-4147-A177-3AD203B41FA5}">
                      <a16:colId xmlns:a16="http://schemas.microsoft.com/office/drawing/2014/main" val="20653996"/>
                    </a:ext>
                  </a:extLst>
                </a:gridCol>
                <a:gridCol w="1070038">
                  <a:extLst>
                    <a:ext uri="{9D8B030D-6E8A-4147-A177-3AD203B41FA5}">
                      <a16:colId xmlns:a16="http://schemas.microsoft.com/office/drawing/2014/main" val="1225441588"/>
                    </a:ext>
                  </a:extLst>
                </a:gridCol>
                <a:gridCol w="1070038">
                  <a:extLst>
                    <a:ext uri="{9D8B030D-6E8A-4147-A177-3AD203B41FA5}">
                      <a16:colId xmlns:a16="http://schemas.microsoft.com/office/drawing/2014/main" val="2791044320"/>
                    </a:ext>
                  </a:extLst>
                </a:gridCol>
                <a:gridCol w="1070038">
                  <a:extLst>
                    <a:ext uri="{9D8B030D-6E8A-4147-A177-3AD203B41FA5}">
                      <a16:colId xmlns:a16="http://schemas.microsoft.com/office/drawing/2014/main" val="1197125041"/>
                    </a:ext>
                  </a:extLst>
                </a:gridCol>
              </a:tblGrid>
              <a:tr h="642928">
                <a:tc>
                  <a:txBody>
                    <a:bodyPr/>
                    <a:lstStyle/>
                    <a:p>
                      <a:pPr algn="ctr"/>
                      <a:r>
                        <a:rPr lang="en-US" dirty="0"/>
                        <a:t>1 Mo</a:t>
                      </a:r>
                    </a:p>
                  </a:txBody>
                  <a:tcPr anchor="ctr"/>
                </a:tc>
                <a:tc>
                  <a:txBody>
                    <a:bodyPr/>
                    <a:lstStyle/>
                    <a:p>
                      <a:pPr algn="ctr"/>
                      <a:r>
                        <a:rPr lang="en-US" dirty="0"/>
                        <a:t>3 Mo</a:t>
                      </a:r>
                    </a:p>
                  </a:txBody>
                  <a:tcPr anchor="ctr"/>
                </a:tc>
                <a:tc>
                  <a:txBody>
                    <a:bodyPr/>
                    <a:lstStyle/>
                    <a:p>
                      <a:pPr algn="ctr"/>
                      <a:r>
                        <a:rPr lang="en-US" dirty="0"/>
                        <a:t>YTD</a:t>
                      </a:r>
                    </a:p>
                  </a:txBody>
                  <a:tcPr anchor="ctr"/>
                </a:tc>
                <a:tc>
                  <a:txBody>
                    <a:bodyPr/>
                    <a:lstStyle/>
                    <a:p>
                      <a:pPr algn="ctr"/>
                      <a:r>
                        <a:rPr lang="en-US" dirty="0"/>
                        <a:t>1 Yr.</a:t>
                      </a:r>
                    </a:p>
                  </a:txBody>
                  <a:tcPr anchor="ctr"/>
                </a:tc>
                <a:tc>
                  <a:txBody>
                    <a:bodyPr/>
                    <a:lstStyle/>
                    <a:p>
                      <a:pPr algn="ctr"/>
                      <a:r>
                        <a:rPr lang="en-US" dirty="0"/>
                        <a:t>3 Yr.</a:t>
                      </a:r>
                    </a:p>
                  </a:txBody>
                  <a:tcPr anchor="ctr"/>
                </a:tc>
                <a:tc>
                  <a:txBody>
                    <a:bodyPr/>
                    <a:lstStyle/>
                    <a:p>
                      <a:pPr algn="ctr"/>
                      <a:r>
                        <a:rPr lang="en-US" dirty="0"/>
                        <a:t>5 Yr.</a:t>
                      </a:r>
                    </a:p>
                  </a:txBody>
                  <a:tcPr anchor="ctr"/>
                </a:tc>
                <a:tc>
                  <a:txBody>
                    <a:bodyPr/>
                    <a:lstStyle/>
                    <a:p>
                      <a:pPr algn="ctr"/>
                      <a:r>
                        <a:rPr lang="en-US" dirty="0"/>
                        <a:t>10 Yr.</a:t>
                      </a:r>
                    </a:p>
                  </a:txBody>
                  <a:tcPr anchor="ctr"/>
                </a:tc>
                <a:extLst>
                  <a:ext uri="{0D108BD9-81ED-4DB2-BD59-A6C34878D82A}">
                    <a16:rowId xmlns:a16="http://schemas.microsoft.com/office/drawing/2014/main" val="1176126058"/>
                  </a:ext>
                </a:extLst>
              </a:tr>
              <a:tr h="642928">
                <a:tc>
                  <a:txBody>
                    <a:bodyPr/>
                    <a:lstStyle/>
                    <a:p>
                      <a:pPr algn="ctr"/>
                      <a:r>
                        <a:rPr lang="en-US" b="1" dirty="0">
                          <a:solidFill>
                            <a:srgbClr val="00B050"/>
                          </a:solidFill>
                        </a:rPr>
                        <a:t>0.1%</a:t>
                      </a:r>
                    </a:p>
                  </a:txBody>
                  <a:tcPr anchor="ctr"/>
                </a:tc>
                <a:tc>
                  <a:txBody>
                    <a:bodyPr/>
                    <a:lstStyle/>
                    <a:p>
                      <a:pPr algn="ctr"/>
                      <a:r>
                        <a:rPr lang="en-US" b="1" dirty="0">
                          <a:solidFill>
                            <a:srgbClr val="FF0000"/>
                          </a:solidFill>
                        </a:rPr>
                        <a:t>-1.6%</a:t>
                      </a:r>
                    </a:p>
                  </a:txBody>
                  <a:tcPr anchor="ctr"/>
                </a:tc>
                <a:tc>
                  <a:txBody>
                    <a:bodyPr/>
                    <a:lstStyle/>
                    <a:p>
                      <a:pPr algn="ctr"/>
                      <a:r>
                        <a:rPr lang="en-US" b="1" dirty="0">
                          <a:solidFill>
                            <a:srgbClr val="00B050"/>
                          </a:solidFill>
                        </a:rPr>
                        <a:t>3.8%</a:t>
                      </a:r>
                    </a:p>
                  </a:txBody>
                  <a:tcPr anchor="ctr"/>
                </a:tc>
                <a:tc>
                  <a:txBody>
                    <a:bodyPr/>
                    <a:lstStyle/>
                    <a:p>
                      <a:pPr algn="ctr"/>
                      <a:r>
                        <a:rPr lang="en-US" b="1" dirty="0">
                          <a:solidFill>
                            <a:srgbClr val="00B050"/>
                          </a:solidFill>
                        </a:rPr>
                        <a:t>16.0%</a:t>
                      </a:r>
                    </a:p>
                  </a:txBody>
                  <a:tcPr anchor="ctr"/>
                </a:tc>
                <a:tc>
                  <a:txBody>
                    <a:bodyPr/>
                    <a:lstStyle/>
                    <a:p>
                      <a:pPr algn="ctr"/>
                      <a:r>
                        <a:rPr lang="en-US" b="1" dirty="0">
                          <a:solidFill>
                            <a:srgbClr val="00B050"/>
                          </a:solidFill>
                        </a:rPr>
                        <a:t>17.6%</a:t>
                      </a:r>
                    </a:p>
                  </a:txBody>
                  <a:tcPr anchor="ctr"/>
                </a:tc>
                <a:tc>
                  <a:txBody>
                    <a:bodyPr/>
                    <a:lstStyle/>
                    <a:p>
                      <a:pPr algn="ctr"/>
                      <a:r>
                        <a:rPr lang="en-US" b="1" dirty="0">
                          <a:solidFill>
                            <a:srgbClr val="00B050"/>
                          </a:solidFill>
                        </a:rPr>
                        <a:t>47.1%</a:t>
                      </a:r>
                    </a:p>
                  </a:txBody>
                  <a:tcPr anchor="ctr"/>
                </a:tc>
                <a:tc>
                  <a:txBody>
                    <a:bodyPr/>
                    <a:lstStyle/>
                    <a:p>
                      <a:pPr algn="ctr"/>
                      <a:r>
                        <a:rPr lang="en-US" b="1" dirty="0">
                          <a:solidFill>
                            <a:srgbClr val="00B050"/>
                          </a:solidFill>
                        </a:rPr>
                        <a:t>132.6%</a:t>
                      </a:r>
                    </a:p>
                  </a:txBody>
                  <a:tcPr anchor="ctr"/>
                </a:tc>
                <a:extLst>
                  <a:ext uri="{0D108BD9-81ED-4DB2-BD59-A6C34878D82A}">
                    <a16:rowId xmlns:a16="http://schemas.microsoft.com/office/drawing/2014/main" val="2201183041"/>
                  </a:ext>
                </a:extLst>
              </a:tr>
            </a:tbl>
          </a:graphicData>
        </a:graphic>
      </p:graphicFrame>
    </p:spTree>
    <p:extLst>
      <p:ext uri="{BB962C8B-B14F-4D97-AF65-F5344CB8AC3E}">
        <p14:creationId xmlns:p14="http://schemas.microsoft.com/office/powerpoint/2010/main" val="1114852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3E2CE-A5BB-1F15-A96C-F7F084DF23FF}"/>
              </a:ext>
            </a:extLst>
          </p:cNvPr>
          <p:cNvSpPr/>
          <p:nvPr/>
        </p:nvSpPr>
        <p:spPr>
          <a:xfrm>
            <a:off x="1" y="-36095"/>
            <a:ext cx="12191999" cy="6857999"/>
          </a:xfrm>
          <a:prstGeom prst="rect">
            <a:avLst/>
          </a:prstGeom>
          <a:solidFill>
            <a:srgbClr val="11B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DB6C9-9E96-F019-EEE1-49080EF1883A}"/>
              </a:ext>
            </a:extLst>
          </p:cNvPr>
          <p:cNvSpPr>
            <a:spLocks noGrp="1"/>
          </p:cNvSpPr>
          <p:nvPr>
            <p:ph type="ctrTitle"/>
          </p:nvPr>
        </p:nvSpPr>
        <p:spPr>
          <a:xfrm>
            <a:off x="1161803" y="2552700"/>
            <a:ext cx="9868394" cy="876300"/>
          </a:xfrm>
        </p:spPr>
        <p:txBody>
          <a:bodyPr lIns="91440" tIns="45720" rIns="91440" bIns="45720" anchor="t">
            <a:noAutofit/>
          </a:bodyPr>
          <a:lstStyle/>
          <a:p>
            <a:pPr algn="ctr"/>
            <a:r>
              <a:rPr lang="en-US" sz="7000" b="1" cap="all">
                <a:solidFill>
                  <a:srgbClr val="FFFFFF"/>
                </a:solidFill>
                <a:latin typeface="+mj-lt"/>
              </a:rPr>
              <a:t>Economic Conditions</a:t>
            </a:r>
          </a:p>
        </p:txBody>
      </p:sp>
      <p:pic>
        <p:nvPicPr>
          <p:cNvPr id="3" name="Picture 2">
            <a:extLst>
              <a:ext uri="{FF2B5EF4-FFF2-40B4-BE49-F238E27FC236}">
                <a16:creationId xmlns:a16="http://schemas.microsoft.com/office/drawing/2014/main" id="{B1A537B1-A016-04AE-15B8-ECCA805CF8A3}"/>
              </a:ext>
            </a:extLst>
          </p:cNvPr>
          <p:cNvPicPr>
            <a:picLocks noChangeAspect="1"/>
          </p:cNvPicPr>
          <p:nvPr/>
        </p:nvPicPr>
        <p:blipFill>
          <a:blip r:embed="rId2"/>
          <a:stretch>
            <a:fillRect/>
          </a:stretch>
        </p:blipFill>
        <p:spPr>
          <a:xfrm>
            <a:off x="271236" y="5764429"/>
            <a:ext cx="3289300" cy="1092200"/>
          </a:xfrm>
          <a:prstGeom prst="rect">
            <a:avLst/>
          </a:prstGeom>
        </p:spPr>
      </p:pic>
      <p:pic>
        <p:nvPicPr>
          <p:cNvPr id="5" name="Picture 4">
            <a:extLst>
              <a:ext uri="{FF2B5EF4-FFF2-40B4-BE49-F238E27FC236}">
                <a16:creationId xmlns:a16="http://schemas.microsoft.com/office/drawing/2014/main" id="{55412A9A-0AE8-A8F9-046E-0829DE204923}"/>
              </a:ext>
            </a:extLst>
          </p:cNvPr>
          <p:cNvPicPr>
            <a:picLocks noChangeAspect="1"/>
          </p:cNvPicPr>
          <p:nvPr/>
        </p:nvPicPr>
        <p:blipFill>
          <a:blip r:embed="rId3"/>
          <a:stretch>
            <a:fillRect/>
          </a:stretch>
        </p:blipFill>
        <p:spPr>
          <a:xfrm>
            <a:off x="7939232" y="5872379"/>
            <a:ext cx="4127500" cy="876300"/>
          </a:xfrm>
          <a:prstGeom prst="rect">
            <a:avLst/>
          </a:prstGeom>
        </p:spPr>
      </p:pic>
    </p:spTree>
    <p:extLst>
      <p:ext uri="{BB962C8B-B14F-4D97-AF65-F5344CB8AC3E}">
        <p14:creationId xmlns:p14="http://schemas.microsoft.com/office/powerpoint/2010/main" val="42436644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609985" y="369932"/>
            <a:ext cx="10972030" cy="655926"/>
          </a:xfrm>
        </p:spPr>
        <p:txBody>
          <a:bodyPr vert="horz" lIns="55449" tIns="27725" rIns="55449" bIns="27725" rtlCol="0" anchor="b">
            <a:normAutofit/>
          </a:bodyPr>
          <a:lstStyle/>
          <a:p>
            <a:r>
              <a:rPr lang="en-US" sz="4000" b="1" dirty="0">
                <a:solidFill>
                  <a:srgbClr val="11B387"/>
                </a:solidFill>
                <a:latin typeface="+mj-lt"/>
              </a:rPr>
              <a:t>Monetary Policy</a:t>
            </a:r>
          </a:p>
        </p:txBody>
      </p:sp>
      <p:sp>
        <p:nvSpPr>
          <p:cNvPr id="7" name="TextBox 6">
            <a:extLst>
              <a:ext uri="{FF2B5EF4-FFF2-40B4-BE49-F238E27FC236}">
                <a16:creationId xmlns:a16="http://schemas.microsoft.com/office/drawing/2014/main" id="{57396B1A-606D-1998-9FF7-71DDF5426F70}"/>
              </a:ext>
            </a:extLst>
          </p:cNvPr>
          <p:cNvSpPr txBox="1"/>
          <p:nvPr/>
        </p:nvSpPr>
        <p:spPr>
          <a:xfrm>
            <a:off x="735291" y="1150069"/>
            <a:ext cx="10417405" cy="9426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3953" hangingPunct="0">
              <a:buFont typeface="Arial" panose="020B0604020202020204" pitchFamily="34" charset="0"/>
              <a:buChar char="•"/>
            </a:pPr>
            <a:r>
              <a:rPr lang="en-US" dirty="0"/>
              <a:t>In response to rampant post-covid inflation, the Federal Reserve embarked on the most aggressive tightening cycle in the last 30 years from the perspectives of both speed and magnitude.</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8" name="Footer Placeholder 2">
            <a:extLst>
              <a:ext uri="{FF2B5EF4-FFF2-40B4-BE49-F238E27FC236}">
                <a16:creationId xmlns:a16="http://schemas.microsoft.com/office/drawing/2014/main" id="{A7DC34AA-B069-0616-C128-37B6CCADFA21}"/>
              </a:ext>
            </a:extLst>
          </p:cNvPr>
          <p:cNvSpPr txBox="1">
            <a:spLocks/>
          </p:cNvSpPr>
          <p:nvPr/>
        </p:nvSpPr>
        <p:spPr>
          <a:xfrm>
            <a:off x="0" y="5552388"/>
            <a:ext cx="3761295" cy="32396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Source: </a:t>
            </a:r>
            <a:r>
              <a:rPr lang="en-US" sz="1000" dirty="0" err="1"/>
              <a:t>Factset</a:t>
            </a:r>
            <a:r>
              <a:rPr lang="en-US" sz="1000" dirty="0"/>
              <a:t>, Team Research</a:t>
            </a:r>
          </a:p>
        </p:txBody>
      </p:sp>
      <p:graphicFrame>
        <p:nvGraphicFramePr>
          <p:cNvPr id="2" name="Content Placeholder 3">
            <a:extLst>
              <a:ext uri="{FF2B5EF4-FFF2-40B4-BE49-F238E27FC236}">
                <a16:creationId xmlns:a16="http://schemas.microsoft.com/office/drawing/2014/main" id="{824A0B44-C364-F903-7871-9F588F1DF8B1}"/>
              </a:ext>
            </a:extLst>
          </p:cNvPr>
          <p:cNvGraphicFramePr>
            <a:graphicFrameLocks/>
          </p:cNvGraphicFramePr>
          <p:nvPr>
            <p:extLst>
              <p:ext uri="{D42A27DB-BD31-4B8C-83A1-F6EECF244321}">
                <p14:modId xmlns:p14="http://schemas.microsoft.com/office/powerpoint/2010/main" val="4169629258"/>
              </p:ext>
            </p:extLst>
          </p:nvPr>
        </p:nvGraphicFramePr>
        <p:xfrm>
          <a:off x="1027915" y="1982679"/>
          <a:ext cx="9832156" cy="35508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9506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105F-D2B1-C6EB-C6B5-9BF654AA3028}"/>
              </a:ext>
            </a:extLst>
          </p:cNvPr>
          <p:cNvSpPr>
            <a:spLocks noGrp="1"/>
          </p:cNvSpPr>
          <p:nvPr>
            <p:ph type="title"/>
          </p:nvPr>
        </p:nvSpPr>
        <p:spPr>
          <a:xfrm>
            <a:off x="298515" y="265589"/>
            <a:ext cx="10972800" cy="752134"/>
          </a:xfrm>
        </p:spPr>
        <p:txBody>
          <a:bodyPr>
            <a:normAutofit/>
          </a:bodyPr>
          <a:lstStyle/>
          <a:p>
            <a:r>
              <a:rPr lang="en-US" b="1" dirty="0">
                <a:latin typeface="+mj-lt"/>
              </a:rPr>
              <a:t>The Federal Reserve’s Dual Mandate</a:t>
            </a:r>
            <a:endParaRPr lang="en-US" sz="4000" b="1" dirty="0">
              <a:solidFill>
                <a:srgbClr val="11B387"/>
              </a:solidFill>
              <a:latin typeface="+mj-lt"/>
            </a:endParaRPr>
          </a:p>
        </p:txBody>
      </p:sp>
      <p:sp>
        <p:nvSpPr>
          <p:cNvPr id="4" name="Text Placeholder 3">
            <a:extLst>
              <a:ext uri="{FF2B5EF4-FFF2-40B4-BE49-F238E27FC236}">
                <a16:creationId xmlns:a16="http://schemas.microsoft.com/office/drawing/2014/main" id="{23D36B5E-15D0-FA8D-A9D7-9B5AE1489C50}"/>
              </a:ext>
            </a:extLst>
          </p:cNvPr>
          <p:cNvSpPr>
            <a:spLocks noGrp="1"/>
          </p:cNvSpPr>
          <p:nvPr>
            <p:ph type="body" sz="half" idx="1"/>
          </p:nvPr>
        </p:nvSpPr>
        <p:spPr>
          <a:xfrm>
            <a:off x="609600" y="1045632"/>
            <a:ext cx="10972800" cy="598999"/>
          </a:xfrm>
        </p:spPr>
        <p:txBody>
          <a:bodyPr>
            <a:normAutofit fontScale="47500" lnSpcReduction="20000"/>
          </a:bodyPr>
          <a:lstStyle/>
          <a:p>
            <a:pPr marL="285750" indent="-285750" defTabSz="913953" hangingPunct="0">
              <a:buFont typeface="Arial" panose="020B0604020202020204" pitchFamily="34" charset="0"/>
              <a:buChar char="•"/>
            </a:pPr>
            <a:r>
              <a:rPr lang="en-US" sz="3800" kern="1200" dirty="0">
                <a:solidFill>
                  <a:schemeClr val="tx1"/>
                </a:solidFill>
                <a:latin typeface="+mn-lt"/>
                <a:ea typeface="+mn-ea"/>
                <a:cs typeface="+mn-cs"/>
              </a:rPr>
              <a:t>Inflation is stagnant above the Federal Reserve’s 2% target.  However, unemployment has begun to edge higher which may motivate the Fed to begin easing monetary policy in late 2024 or early 2025.</a:t>
            </a:r>
          </a:p>
          <a:p>
            <a:endParaRPr lang="en-US" dirty="0"/>
          </a:p>
        </p:txBody>
      </p:sp>
      <p:sp>
        <p:nvSpPr>
          <p:cNvPr id="10" name="TextBox 9">
            <a:extLst>
              <a:ext uri="{FF2B5EF4-FFF2-40B4-BE49-F238E27FC236}">
                <a16:creationId xmlns:a16="http://schemas.microsoft.com/office/drawing/2014/main" id="{2DAABE34-91CC-6F5F-169C-180818051195}"/>
              </a:ext>
            </a:extLst>
          </p:cNvPr>
          <p:cNvSpPr txBox="1"/>
          <p:nvPr/>
        </p:nvSpPr>
        <p:spPr>
          <a:xfrm>
            <a:off x="-22362" y="5533847"/>
            <a:ext cx="609442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000" dirty="0"/>
              <a:t>Source: </a:t>
            </a:r>
            <a:r>
              <a:rPr lang="en-US" sz="1000" dirty="0" err="1"/>
              <a:t>Factset</a:t>
            </a:r>
            <a:r>
              <a:rPr lang="en-US" sz="1000" dirty="0"/>
              <a:t>, </a:t>
            </a:r>
          </a:p>
          <a:p>
            <a:pPr algn="l"/>
            <a:r>
              <a:rPr lang="en-US" sz="1000" dirty="0"/>
              <a:t>Team Research</a:t>
            </a:r>
          </a:p>
        </p:txBody>
      </p:sp>
      <p:graphicFrame>
        <p:nvGraphicFramePr>
          <p:cNvPr id="3" name="Content Placeholder 6">
            <a:extLst>
              <a:ext uri="{FF2B5EF4-FFF2-40B4-BE49-F238E27FC236}">
                <a16:creationId xmlns:a16="http://schemas.microsoft.com/office/drawing/2014/main" id="{B152DE2D-93F2-9290-9ED6-06BCDC286159}"/>
              </a:ext>
            </a:extLst>
          </p:cNvPr>
          <p:cNvGraphicFramePr>
            <a:graphicFrameLocks/>
          </p:cNvGraphicFramePr>
          <p:nvPr>
            <p:extLst>
              <p:ext uri="{D42A27DB-BD31-4B8C-83A1-F6EECF244321}">
                <p14:modId xmlns:p14="http://schemas.microsoft.com/office/powerpoint/2010/main" val="1866583497"/>
              </p:ext>
            </p:extLst>
          </p:nvPr>
        </p:nvGraphicFramePr>
        <p:xfrm>
          <a:off x="998115" y="1498451"/>
          <a:ext cx="52578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C5E0F35D-1552-B560-DD4E-7C570A7EB79B}"/>
              </a:ext>
            </a:extLst>
          </p:cNvPr>
          <p:cNvGraphicFramePr>
            <a:graphicFrameLocks/>
          </p:cNvGraphicFramePr>
          <p:nvPr>
            <p:extLst>
              <p:ext uri="{D42A27DB-BD31-4B8C-83A1-F6EECF244321}">
                <p14:modId xmlns:p14="http://schemas.microsoft.com/office/powerpoint/2010/main" val="2397365336"/>
              </p:ext>
            </p:extLst>
          </p:nvPr>
        </p:nvGraphicFramePr>
        <p:xfrm>
          <a:off x="6439763" y="1730226"/>
          <a:ext cx="4963160" cy="41195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995996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0276-8A72-960E-EF7B-E7BA6F5ECF92}"/>
              </a:ext>
            </a:extLst>
          </p:cNvPr>
          <p:cNvSpPr>
            <a:spLocks noGrp="1"/>
          </p:cNvSpPr>
          <p:nvPr>
            <p:ph type="title"/>
          </p:nvPr>
        </p:nvSpPr>
        <p:spPr>
          <a:xfrm>
            <a:off x="609600" y="0"/>
            <a:ext cx="10972800" cy="769099"/>
          </a:xfrm>
        </p:spPr>
        <p:txBody>
          <a:bodyPr/>
          <a:lstStyle/>
          <a:p>
            <a:r>
              <a:rPr lang="en-US" b="1" dirty="0">
                <a:latin typeface="+mj-lt"/>
              </a:rPr>
              <a:t>Labor Market</a:t>
            </a:r>
            <a:endParaRPr lang="en-US" sz="4000" b="1" dirty="0">
              <a:solidFill>
                <a:srgbClr val="11B387"/>
              </a:solidFill>
              <a:latin typeface="+mj-lt"/>
            </a:endParaRPr>
          </a:p>
        </p:txBody>
      </p:sp>
      <p:sp>
        <p:nvSpPr>
          <p:cNvPr id="8" name="Text Placeholder 7">
            <a:extLst>
              <a:ext uri="{FF2B5EF4-FFF2-40B4-BE49-F238E27FC236}">
                <a16:creationId xmlns:a16="http://schemas.microsoft.com/office/drawing/2014/main" id="{2462E302-F41E-A5B7-ABC7-15BF803F65A9}"/>
              </a:ext>
            </a:extLst>
          </p:cNvPr>
          <p:cNvSpPr>
            <a:spLocks noGrp="1"/>
          </p:cNvSpPr>
          <p:nvPr>
            <p:ph type="body" sz="half" idx="1"/>
          </p:nvPr>
        </p:nvSpPr>
        <p:spPr>
          <a:xfrm>
            <a:off x="609600" y="910502"/>
            <a:ext cx="10972800" cy="607214"/>
          </a:xfrm>
        </p:spPr>
        <p:txBody>
          <a:bodyPr>
            <a:normAutofit fontScale="55000" lnSpcReduction="20000"/>
          </a:bodyPr>
          <a:lstStyle/>
          <a:p>
            <a:pPr marL="285750" indent="-285750" defTabSz="913953" hangingPunct="0">
              <a:buFont typeface="Arial" panose="020B0604020202020204" pitchFamily="34" charset="0"/>
              <a:buChar char="•"/>
            </a:pPr>
            <a:r>
              <a:rPr lang="en-US" sz="3300" kern="1200" dirty="0">
                <a:solidFill>
                  <a:schemeClr val="tx1"/>
                </a:solidFill>
                <a:latin typeface="+mn-lt"/>
                <a:ea typeface="+mn-ea"/>
                <a:cs typeface="+mn-cs"/>
              </a:rPr>
              <a:t>Aggressive monetary tightening has led to a significant decline in job openings.  Despite the stable unemployment rate thus far, jobless claims data point to a rising unemployment rate in the near future. </a:t>
            </a:r>
          </a:p>
          <a:p>
            <a:endParaRPr lang="en-US" dirty="0"/>
          </a:p>
        </p:txBody>
      </p:sp>
      <p:sp>
        <p:nvSpPr>
          <p:cNvPr id="12" name="TextBox 11">
            <a:extLst>
              <a:ext uri="{FF2B5EF4-FFF2-40B4-BE49-F238E27FC236}">
                <a16:creationId xmlns:a16="http://schemas.microsoft.com/office/drawing/2014/main" id="{87BFA726-E4F3-7420-9A43-5A4D3D8A66CF}"/>
              </a:ext>
            </a:extLst>
          </p:cNvPr>
          <p:cNvSpPr txBox="1"/>
          <p:nvPr/>
        </p:nvSpPr>
        <p:spPr>
          <a:xfrm>
            <a:off x="0" y="5509844"/>
            <a:ext cx="609442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000" dirty="0"/>
              <a:t>Source: </a:t>
            </a:r>
            <a:r>
              <a:rPr lang="en-US" sz="1000" dirty="0" err="1"/>
              <a:t>Factset</a:t>
            </a:r>
            <a:r>
              <a:rPr lang="en-US" sz="1000" dirty="0"/>
              <a:t>, </a:t>
            </a:r>
          </a:p>
          <a:p>
            <a:pPr algn="l"/>
            <a:r>
              <a:rPr lang="en-US" sz="1000" dirty="0"/>
              <a:t>Team Research</a:t>
            </a:r>
          </a:p>
        </p:txBody>
      </p:sp>
      <p:graphicFrame>
        <p:nvGraphicFramePr>
          <p:cNvPr id="3" name="Chart 2">
            <a:extLst>
              <a:ext uri="{FF2B5EF4-FFF2-40B4-BE49-F238E27FC236}">
                <a16:creationId xmlns:a16="http://schemas.microsoft.com/office/drawing/2014/main" id="{C3C3AD66-49F4-4934-3BD7-16520E8C10EA}"/>
              </a:ext>
            </a:extLst>
          </p:cNvPr>
          <p:cNvGraphicFramePr>
            <a:graphicFrameLocks/>
          </p:cNvGraphicFramePr>
          <p:nvPr>
            <p:extLst>
              <p:ext uri="{D42A27DB-BD31-4B8C-83A1-F6EECF244321}">
                <p14:modId xmlns:p14="http://schemas.microsoft.com/office/powerpoint/2010/main" val="2040573756"/>
              </p:ext>
            </p:extLst>
          </p:nvPr>
        </p:nvGraphicFramePr>
        <p:xfrm>
          <a:off x="1130431" y="1659119"/>
          <a:ext cx="4572000" cy="393985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57E3C82A-F484-0D5B-4A3A-41BC23CF539D}"/>
              </a:ext>
            </a:extLst>
          </p:cNvPr>
          <p:cNvGraphicFramePr>
            <a:graphicFrameLocks/>
          </p:cNvGraphicFramePr>
          <p:nvPr>
            <p:extLst>
              <p:ext uri="{D42A27DB-BD31-4B8C-83A1-F6EECF244321}">
                <p14:modId xmlns:p14="http://schemas.microsoft.com/office/powerpoint/2010/main" val="3760786415"/>
              </p:ext>
            </p:extLst>
          </p:nvPr>
        </p:nvGraphicFramePr>
        <p:xfrm>
          <a:off x="6094428" y="1659119"/>
          <a:ext cx="5174609" cy="3976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435018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0276-8A72-960E-EF7B-E7BA6F5ECF92}"/>
              </a:ext>
            </a:extLst>
          </p:cNvPr>
          <p:cNvSpPr>
            <a:spLocks noGrp="1"/>
          </p:cNvSpPr>
          <p:nvPr>
            <p:ph type="title"/>
          </p:nvPr>
        </p:nvSpPr>
        <p:spPr>
          <a:xfrm>
            <a:off x="147687" y="141403"/>
            <a:ext cx="10972800" cy="769099"/>
          </a:xfrm>
        </p:spPr>
        <p:txBody>
          <a:bodyPr>
            <a:normAutofit/>
          </a:bodyPr>
          <a:lstStyle/>
          <a:p>
            <a:r>
              <a:rPr lang="en-US" sz="3400" b="1" dirty="0">
                <a:latin typeface="+mj-lt"/>
              </a:rPr>
              <a:t>Equities look beyond delayed rate cuts</a:t>
            </a:r>
            <a:endParaRPr lang="en-US" sz="3400" b="1" dirty="0">
              <a:solidFill>
                <a:srgbClr val="11B387"/>
              </a:solidFill>
              <a:latin typeface="+mj-lt"/>
            </a:endParaRPr>
          </a:p>
        </p:txBody>
      </p:sp>
      <p:sp>
        <p:nvSpPr>
          <p:cNvPr id="8" name="Text Placeholder 7">
            <a:extLst>
              <a:ext uri="{FF2B5EF4-FFF2-40B4-BE49-F238E27FC236}">
                <a16:creationId xmlns:a16="http://schemas.microsoft.com/office/drawing/2014/main" id="{2462E302-F41E-A5B7-ABC7-15BF803F65A9}"/>
              </a:ext>
            </a:extLst>
          </p:cNvPr>
          <p:cNvSpPr>
            <a:spLocks noGrp="1"/>
          </p:cNvSpPr>
          <p:nvPr>
            <p:ph type="body" sz="half" idx="1"/>
          </p:nvPr>
        </p:nvSpPr>
        <p:spPr>
          <a:xfrm>
            <a:off x="609600" y="910502"/>
            <a:ext cx="10972800" cy="769098"/>
          </a:xfrm>
        </p:spPr>
        <p:txBody>
          <a:bodyPr>
            <a:normAutofit fontScale="55000" lnSpcReduction="20000"/>
          </a:bodyPr>
          <a:lstStyle/>
          <a:p>
            <a:pPr marL="285750" indent="-285750" defTabSz="913953" hangingPunct="0">
              <a:buFont typeface="Arial" panose="020B0604020202020204" pitchFamily="34" charset="0"/>
              <a:buChar char="•"/>
            </a:pPr>
            <a:r>
              <a:rPr lang="en-US" sz="3300" kern="1200" dirty="0">
                <a:solidFill>
                  <a:schemeClr val="tx1"/>
                </a:solidFill>
                <a:latin typeface="+mn-lt"/>
                <a:ea typeface="+mn-ea"/>
                <a:cs typeface="+mn-cs"/>
              </a:rPr>
              <a:t>Rate cuts have been delayed due to stubborn inflation and a tight labor market.  However, equity performance have become more focused on fundamentals as earnings estimates continue to march higher.</a:t>
            </a:r>
          </a:p>
          <a:p>
            <a:endParaRPr lang="en-US" dirty="0"/>
          </a:p>
        </p:txBody>
      </p:sp>
      <p:sp>
        <p:nvSpPr>
          <p:cNvPr id="12" name="TextBox 11">
            <a:extLst>
              <a:ext uri="{FF2B5EF4-FFF2-40B4-BE49-F238E27FC236}">
                <a16:creationId xmlns:a16="http://schemas.microsoft.com/office/drawing/2014/main" id="{87BFA726-E4F3-7420-9A43-5A4D3D8A66CF}"/>
              </a:ext>
            </a:extLst>
          </p:cNvPr>
          <p:cNvSpPr txBox="1"/>
          <p:nvPr/>
        </p:nvSpPr>
        <p:spPr>
          <a:xfrm>
            <a:off x="0" y="5509843"/>
            <a:ext cx="609442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000" dirty="0"/>
              <a:t>Source: </a:t>
            </a:r>
            <a:r>
              <a:rPr lang="en-US" sz="1000" dirty="0" err="1"/>
              <a:t>Factset</a:t>
            </a:r>
            <a:r>
              <a:rPr lang="en-US" sz="1000" dirty="0"/>
              <a:t>, </a:t>
            </a:r>
          </a:p>
          <a:p>
            <a:pPr algn="l"/>
            <a:r>
              <a:rPr lang="en-US" sz="1000" dirty="0"/>
              <a:t>Team Research</a:t>
            </a:r>
          </a:p>
        </p:txBody>
      </p:sp>
      <p:graphicFrame>
        <p:nvGraphicFramePr>
          <p:cNvPr id="5" name="Content Placeholder 4">
            <a:extLst>
              <a:ext uri="{FF2B5EF4-FFF2-40B4-BE49-F238E27FC236}">
                <a16:creationId xmlns:a16="http://schemas.microsoft.com/office/drawing/2014/main" id="{946036FD-8F18-9C91-C3B1-4170318CA107}"/>
              </a:ext>
            </a:extLst>
          </p:cNvPr>
          <p:cNvGraphicFramePr>
            <a:graphicFrameLocks/>
          </p:cNvGraphicFramePr>
          <p:nvPr>
            <p:extLst>
              <p:ext uri="{D42A27DB-BD31-4B8C-83A1-F6EECF244321}">
                <p14:modId xmlns:p14="http://schemas.microsoft.com/office/powerpoint/2010/main" val="2855973464"/>
              </p:ext>
            </p:extLst>
          </p:nvPr>
        </p:nvGraphicFramePr>
        <p:xfrm>
          <a:off x="960749" y="1812697"/>
          <a:ext cx="5410200" cy="35796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9B7FE3A-0805-FBCE-7463-4B2F2D88509F}"/>
              </a:ext>
            </a:extLst>
          </p:cNvPr>
          <p:cNvGraphicFramePr>
            <a:graphicFrameLocks/>
          </p:cNvGraphicFramePr>
          <p:nvPr>
            <p:extLst>
              <p:ext uri="{D42A27DB-BD31-4B8C-83A1-F6EECF244321}">
                <p14:modId xmlns:p14="http://schemas.microsoft.com/office/powerpoint/2010/main" val="1023373911"/>
              </p:ext>
            </p:extLst>
          </p:nvPr>
        </p:nvGraphicFramePr>
        <p:xfrm>
          <a:off x="6646564" y="1815731"/>
          <a:ext cx="4829783" cy="3694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805674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0276-8A72-960E-EF7B-E7BA6F5ECF92}"/>
              </a:ext>
            </a:extLst>
          </p:cNvPr>
          <p:cNvSpPr>
            <a:spLocks noGrp="1"/>
          </p:cNvSpPr>
          <p:nvPr>
            <p:ph type="title"/>
          </p:nvPr>
        </p:nvSpPr>
        <p:spPr>
          <a:xfrm>
            <a:off x="0" y="55747"/>
            <a:ext cx="10972800" cy="769099"/>
          </a:xfrm>
        </p:spPr>
        <p:txBody>
          <a:bodyPr>
            <a:normAutofit/>
          </a:bodyPr>
          <a:lstStyle/>
          <a:p>
            <a:r>
              <a:rPr lang="en-US" sz="3400" b="1" dirty="0">
                <a:latin typeface="+mj-lt"/>
              </a:rPr>
              <a:t>Consumers have Begun to weaken</a:t>
            </a:r>
            <a:endParaRPr lang="en-US" sz="3400" b="1" dirty="0">
              <a:solidFill>
                <a:srgbClr val="11B387"/>
              </a:solidFill>
              <a:latin typeface="+mj-lt"/>
            </a:endParaRPr>
          </a:p>
        </p:txBody>
      </p:sp>
      <p:sp>
        <p:nvSpPr>
          <p:cNvPr id="8" name="Text Placeholder 7">
            <a:extLst>
              <a:ext uri="{FF2B5EF4-FFF2-40B4-BE49-F238E27FC236}">
                <a16:creationId xmlns:a16="http://schemas.microsoft.com/office/drawing/2014/main" id="{2462E302-F41E-A5B7-ABC7-15BF803F65A9}"/>
              </a:ext>
            </a:extLst>
          </p:cNvPr>
          <p:cNvSpPr>
            <a:spLocks noGrp="1"/>
          </p:cNvSpPr>
          <p:nvPr>
            <p:ph type="body" sz="half" idx="1"/>
          </p:nvPr>
        </p:nvSpPr>
        <p:spPr>
          <a:xfrm>
            <a:off x="609600" y="910502"/>
            <a:ext cx="10972800" cy="769098"/>
          </a:xfrm>
        </p:spPr>
        <p:txBody>
          <a:bodyPr>
            <a:normAutofit fontScale="70000" lnSpcReduction="20000"/>
          </a:bodyPr>
          <a:lstStyle/>
          <a:p>
            <a:pPr marL="285750" indent="-285750" defTabSz="913953" hangingPunct="0">
              <a:buFont typeface="Arial" panose="020B0604020202020204" pitchFamily="34" charset="0"/>
              <a:buChar char="•"/>
            </a:pPr>
            <a:r>
              <a:rPr lang="en-US" sz="2900" kern="1200" dirty="0">
                <a:solidFill>
                  <a:schemeClr val="tx1"/>
                </a:solidFill>
                <a:latin typeface="+mn-lt"/>
                <a:ea typeface="+mn-ea"/>
                <a:cs typeface="+mn-cs"/>
              </a:rPr>
              <a:t>Moderating Retail Sales growth and an uptick in delinquencies show that consumers are starting to feel the lagged impact of tighter monetary policy and cumulative inflation.</a:t>
            </a:r>
          </a:p>
          <a:p>
            <a:endParaRPr lang="en-US" dirty="0"/>
          </a:p>
        </p:txBody>
      </p:sp>
      <p:sp>
        <p:nvSpPr>
          <p:cNvPr id="12" name="TextBox 11">
            <a:extLst>
              <a:ext uri="{FF2B5EF4-FFF2-40B4-BE49-F238E27FC236}">
                <a16:creationId xmlns:a16="http://schemas.microsoft.com/office/drawing/2014/main" id="{87BFA726-E4F3-7420-9A43-5A4D3D8A66CF}"/>
              </a:ext>
            </a:extLst>
          </p:cNvPr>
          <p:cNvSpPr txBox="1"/>
          <p:nvPr/>
        </p:nvSpPr>
        <p:spPr>
          <a:xfrm>
            <a:off x="0" y="5509843"/>
            <a:ext cx="6094428" cy="400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000" dirty="0"/>
              <a:t>Source: </a:t>
            </a:r>
            <a:r>
              <a:rPr lang="en-US" sz="1000" dirty="0" err="1"/>
              <a:t>Factset</a:t>
            </a:r>
            <a:r>
              <a:rPr lang="en-US" sz="1000" dirty="0"/>
              <a:t>, </a:t>
            </a:r>
          </a:p>
          <a:p>
            <a:pPr algn="l"/>
            <a:r>
              <a:rPr lang="en-US" sz="1000" dirty="0"/>
              <a:t>Team Research</a:t>
            </a:r>
          </a:p>
        </p:txBody>
      </p:sp>
      <p:graphicFrame>
        <p:nvGraphicFramePr>
          <p:cNvPr id="3" name="Content Placeholder 3">
            <a:extLst>
              <a:ext uri="{FF2B5EF4-FFF2-40B4-BE49-F238E27FC236}">
                <a16:creationId xmlns:a16="http://schemas.microsoft.com/office/drawing/2014/main" id="{597B43D4-9322-A3E8-B505-F37990A44E98}"/>
              </a:ext>
            </a:extLst>
          </p:cNvPr>
          <p:cNvGraphicFramePr>
            <a:graphicFrameLocks/>
          </p:cNvGraphicFramePr>
          <p:nvPr>
            <p:extLst>
              <p:ext uri="{D42A27DB-BD31-4B8C-83A1-F6EECF244321}">
                <p14:modId xmlns:p14="http://schemas.microsoft.com/office/powerpoint/2010/main" val="3269497779"/>
              </p:ext>
            </p:extLst>
          </p:nvPr>
        </p:nvGraphicFramePr>
        <p:xfrm>
          <a:off x="839165" y="1463670"/>
          <a:ext cx="540004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E35A15F3-23DB-57C5-37B3-5D95E95CBC12}"/>
              </a:ext>
            </a:extLst>
          </p:cNvPr>
          <p:cNvGraphicFramePr>
            <a:graphicFrameLocks/>
          </p:cNvGraphicFramePr>
          <p:nvPr>
            <p:extLst>
              <p:ext uri="{D42A27DB-BD31-4B8C-83A1-F6EECF244321}">
                <p14:modId xmlns:p14="http://schemas.microsoft.com/office/powerpoint/2010/main" val="2170436405"/>
              </p:ext>
            </p:extLst>
          </p:nvPr>
        </p:nvGraphicFramePr>
        <p:xfrm>
          <a:off x="6468770" y="1463671"/>
          <a:ext cx="5113630"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617690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7C365B-7501-DD2C-81C9-9F7C8F3E1948}"/>
              </a:ext>
            </a:extLst>
          </p:cNvPr>
          <p:cNvSpPr>
            <a:spLocks noGrp="1"/>
          </p:cNvSpPr>
          <p:nvPr>
            <p:ph type="body" idx="1"/>
          </p:nvPr>
        </p:nvSpPr>
        <p:spPr>
          <a:xfrm>
            <a:off x="6381946" y="1291472"/>
            <a:ext cx="5221515" cy="3610466"/>
          </a:xfrm>
        </p:spPr>
        <p:txBody>
          <a:bodyPr>
            <a:normAutofit/>
          </a:bodyPr>
          <a:lstStyle/>
          <a:p>
            <a:pPr algn="ctr"/>
            <a:r>
              <a:rPr lang="en-US" sz="5400" b="1" i="1" dirty="0">
                <a:solidFill>
                  <a:srgbClr val="01B385"/>
                </a:solidFill>
              </a:rPr>
              <a:t>SELLINGER APPLIED PORTFOLIO FUND</a:t>
            </a:r>
            <a:r>
              <a:rPr lang="en-US" sz="5400" b="1" dirty="0">
                <a:solidFill>
                  <a:srgbClr val="01B385"/>
                </a:solidFill>
              </a:rPr>
              <a:t> </a:t>
            </a:r>
          </a:p>
          <a:p>
            <a:pPr algn="ctr"/>
            <a:r>
              <a:rPr lang="en-US" sz="2800" b="1" i="1" dirty="0">
                <a:solidFill>
                  <a:srgbClr val="004E2F"/>
                </a:solidFill>
              </a:rPr>
              <a:t>Summer 2024</a:t>
            </a:r>
          </a:p>
        </p:txBody>
      </p:sp>
      <p:pic>
        <p:nvPicPr>
          <p:cNvPr id="5" name="Picture 4" descr="A stone building with a tree in the background&#10;&#10;Description automatically generated">
            <a:extLst>
              <a:ext uri="{FF2B5EF4-FFF2-40B4-BE49-F238E27FC236}">
                <a16:creationId xmlns:a16="http://schemas.microsoft.com/office/drawing/2014/main" id="{55BD6D98-C8CD-0FD1-2A79-CC3867F55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65" y="850926"/>
            <a:ext cx="5756635" cy="394426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9228222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0276-8A72-960E-EF7B-E7BA6F5ECF92}"/>
              </a:ext>
            </a:extLst>
          </p:cNvPr>
          <p:cNvSpPr>
            <a:spLocks noGrp="1"/>
          </p:cNvSpPr>
          <p:nvPr>
            <p:ph type="title"/>
          </p:nvPr>
        </p:nvSpPr>
        <p:spPr>
          <a:xfrm>
            <a:off x="402211" y="78761"/>
            <a:ext cx="10972800" cy="769099"/>
          </a:xfrm>
        </p:spPr>
        <p:txBody>
          <a:bodyPr>
            <a:normAutofit/>
          </a:bodyPr>
          <a:lstStyle/>
          <a:p>
            <a:r>
              <a:rPr lang="en-US" sz="4000" b="1" dirty="0">
                <a:latin typeface="+mj-lt"/>
              </a:rPr>
              <a:t>Household Net Worth</a:t>
            </a:r>
            <a:endParaRPr lang="en-US" sz="4000" b="1" dirty="0">
              <a:solidFill>
                <a:srgbClr val="11B387"/>
              </a:solidFill>
              <a:latin typeface="+mj-lt"/>
            </a:endParaRPr>
          </a:p>
        </p:txBody>
      </p:sp>
      <p:sp>
        <p:nvSpPr>
          <p:cNvPr id="8" name="Text Placeholder 7">
            <a:extLst>
              <a:ext uri="{FF2B5EF4-FFF2-40B4-BE49-F238E27FC236}">
                <a16:creationId xmlns:a16="http://schemas.microsoft.com/office/drawing/2014/main" id="{2462E302-F41E-A5B7-ABC7-15BF803F65A9}"/>
              </a:ext>
            </a:extLst>
          </p:cNvPr>
          <p:cNvSpPr>
            <a:spLocks noGrp="1"/>
          </p:cNvSpPr>
          <p:nvPr>
            <p:ph type="body" sz="half" idx="1"/>
          </p:nvPr>
        </p:nvSpPr>
        <p:spPr>
          <a:xfrm>
            <a:off x="609600" y="910502"/>
            <a:ext cx="10972800" cy="769098"/>
          </a:xfrm>
        </p:spPr>
        <p:txBody>
          <a:bodyPr>
            <a:normAutofit fontScale="55000" lnSpcReduction="20000"/>
          </a:bodyPr>
          <a:lstStyle/>
          <a:p>
            <a:pPr marL="285750" indent="-285750" defTabSz="913953" hangingPunct="0">
              <a:buFont typeface="Arial" panose="020B0604020202020204" pitchFamily="34" charset="0"/>
              <a:buChar char="•"/>
            </a:pPr>
            <a:r>
              <a:rPr lang="en-US" sz="3300" kern="1200" dirty="0">
                <a:solidFill>
                  <a:schemeClr val="tx1"/>
                </a:solidFill>
                <a:latin typeface="+mn-lt"/>
                <a:ea typeface="+mn-ea"/>
                <a:cs typeface="+mn-cs"/>
              </a:rPr>
              <a:t>It’s hard to envision a severe downturn is imminent with Household Net Worth at ~7.6x disposable income.  Strong equity returns driven by AI have stabilized Net Worth despite economic headwinds.</a:t>
            </a:r>
            <a:endParaRPr lang="en-US" dirty="0"/>
          </a:p>
        </p:txBody>
      </p:sp>
      <p:sp>
        <p:nvSpPr>
          <p:cNvPr id="12" name="TextBox 11">
            <a:extLst>
              <a:ext uri="{FF2B5EF4-FFF2-40B4-BE49-F238E27FC236}">
                <a16:creationId xmlns:a16="http://schemas.microsoft.com/office/drawing/2014/main" id="{87BFA726-E4F3-7420-9A43-5A4D3D8A66CF}"/>
              </a:ext>
            </a:extLst>
          </p:cNvPr>
          <p:cNvSpPr txBox="1"/>
          <p:nvPr/>
        </p:nvSpPr>
        <p:spPr>
          <a:xfrm>
            <a:off x="0" y="5192415"/>
            <a:ext cx="85941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000" dirty="0"/>
              <a:t>Source: </a:t>
            </a:r>
            <a:r>
              <a:rPr lang="en-US" sz="1000" dirty="0" err="1"/>
              <a:t>Factset</a:t>
            </a:r>
            <a:r>
              <a:rPr lang="en-US" sz="1000" dirty="0"/>
              <a:t>, </a:t>
            </a:r>
          </a:p>
          <a:p>
            <a:pPr algn="l"/>
            <a:r>
              <a:rPr lang="en-US" sz="1000" dirty="0"/>
              <a:t>Team Research</a:t>
            </a:r>
          </a:p>
        </p:txBody>
      </p:sp>
      <p:graphicFrame>
        <p:nvGraphicFramePr>
          <p:cNvPr id="3" name="Content Placeholder 3">
            <a:extLst>
              <a:ext uri="{FF2B5EF4-FFF2-40B4-BE49-F238E27FC236}">
                <a16:creationId xmlns:a16="http://schemas.microsoft.com/office/drawing/2014/main" id="{5D82F729-CB3D-3BFF-7293-751F48D85D6E}"/>
              </a:ext>
            </a:extLst>
          </p:cNvPr>
          <p:cNvGraphicFramePr>
            <a:graphicFrameLocks/>
          </p:cNvGraphicFramePr>
          <p:nvPr>
            <p:extLst>
              <p:ext uri="{D42A27DB-BD31-4B8C-83A1-F6EECF244321}">
                <p14:modId xmlns:p14="http://schemas.microsoft.com/office/powerpoint/2010/main" val="1047241641"/>
              </p:ext>
            </p:extLst>
          </p:nvPr>
        </p:nvGraphicFramePr>
        <p:xfrm>
          <a:off x="859411" y="1548963"/>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313537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604484" y="1468313"/>
            <a:ext cx="10972030" cy="3913179"/>
          </a:xfrm>
        </p:spPr>
        <p:txBody>
          <a:bodyPr lIns="55449" tIns="27725" rIns="55449" bIns="27725" anchor="ctr">
            <a:normAutofit/>
          </a:bodyPr>
          <a:lstStyle/>
          <a:p>
            <a:pPr algn="ctr"/>
            <a:r>
              <a:rPr lang="en-US" sz="7000" b="1" cap="all">
                <a:solidFill>
                  <a:srgbClr val="FFFFFF"/>
                </a:solidFill>
                <a:latin typeface="+mj-lt"/>
              </a:rPr>
              <a:t>Current</a:t>
            </a:r>
            <a:br>
              <a:rPr lang="en-US" sz="7000" b="1" cap="all">
                <a:latin typeface="+mj-lt"/>
              </a:rPr>
            </a:br>
            <a:r>
              <a:rPr lang="en-US" sz="7000" b="1" cap="all">
                <a:solidFill>
                  <a:srgbClr val="FFFFFF"/>
                </a:solidFill>
                <a:latin typeface="+mj-lt"/>
              </a:rPr>
              <a:t>Events</a:t>
            </a:r>
          </a:p>
        </p:txBody>
      </p:sp>
    </p:spTree>
    <p:extLst>
      <p:ext uri="{BB962C8B-B14F-4D97-AF65-F5344CB8AC3E}">
        <p14:creationId xmlns:p14="http://schemas.microsoft.com/office/powerpoint/2010/main" val="393168341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321056" y="925651"/>
            <a:ext cx="5581614" cy="4893575"/>
          </a:xfrm>
        </p:spPr>
        <p:txBody>
          <a:bodyPr lIns="91434" tIns="45717" rIns="91434" bIns="45717" anchor="t">
            <a:noAutofit/>
          </a:bodyPr>
          <a:lstStyle/>
          <a:p>
            <a:pPr algn="l" rtl="0" fontAlgn="base">
              <a:buFont typeface="Arial" panose="020B0604020202020204" pitchFamily="34" charset="0"/>
              <a:buChar char="•"/>
            </a:pPr>
            <a:r>
              <a:rPr lang="en-US" sz="1200" kern="1200" dirty="0">
                <a:solidFill>
                  <a:schemeClr val="tx1"/>
                </a:solidFill>
                <a:latin typeface="+mn-lt"/>
                <a:ea typeface="+mn-ea"/>
                <a:cs typeface="+mn-cs"/>
              </a:rPr>
              <a:t> Studies and recent economic data suggest that inflation is cooling at a steady pace without any serious forecasts of decline​</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Inflation slowed in May even while </a:t>
            </a:r>
            <a:r>
              <a:rPr lang="en-US" sz="1200" b="1" kern="1200" dirty="0">
                <a:solidFill>
                  <a:schemeClr val="tx1"/>
                </a:solidFill>
                <a:latin typeface="+mn-lt"/>
                <a:ea typeface="+mn-ea"/>
                <a:cs typeface="+mn-cs"/>
              </a:rPr>
              <a:t>+272,000 </a:t>
            </a:r>
            <a:r>
              <a:rPr lang="en-US" sz="1200" kern="1200" dirty="0">
                <a:solidFill>
                  <a:schemeClr val="tx1"/>
                </a:solidFill>
                <a:latin typeface="+mn-lt"/>
                <a:ea typeface="+mn-ea"/>
                <a:cs typeface="+mn-cs"/>
              </a:rPr>
              <a:t>jobs were added to the US economy ​</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Last month, the consumer price index (CPI) rose </a:t>
            </a:r>
            <a:r>
              <a:rPr lang="en-US" sz="1200" b="1" kern="1200" dirty="0">
                <a:solidFill>
                  <a:schemeClr val="tx1"/>
                </a:solidFill>
                <a:latin typeface="+mn-lt"/>
                <a:ea typeface="+mn-ea"/>
                <a:cs typeface="+mn-cs"/>
              </a:rPr>
              <a:t>3.3%</a:t>
            </a:r>
            <a:r>
              <a:rPr lang="en-US" sz="1200" kern="1200" dirty="0">
                <a:solidFill>
                  <a:schemeClr val="tx1"/>
                </a:solidFill>
                <a:latin typeface="+mn-lt"/>
                <a:ea typeface="+mn-ea"/>
                <a:cs typeface="+mn-cs"/>
              </a:rPr>
              <a:t> year-over-year in May (down from a 3.4% gain in April). This latest reading proves that the Federal Reserve is making progress against inflation​</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Interest rates remain steady but there are expectations of cutting rates before the end of the year (which is likely a cause of the positive momentum in the stock market)​</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Wall Street analysts project that S&amp;P 500 companies' </a:t>
            </a:r>
            <a:r>
              <a:rPr lang="en-US" sz="1200" b="1" kern="1200" dirty="0">
                <a:solidFill>
                  <a:schemeClr val="tx1"/>
                </a:solidFill>
                <a:latin typeface="+mn-lt"/>
                <a:ea typeface="+mn-ea"/>
                <a:cs typeface="+mn-cs"/>
              </a:rPr>
              <a:t>second-quarter earnings</a:t>
            </a:r>
            <a:r>
              <a:rPr lang="en-US" sz="1200" kern="1200" dirty="0">
                <a:solidFill>
                  <a:schemeClr val="tx1"/>
                </a:solidFill>
                <a:latin typeface="+mn-lt"/>
                <a:ea typeface="+mn-ea"/>
                <a:cs typeface="+mn-cs"/>
              </a:rPr>
              <a:t> will increase </a:t>
            </a:r>
            <a:r>
              <a:rPr lang="en-US" sz="1200" b="1" kern="1200" dirty="0">
                <a:solidFill>
                  <a:schemeClr val="tx1"/>
                </a:solidFill>
                <a:latin typeface="+mn-lt"/>
                <a:ea typeface="+mn-ea"/>
                <a:cs typeface="+mn-cs"/>
              </a:rPr>
              <a:t>+9% </a:t>
            </a:r>
            <a:r>
              <a:rPr lang="en-US" sz="1200" kern="1200" dirty="0">
                <a:solidFill>
                  <a:schemeClr val="tx1"/>
                </a:solidFill>
                <a:latin typeface="+mn-lt"/>
                <a:ea typeface="+mn-ea"/>
                <a:cs typeface="+mn-cs"/>
              </a:rPr>
              <a:t>YoY, which is the </a:t>
            </a:r>
            <a:r>
              <a:rPr lang="en-US" sz="1200" b="1" kern="1200" dirty="0">
                <a:solidFill>
                  <a:schemeClr val="tx1"/>
                </a:solidFill>
                <a:latin typeface="+mn-lt"/>
                <a:ea typeface="+mn-ea"/>
                <a:cs typeface="+mn-cs"/>
              </a:rPr>
              <a:t>largest increase since Q1 2022</a:t>
            </a:r>
            <a:r>
              <a:rPr lang="en-US" sz="1200" kern="1200" dirty="0">
                <a:solidFill>
                  <a:schemeClr val="tx1"/>
                </a:solidFill>
                <a:latin typeface="+mn-lt"/>
                <a:ea typeface="+mn-ea"/>
                <a:cs typeface="+mn-cs"/>
              </a:rPr>
              <a:t>​</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For the year, the S&amp;P 500 is up 14%; YTD the S&amp;P 500 is up </a:t>
            </a:r>
            <a:r>
              <a:rPr lang="en-US" sz="1200" b="1" kern="1200" dirty="0">
                <a:solidFill>
                  <a:schemeClr val="tx1"/>
                </a:solidFill>
                <a:latin typeface="+mn-lt"/>
                <a:ea typeface="+mn-ea"/>
                <a:cs typeface="+mn-cs"/>
              </a:rPr>
              <a:t>12.6%</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“That growth and inflation mix is pretty favorable, and the other leg of the stool is the AI investment surge, which is tremendous,” -David Lefkowitz, head of U.S. equities at UBS Global Wealth Management</a:t>
            </a:r>
          </a:p>
          <a:p>
            <a:pPr algn="l" rtl="0" fontAlgn="base">
              <a:buFont typeface="Arial" panose="020B0604020202020204" pitchFamily="34" charset="0"/>
              <a:buChar char="•"/>
            </a:pPr>
            <a:endParaRPr lang="en-US" sz="1200" kern="1200" dirty="0">
              <a:solidFill>
                <a:schemeClr val="tx1"/>
              </a:solidFill>
              <a:latin typeface="+mn-lt"/>
              <a:ea typeface="+mn-ea"/>
              <a:cs typeface="+mn-cs"/>
            </a:endParaRPr>
          </a:p>
          <a:p>
            <a:pPr algn="l" rtl="0" fontAlgn="base">
              <a:buFont typeface="Arial" panose="020B0604020202020204" pitchFamily="34" charset="0"/>
              <a:buChar char="•"/>
            </a:pPr>
            <a:r>
              <a:rPr lang="en-US" sz="1200" kern="1200" dirty="0">
                <a:solidFill>
                  <a:schemeClr val="tx1"/>
                </a:solidFill>
                <a:latin typeface="+mn-lt"/>
                <a:ea typeface="+mn-ea"/>
                <a:cs typeface="+mn-cs"/>
              </a:rPr>
              <a:t> As of 6/28: Inflation flat in May, for a YoY rate that dropped to </a:t>
            </a:r>
            <a:r>
              <a:rPr lang="en-US" sz="1200" b="1" kern="1200" dirty="0">
                <a:solidFill>
                  <a:schemeClr val="tx1"/>
                </a:solidFill>
                <a:latin typeface="+mn-lt"/>
                <a:ea typeface="+mn-ea"/>
                <a:cs typeface="+mn-cs"/>
              </a:rPr>
              <a:t>2.6%</a:t>
            </a:r>
            <a:r>
              <a:rPr lang="en-US" sz="1200" kern="1200" dirty="0">
                <a:solidFill>
                  <a:schemeClr val="tx1"/>
                </a:solidFill>
                <a:latin typeface="+mn-lt"/>
                <a:ea typeface="+mn-ea"/>
                <a:cs typeface="+mn-cs"/>
              </a:rPr>
              <a:t> (using PCE Price Index), according to a report Friday from the Bureau of Economic Analysis</a:t>
            </a: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321056" y="38458"/>
            <a:ext cx="11187817" cy="840107"/>
          </a:xfrm>
        </p:spPr>
        <p:txBody>
          <a:bodyPr lIns="55449" tIns="27725" rIns="55449" bIns="27725" anchor="b">
            <a:noAutofit/>
          </a:bodyPr>
          <a:lstStyle/>
          <a:p>
            <a:r>
              <a:rPr lang="en-US" sz="3200" b="1" dirty="0">
                <a:solidFill>
                  <a:srgbClr val="01B385"/>
                </a:solidFill>
                <a:latin typeface="+mj-lt"/>
              </a:rPr>
              <a:t>Improving Inflation Data Boosts S&amp;P500 Index</a:t>
            </a:r>
          </a:p>
        </p:txBody>
      </p:sp>
      <p:pic>
        <p:nvPicPr>
          <p:cNvPr id="1026" name="Picture 2" descr="A graph with a line going up&#10;&#10;Description automatically generated">
            <a:extLst>
              <a:ext uri="{FF2B5EF4-FFF2-40B4-BE49-F238E27FC236}">
                <a16:creationId xmlns:a16="http://schemas.microsoft.com/office/drawing/2014/main" id="{7FDC82D2-23D8-C05B-FF79-70D6E75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821" y="1131216"/>
            <a:ext cx="5959123" cy="42154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5BB3E5-7718-736B-032E-12651AF73234}"/>
              </a:ext>
            </a:extLst>
          </p:cNvPr>
          <p:cNvSpPr txBox="1"/>
          <p:nvPr/>
        </p:nvSpPr>
        <p:spPr>
          <a:xfrm>
            <a:off x="6097572" y="5603782"/>
            <a:ext cx="60944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b="0" i="0" u="none" strike="noStrike" dirty="0">
                <a:solidFill>
                  <a:srgbClr val="000000"/>
                </a:solidFill>
                <a:effectLst/>
              </a:rPr>
              <a:t>Sources: Wall Street Journal, Forbes, MarketWatch</a:t>
            </a:r>
            <a:endParaRPr lang="en-US" sz="800" dirty="0"/>
          </a:p>
        </p:txBody>
      </p:sp>
    </p:spTree>
    <p:extLst>
      <p:ext uri="{BB962C8B-B14F-4D97-AF65-F5344CB8AC3E}">
        <p14:creationId xmlns:p14="http://schemas.microsoft.com/office/powerpoint/2010/main" val="27336291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547253" y="1091028"/>
            <a:ext cx="7041323" cy="4791297"/>
          </a:xfrm>
        </p:spPr>
        <p:txBody>
          <a:bodyPr lIns="91434" tIns="45717" rIns="91434" bIns="45717" anchor="t">
            <a:noAutofit/>
          </a:bodyPr>
          <a:lstStyle/>
          <a:p>
            <a:pPr marL="171450" lvl="1" indent="-171450" algn="l">
              <a:buFont typeface="Arial" panose="020B0604020202020204" pitchFamily="34" charset="0"/>
              <a:buChar char="•"/>
            </a:pPr>
            <a:r>
              <a:rPr lang="en-US" sz="1300" b="1" dirty="0">
                <a:latin typeface="+mn-lt"/>
              </a:rPr>
              <a:t>Huge demand</a:t>
            </a:r>
            <a:r>
              <a:rPr lang="en-US" sz="1300" dirty="0">
                <a:latin typeface="+mn-lt"/>
              </a:rPr>
              <a:t> in America for weight loss medications, some GLP-1s are on the </a:t>
            </a:r>
            <a:r>
              <a:rPr lang="en-US" sz="1300" b="1" dirty="0">
                <a:latin typeface="+mn-lt"/>
              </a:rPr>
              <a:t>FDA shortage list</a:t>
            </a:r>
            <a:r>
              <a:rPr lang="en-US" sz="1300" dirty="0">
                <a:latin typeface="+mn-lt"/>
              </a:rPr>
              <a:t>​.</a:t>
            </a:r>
          </a:p>
          <a:p>
            <a:pPr lvl="1" indent="0" algn="l"/>
            <a:endParaRPr lang="en-US" sz="1300" dirty="0">
              <a:latin typeface="+mn-lt"/>
            </a:endParaRPr>
          </a:p>
          <a:p>
            <a:pPr marL="171450" lvl="1" indent="-171450" algn="l">
              <a:buFont typeface="Arial" panose="020B0604020202020204" pitchFamily="34" charset="0"/>
              <a:buChar char="•"/>
            </a:pPr>
            <a:r>
              <a:rPr lang="en-US" sz="1300" dirty="0">
                <a:latin typeface="+mn-lt"/>
              </a:rPr>
              <a:t>Last month, </a:t>
            </a:r>
            <a:r>
              <a:rPr lang="en-US" sz="1300" b="1" dirty="0" err="1">
                <a:latin typeface="+mn-lt"/>
              </a:rPr>
              <a:t>Hims</a:t>
            </a:r>
            <a:r>
              <a:rPr lang="en-US" sz="1300" b="1" dirty="0">
                <a:latin typeface="+mn-lt"/>
              </a:rPr>
              <a:t> &amp; Hers </a:t>
            </a:r>
            <a:r>
              <a:rPr lang="en-US" sz="1300" dirty="0">
                <a:latin typeface="+mn-lt"/>
              </a:rPr>
              <a:t>announced an offering of compounded forms of injections that use the same active ingredients as Ozempic​.</a:t>
            </a:r>
          </a:p>
          <a:p>
            <a:pPr lvl="1" indent="0" algn="l"/>
            <a:endParaRPr lang="en-US" sz="1300" dirty="0">
              <a:latin typeface="+mn-lt"/>
            </a:endParaRPr>
          </a:p>
          <a:p>
            <a:pPr marL="171450" lvl="1" indent="-171450" algn="l">
              <a:buFont typeface="Arial" panose="020B0604020202020204" pitchFamily="34" charset="0"/>
              <a:buChar char="•"/>
            </a:pPr>
            <a:r>
              <a:rPr lang="en-US" sz="1300" dirty="0" err="1">
                <a:latin typeface="+mn-lt"/>
              </a:rPr>
              <a:t>Hims</a:t>
            </a:r>
            <a:r>
              <a:rPr lang="en-US" sz="1300" dirty="0">
                <a:latin typeface="+mn-lt"/>
              </a:rPr>
              <a:t> &amp; Hers' offering fills a void and comes at a bargain of a price compared to </a:t>
            </a:r>
            <a:r>
              <a:rPr lang="en-US" sz="1300" b="1" dirty="0">
                <a:latin typeface="+mn-lt"/>
              </a:rPr>
              <a:t>Eli Lilly </a:t>
            </a:r>
            <a:r>
              <a:rPr lang="en-US" sz="1300" dirty="0">
                <a:latin typeface="+mn-lt"/>
              </a:rPr>
              <a:t>and </a:t>
            </a:r>
            <a:r>
              <a:rPr lang="en-US" sz="1300" b="1" dirty="0">
                <a:latin typeface="+mn-lt"/>
              </a:rPr>
              <a:t>Novo Nordisk's </a:t>
            </a:r>
            <a:r>
              <a:rPr lang="en-US" sz="1300" dirty="0">
                <a:latin typeface="+mn-lt"/>
              </a:rPr>
              <a:t>products​.</a:t>
            </a:r>
          </a:p>
          <a:p>
            <a:pPr lvl="1" indent="0" algn="l"/>
            <a:endParaRPr lang="en-US" sz="1300" dirty="0">
              <a:latin typeface="+mn-lt"/>
            </a:endParaRPr>
          </a:p>
          <a:p>
            <a:pPr marL="171450" lvl="1" indent="-171450" algn="l">
              <a:buFont typeface="Arial" panose="020B0604020202020204" pitchFamily="34" charset="0"/>
              <a:buChar char="•"/>
            </a:pPr>
            <a:r>
              <a:rPr lang="en-US" sz="1300" dirty="0">
                <a:latin typeface="+mn-lt"/>
              </a:rPr>
              <a:t>Both Novo and Lilly have tried to express the health concerns in using compounded drugs that are not FDA approved and have filed </a:t>
            </a:r>
            <a:r>
              <a:rPr lang="en-US" sz="1300" b="1" dirty="0">
                <a:latin typeface="+mn-lt"/>
              </a:rPr>
              <a:t>lawsuits</a:t>
            </a:r>
            <a:r>
              <a:rPr lang="en-US" sz="1300" dirty="0">
                <a:latin typeface="+mn-lt"/>
              </a:rPr>
              <a:t> to stop the sale of compounded versions of their drugs, but their attempts have failed thus far​.</a:t>
            </a:r>
          </a:p>
          <a:p>
            <a:pPr lvl="1" indent="0" algn="l"/>
            <a:endParaRPr lang="en-US" sz="1300" dirty="0">
              <a:latin typeface="+mn-lt"/>
            </a:endParaRPr>
          </a:p>
          <a:p>
            <a:pPr marL="171450" lvl="1" indent="-171450" algn="l">
              <a:buFont typeface="Arial" panose="020B0604020202020204" pitchFamily="34" charset="0"/>
              <a:buChar char="•"/>
            </a:pPr>
            <a:r>
              <a:rPr lang="en-US" sz="1300" dirty="0">
                <a:latin typeface="+mn-lt"/>
              </a:rPr>
              <a:t>Once all GLP-1’s come off the FDA shortage list, the risks could be different for companies producing compounded forms on a large scale​.</a:t>
            </a:r>
          </a:p>
          <a:p>
            <a:pPr lvl="1" indent="0" algn="l"/>
            <a:endParaRPr lang="en-US" sz="1300" dirty="0">
              <a:latin typeface="+mn-lt"/>
            </a:endParaRPr>
          </a:p>
          <a:p>
            <a:pPr marL="171450" lvl="1" indent="-171450" algn="l">
              <a:buFont typeface="Arial" panose="020B0604020202020204" pitchFamily="34" charset="0"/>
              <a:buChar char="•"/>
            </a:pPr>
            <a:r>
              <a:rPr lang="en-US" sz="1300" dirty="0">
                <a:latin typeface="+mn-lt"/>
              </a:rPr>
              <a:t>Due to the newer nature of the "</a:t>
            </a:r>
            <a:r>
              <a:rPr lang="en-US" sz="1300" b="1" dirty="0">
                <a:latin typeface="+mn-lt"/>
              </a:rPr>
              <a:t>Ozempic boom</a:t>
            </a:r>
            <a:r>
              <a:rPr lang="en-US" sz="1300" dirty="0">
                <a:latin typeface="+mn-lt"/>
              </a:rPr>
              <a:t>" companies are still not clear how this will play out and those investors should take caution around investing in this area ​</a:t>
            </a:r>
          </a:p>
          <a:p>
            <a:pPr lvl="1" indent="0" algn="l"/>
            <a:endParaRPr lang="en-US" sz="1300" dirty="0">
              <a:latin typeface="+mn-lt"/>
            </a:endParaRPr>
          </a:p>
          <a:p>
            <a:pPr marL="171450" lvl="1" indent="-171450" algn="l">
              <a:buFont typeface="Arial" panose="020B0604020202020204" pitchFamily="34" charset="0"/>
              <a:buChar char="•"/>
            </a:pPr>
            <a:r>
              <a:rPr lang="en-US" sz="1300" dirty="0">
                <a:latin typeface="+mn-lt"/>
              </a:rPr>
              <a:t>Within the Wall Street Journal article, the title reads: "</a:t>
            </a:r>
            <a:r>
              <a:rPr lang="en-US" sz="1300" b="1" dirty="0">
                <a:latin typeface="+mn-lt"/>
              </a:rPr>
              <a:t>The War Over Cheaper Ozempic Won’t End Well for Some Investors</a:t>
            </a:r>
            <a:r>
              <a:rPr lang="en-US" sz="1300" dirty="0">
                <a:latin typeface="+mn-lt"/>
              </a:rPr>
              <a:t>"</a:t>
            </a: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367224" y="358371"/>
            <a:ext cx="7221352" cy="655926"/>
          </a:xfrm>
        </p:spPr>
        <p:txBody>
          <a:bodyPr lIns="55449" tIns="27725" rIns="55449" bIns="27725" anchor="b">
            <a:normAutofit/>
          </a:bodyPr>
          <a:lstStyle/>
          <a:p>
            <a:r>
              <a:rPr lang="en-US" sz="4000" b="1" dirty="0">
                <a:latin typeface="+mj-lt"/>
              </a:rPr>
              <a:t>GLP-1 &amp; Ozempic</a:t>
            </a:r>
          </a:p>
        </p:txBody>
      </p:sp>
      <p:pic>
        <p:nvPicPr>
          <p:cNvPr id="2050" name="Picture 2">
            <a:extLst>
              <a:ext uri="{FF2B5EF4-FFF2-40B4-BE49-F238E27FC236}">
                <a16:creationId xmlns:a16="http://schemas.microsoft.com/office/drawing/2014/main" id="{890CD63D-A3AA-0CDF-6A70-06A26ACD3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131" y="902917"/>
            <a:ext cx="3512123" cy="4313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AE81691-F423-1B1D-4D6B-FAC2DD1A4B59}"/>
              </a:ext>
            </a:extLst>
          </p:cNvPr>
          <p:cNvSpPr txBox="1"/>
          <p:nvPr/>
        </p:nvSpPr>
        <p:spPr>
          <a:xfrm>
            <a:off x="367224" y="5551528"/>
            <a:ext cx="60944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b="0" i="0" u="none" strike="noStrike" dirty="0">
                <a:solidFill>
                  <a:srgbClr val="000000"/>
                </a:solidFill>
                <a:effectLst/>
              </a:rPr>
              <a:t>Source: Wall Street Journal</a:t>
            </a:r>
            <a:endParaRPr lang="en-US" sz="800" dirty="0"/>
          </a:p>
        </p:txBody>
      </p:sp>
    </p:spTree>
    <p:extLst>
      <p:ext uri="{BB962C8B-B14F-4D97-AF65-F5344CB8AC3E}">
        <p14:creationId xmlns:p14="http://schemas.microsoft.com/office/powerpoint/2010/main" val="286343144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16FAAF-6BA1-900C-CED9-61C6A6F28699}"/>
              </a:ext>
            </a:extLst>
          </p:cNvPr>
          <p:cNvSpPr>
            <a:spLocks noGrp="1"/>
          </p:cNvSpPr>
          <p:nvPr>
            <p:ph type="body" sz="half" idx="2"/>
          </p:nvPr>
        </p:nvSpPr>
        <p:spPr>
          <a:xfrm>
            <a:off x="433662" y="1137268"/>
            <a:ext cx="5310596" cy="4583463"/>
          </a:xfrm>
        </p:spPr>
        <p:txBody>
          <a:bodyPr lIns="55449" tIns="27725" rIns="55449" bIns="27725" anchor="t">
            <a:noAutofit/>
          </a:bodyPr>
          <a:lstStyle/>
          <a:p>
            <a:pPr marL="285750" indent="-285750">
              <a:lnSpc>
                <a:spcPct val="90000"/>
              </a:lnSpc>
              <a:spcAft>
                <a:spcPts val="364"/>
              </a:spcAft>
              <a:buFont typeface="Arial" panose="020B0604020202020204" pitchFamily="34" charset="0"/>
              <a:buChar char="•"/>
            </a:pPr>
            <a:r>
              <a:rPr lang="en-US" sz="1400" dirty="0">
                <a:latin typeface="+mn-lt"/>
              </a:rPr>
              <a:t>From the end of 2019 through 6/17, the MSCI India Index surged 110% while the MSCI China index is down by 30% over the same period​</a:t>
            </a:r>
          </a:p>
          <a:p>
            <a:pPr>
              <a:lnSpc>
                <a:spcPct val="90000"/>
              </a:lnSpc>
              <a:spcAft>
                <a:spcPts val="364"/>
              </a:spcAft>
            </a:pPr>
            <a:endParaRPr lang="en-US" sz="1400" dirty="0">
              <a:latin typeface="+mn-lt"/>
            </a:endParaRPr>
          </a:p>
          <a:p>
            <a:pPr marL="285750" indent="-285750">
              <a:lnSpc>
                <a:spcPct val="90000"/>
              </a:lnSpc>
              <a:spcAft>
                <a:spcPts val="364"/>
              </a:spcAft>
              <a:buFont typeface="Arial" panose="020B0604020202020204" pitchFamily="34" charset="0"/>
              <a:buChar char="•"/>
            </a:pPr>
            <a:r>
              <a:rPr lang="en-US" sz="1400" dirty="0">
                <a:latin typeface="+mn-lt"/>
              </a:rPr>
              <a:t>China's housing market is collapsing which is contributing to the downturn in the Chinese economy​</a:t>
            </a:r>
          </a:p>
          <a:p>
            <a:pPr>
              <a:lnSpc>
                <a:spcPct val="90000"/>
              </a:lnSpc>
              <a:spcAft>
                <a:spcPts val="364"/>
              </a:spcAft>
            </a:pPr>
            <a:endParaRPr lang="en-US" sz="1400" dirty="0">
              <a:latin typeface="+mn-lt"/>
            </a:endParaRPr>
          </a:p>
          <a:p>
            <a:pPr marL="285750" indent="-285750">
              <a:lnSpc>
                <a:spcPct val="90000"/>
              </a:lnSpc>
              <a:spcAft>
                <a:spcPts val="364"/>
              </a:spcAft>
              <a:buFont typeface="Arial" panose="020B0604020202020204" pitchFamily="34" charset="0"/>
              <a:buChar char="•"/>
            </a:pPr>
            <a:r>
              <a:rPr lang="en-US" sz="1400" dirty="0">
                <a:latin typeface="+mn-lt"/>
              </a:rPr>
              <a:t>India's economy grew by 7.8% year over year in the first quarter and net profit for Indian companies rose 17% year over year (period ending in March)​</a:t>
            </a:r>
          </a:p>
          <a:p>
            <a:pPr>
              <a:lnSpc>
                <a:spcPct val="90000"/>
              </a:lnSpc>
              <a:spcAft>
                <a:spcPts val="364"/>
              </a:spcAft>
            </a:pPr>
            <a:endParaRPr lang="en-US" sz="1400" dirty="0">
              <a:latin typeface="+mn-lt"/>
            </a:endParaRPr>
          </a:p>
          <a:p>
            <a:pPr marL="285750" indent="-285750">
              <a:lnSpc>
                <a:spcPct val="90000"/>
              </a:lnSpc>
              <a:spcAft>
                <a:spcPts val="364"/>
              </a:spcAft>
              <a:buFont typeface="Arial" panose="020B0604020202020204" pitchFamily="34" charset="0"/>
              <a:buChar char="•"/>
            </a:pPr>
            <a:r>
              <a:rPr lang="en-US" sz="1400" dirty="0">
                <a:latin typeface="+mn-lt"/>
              </a:rPr>
              <a:t>"India is increasingly a market that global investors cannot ignore"​</a:t>
            </a:r>
          </a:p>
          <a:p>
            <a:pPr>
              <a:lnSpc>
                <a:spcPct val="90000"/>
              </a:lnSpc>
              <a:spcAft>
                <a:spcPts val="364"/>
              </a:spcAft>
            </a:pPr>
            <a:endParaRPr lang="en-US" sz="1400" dirty="0">
              <a:latin typeface="+mn-lt"/>
            </a:endParaRPr>
          </a:p>
          <a:p>
            <a:pPr marL="285750" indent="-285750">
              <a:lnSpc>
                <a:spcPct val="90000"/>
              </a:lnSpc>
              <a:spcAft>
                <a:spcPts val="364"/>
              </a:spcAft>
              <a:buFont typeface="Arial" panose="020B0604020202020204" pitchFamily="34" charset="0"/>
              <a:buChar char="•"/>
            </a:pPr>
            <a:r>
              <a:rPr lang="en-US" sz="1400" dirty="0">
                <a:latin typeface="+mn-lt"/>
              </a:rPr>
              <a:t>India has been pegged as the "next China" - it's younger population, reformations, and booming economy are contributors</a:t>
            </a:r>
          </a:p>
        </p:txBody>
      </p:sp>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433662" y="116229"/>
            <a:ext cx="6198211" cy="938945"/>
          </a:xfrm>
        </p:spPr>
        <p:txBody>
          <a:bodyPr lIns="55449" tIns="27725" rIns="55449" bIns="27725" anchor="b">
            <a:normAutofit/>
          </a:bodyPr>
          <a:lstStyle/>
          <a:p>
            <a:r>
              <a:rPr lang="en-US" sz="3200" dirty="0">
                <a:latin typeface="+mj-ea"/>
                <a:ea typeface="+mj-ea"/>
              </a:rPr>
              <a:t>India vs. China – Contrasting Markets</a:t>
            </a:r>
          </a:p>
        </p:txBody>
      </p:sp>
      <p:pic>
        <p:nvPicPr>
          <p:cNvPr id="3074" name="Picture 2" descr="A graph of green and orange lines&#10;&#10;Description automatically generated">
            <a:extLst>
              <a:ext uri="{FF2B5EF4-FFF2-40B4-BE49-F238E27FC236}">
                <a16:creationId xmlns:a16="http://schemas.microsoft.com/office/drawing/2014/main" id="{4087E5C3-E347-F3C1-6328-5DE2351CB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55174"/>
            <a:ext cx="5310597" cy="44532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031382-5CD9-514C-0DE0-92ABE6847414}"/>
              </a:ext>
            </a:extLst>
          </p:cNvPr>
          <p:cNvSpPr txBox="1"/>
          <p:nvPr/>
        </p:nvSpPr>
        <p:spPr>
          <a:xfrm>
            <a:off x="353316" y="5508376"/>
            <a:ext cx="6094428" cy="2154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00" b="0" i="0" u="none" strike="noStrike" dirty="0">
                <a:solidFill>
                  <a:srgbClr val="000000"/>
                </a:solidFill>
                <a:effectLst/>
              </a:rPr>
              <a:t>Source: Wall Street Journal</a:t>
            </a:r>
            <a:endParaRPr lang="en-US" sz="800" dirty="0"/>
          </a:p>
        </p:txBody>
      </p:sp>
    </p:spTree>
    <p:extLst>
      <p:ext uri="{BB962C8B-B14F-4D97-AF65-F5344CB8AC3E}">
        <p14:creationId xmlns:p14="http://schemas.microsoft.com/office/powerpoint/2010/main" val="280038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272817" y="726056"/>
            <a:ext cx="3950391" cy="5080854"/>
          </a:xfrm>
        </p:spPr>
        <p:txBody>
          <a:bodyPr lIns="91434" tIns="45717" rIns="91434" bIns="45717" anchor="t">
            <a:noAutofit/>
          </a:bodyPr>
          <a:lstStyle/>
          <a:p>
            <a:pPr marL="285750" indent="-285750">
              <a:buFont typeface="Arial" panose="020B0604020202020204" pitchFamily="34" charset="0"/>
              <a:buChar char="•"/>
            </a:pPr>
            <a:r>
              <a:rPr lang="en-US" sz="1200" dirty="0">
                <a:latin typeface="+mn-lt"/>
              </a:rPr>
              <a:t>Homes are more costly than ever. Prices rose 1.2% from March-April and are up ~50% from the end of 2019​.</a:t>
            </a:r>
          </a:p>
          <a:p>
            <a:endParaRPr lang="en-US" sz="1200" dirty="0">
              <a:latin typeface="+mn-lt"/>
            </a:endParaRPr>
          </a:p>
          <a:p>
            <a:pPr marL="285750" indent="-285750">
              <a:buFont typeface="Arial" panose="020B0604020202020204" pitchFamily="34" charset="0"/>
              <a:buChar char="•"/>
            </a:pPr>
            <a:r>
              <a:rPr lang="en-US" sz="1200" dirty="0">
                <a:latin typeface="+mn-lt"/>
              </a:rPr>
              <a:t>Warning to investors, homes are highly overvalued. Overvaluation tends to lead to either stagnant or negative returns in following years​.</a:t>
            </a:r>
          </a:p>
          <a:p>
            <a:endParaRPr lang="en-US" sz="1200" dirty="0">
              <a:latin typeface="+mn-lt"/>
            </a:endParaRPr>
          </a:p>
          <a:p>
            <a:pPr marL="285750" indent="-285750">
              <a:buFont typeface="Arial" panose="020B0604020202020204" pitchFamily="34" charset="0"/>
              <a:buChar char="•"/>
            </a:pPr>
            <a:r>
              <a:rPr lang="en-US" sz="1200" dirty="0">
                <a:latin typeface="+mn-lt"/>
              </a:rPr>
              <a:t>Rent costs are up, but not as much as the rise in home prices. ​</a:t>
            </a:r>
          </a:p>
          <a:p>
            <a:endParaRPr lang="en-US" sz="1200" dirty="0">
              <a:latin typeface="+mn-lt"/>
            </a:endParaRPr>
          </a:p>
          <a:p>
            <a:pPr marL="285750" indent="-285750">
              <a:buFont typeface="Arial" panose="020B0604020202020204" pitchFamily="34" charset="0"/>
              <a:buChar char="•"/>
            </a:pPr>
            <a:r>
              <a:rPr lang="en-US" sz="1200" dirty="0">
                <a:latin typeface="+mn-lt"/>
              </a:rPr>
              <a:t>A model in the Fed's semiannual financial stability report reflects that homes are now 25% overvalued and rent is 19% overvalued​</a:t>
            </a:r>
          </a:p>
          <a:p>
            <a:endParaRPr lang="en-US" sz="1200" dirty="0">
              <a:latin typeface="+mn-lt"/>
            </a:endParaRPr>
          </a:p>
          <a:p>
            <a:pPr marL="285750" indent="-285750">
              <a:buFont typeface="Arial" panose="020B0604020202020204" pitchFamily="34" charset="0"/>
              <a:buChar char="•"/>
            </a:pPr>
            <a:r>
              <a:rPr lang="en-US" sz="1200" dirty="0">
                <a:latin typeface="+mn-lt"/>
              </a:rPr>
              <a:t>High demand and low supply is a contributor to the high prices. People don’t want to move from current homes because they have locked in a decent interest rate, immigration, and millennials reaching peak home buying years contribute to this shortage. ​</a:t>
            </a:r>
          </a:p>
          <a:p>
            <a:endParaRPr lang="en-US" sz="1200" dirty="0">
              <a:latin typeface="+mn-lt"/>
            </a:endParaRPr>
          </a:p>
          <a:p>
            <a:pPr marL="285750" indent="-285750">
              <a:buFont typeface="Arial" panose="020B0604020202020204" pitchFamily="34" charset="0"/>
              <a:buChar char="•"/>
            </a:pPr>
            <a:r>
              <a:rPr lang="en-US" sz="1200" dirty="0">
                <a:latin typeface="+mn-lt"/>
              </a:rPr>
              <a:t>Not a good time to be buying homes from a landlord's perspective as the rental yields are low​.</a:t>
            </a:r>
          </a:p>
          <a:p>
            <a:endParaRPr lang="en-US" sz="1200" dirty="0">
              <a:latin typeface="+mn-lt"/>
            </a:endParaRPr>
          </a:p>
          <a:p>
            <a:pPr marL="285750" indent="-285750">
              <a:buFont typeface="Arial" panose="020B0604020202020204" pitchFamily="34" charset="0"/>
              <a:buChar char="•"/>
            </a:pPr>
            <a:r>
              <a:rPr lang="en-US" sz="1200" dirty="0">
                <a:latin typeface="+mn-lt"/>
              </a:rPr>
              <a:t>Decline in prices is a regional risk​.</a:t>
            </a:r>
          </a:p>
          <a:p>
            <a:endParaRPr lang="en-US" sz="1300" dirty="0">
              <a:latin typeface="Helvetica"/>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272817" y="70130"/>
            <a:ext cx="10445459" cy="655926"/>
          </a:xfrm>
        </p:spPr>
        <p:txBody>
          <a:bodyPr lIns="55449" tIns="27725" rIns="55449" bIns="27725" anchor="b">
            <a:normAutofit/>
          </a:bodyPr>
          <a:lstStyle/>
          <a:p>
            <a:r>
              <a:rPr lang="en-US" sz="4000" b="1" dirty="0">
                <a:latin typeface="+mj-lt"/>
              </a:rPr>
              <a:t>Top of the Housing Market</a:t>
            </a:r>
          </a:p>
        </p:txBody>
      </p:sp>
      <p:pic>
        <p:nvPicPr>
          <p:cNvPr id="4098" name="Picture 2">
            <a:extLst>
              <a:ext uri="{FF2B5EF4-FFF2-40B4-BE49-F238E27FC236}">
                <a16:creationId xmlns:a16="http://schemas.microsoft.com/office/drawing/2014/main" id="{26F4EE4C-1393-0A74-A8EB-890A6B8FC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523" y="685992"/>
            <a:ext cx="3976956" cy="32751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graph of a price&#10;&#10;Description automatically generated">
            <a:extLst>
              <a:ext uri="{FF2B5EF4-FFF2-40B4-BE49-F238E27FC236}">
                <a16:creationId xmlns:a16="http://schemas.microsoft.com/office/drawing/2014/main" id="{9C7E4DED-99BD-24D0-5802-EE371F2CD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5479" y="2315710"/>
            <a:ext cx="4093926" cy="3275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C0913D-B3EE-F401-E60E-AAFFA065F3EB}"/>
              </a:ext>
            </a:extLst>
          </p:cNvPr>
          <p:cNvSpPr txBox="1"/>
          <p:nvPr/>
        </p:nvSpPr>
        <p:spPr>
          <a:xfrm>
            <a:off x="4223208" y="5467740"/>
            <a:ext cx="609442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b="0" i="0" u="none" strike="noStrike" dirty="0">
                <a:solidFill>
                  <a:srgbClr val="000000"/>
                </a:solidFill>
                <a:effectLst/>
              </a:rPr>
              <a:t>Source: Wall Street Journal</a:t>
            </a:r>
            <a:endParaRPr lang="en-US" sz="1000" dirty="0"/>
          </a:p>
        </p:txBody>
      </p:sp>
    </p:spTree>
    <p:extLst>
      <p:ext uri="{BB962C8B-B14F-4D97-AF65-F5344CB8AC3E}">
        <p14:creationId xmlns:p14="http://schemas.microsoft.com/office/powerpoint/2010/main" val="228045326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653593" y="933208"/>
            <a:ext cx="5258585" cy="4327377"/>
          </a:xfrm>
        </p:spPr>
        <p:txBody>
          <a:bodyPr lIns="91434" tIns="45717" rIns="91434" bIns="45717" anchor="t">
            <a:noAutofit/>
          </a:bodyPr>
          <a:lstStyle/>
          <a:p>
            <a:pPr marL="285750" indent="-285750">
              <a:buFont typeface="Arial" panose="020B0604020202020204" pitchFamily="34" charset="0"/>
              <a:buChar char="•"/>
            </a:pPr>
            <a:r>
              <a:rPr lang="en-US" sz="1400" dirty="0">
                <a:latin typeface="+mn-lt"/>
              </a:rPr>
              <a:t>Personal income increased </a:t>
            </a:r>
            <a:r>
              <a:rPr lang="en-US" sz="1400" b="1" dirty="0">
                <a:latin typeface="+mn-lt"/>
              </a:rPr>
              <a:t>$114.1 billion </a:t>
            </a:r>
            <a:r>
              <a:rPr lang="en-US" sz="1400" dirty="0">
                <a:latin typeface="+mn-lt"/>
              </a:rPr>
              <a:t>in May and disposable personal income (DPI) increased </a:t>
            </a:r>
            <a:r>
              <a:rPr lang="en-US" sz="1400" b="1" dirty="0">
                <a:latin typeface="+mn-lt"/>
              </a:rPr>
              <a:t>$94 billion</a:t>
            </a:r>
            <a:r>
              <a:rPr lang="en-US" sz="1400" dirty="0">
                <a:latin typeface="+mn-lt"/>
              </a:rPr>
              <a:t>.​</a:t>
            </a:r>
          </a:p>
          <a:p>
            <a:pPr marL="285750" lvl="1" indent="-285750">
              <a:buFont typeface="Arial" panose="020B0604020202020204" pitchFamily="34" charset="0"/>
              <a:buChar char="•"/>
            </a:pPr>
            <a:endParaRPr lang="en-US" sz="1400" dirty="0">
              <a:latin typeface="+mn-lt"/>
            </a:endParaRPr>
          </a:p>
          <a:p>
            <a:pPr marL="285750" lvl="1" indent="-285750">
              <a:buFont typeface="Arial" panose="020B0604020202020204" pitchFamily="34" charset="0"/>
              <a:buChar char="•"/>
            </a:pPr>
            <a:r>
              <a:rPr lang="en-US" sz="1400" dirty="0">
                <a:latin typeface="+mn-lt"/>
              </a:rPr>
              <a:t>Driven primarily by increases in compensation, personal income receipts on assets, and government social benefits.​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Consumer spending increased </a:t>
            </a:r>
            <a:r>
              <a:rPr lang="en-US" sz="1400" b="1" dirty="0">
                <a:latin typeface="+mn-lt"/>
              </a:rPr>
              <a:t>$47.8 billion </a:t>
            </a:r>
            <a:r>
              <a:rPr lang="en-US" sz="1400" dirty="0">
                <a:latin typeface="+mn-lt"/>
              </a:rPr>
              <a:t>in May.​</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Largest contributors in </a:t>
            </a:r>
            <a:r>
              <a:rPr lang="en-US" sz="1400" b="1" dirty="0">
                <a:latin typeface="+mn-lt"/>
              </a:rPr>
              <a:t>services</a:t>
            </a:r>
            <a:r>
              <a:rPr lang="en-US" sz="1400" dirty="0">
                <a:latin typeface="+mn-lt"/>
              </a:rPr>
              <a:t>: Healthcare, housing &amp; utilities, and transportation services​.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Largest contributors in </a:t>
            </a:r>
            <a:r>
              <a:rPr lang="en-US" sz="1400" b="1" dirty="0">
                <a:latin typeface="+mn-lt"/>
              </a:rPr>
              <a:t>goods</a:t>
            </a:r>
            <a:r>
              <a:rPr lang="en-US" sz="1400" dirty="0">
                <a:latin typeface="+mn-lt"/>
              </a:rPr>
              <a:t>: Other nondurable goods (led by prescription drugs), recreational goods and vehicles, and clothing and footwear​.</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Gasoline and other energy goods saw the </a:t>
            </a:r>
            <a:r>
              <a:rPr lang="en-US" sz="1400" b="1" dirty="0">
                <a:latin typeface="+mn-lt"/>
              </a:rPr>
              <a:t>largest decrease </a:t>
            </a:r>
            <a:r>
              <a:rPr lang="en-US" sz="1400" dirty="0">
                <a:latin typeface="+mn-lt"/>
              </a:rPr>
              <a:t>in consumer spending.</a:t>
            </a:r>
            <a:endParaRPr lang="en-US" sz="1400" dirty="0">
              <a:latin typeface="Helvetica"/>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272817" y="70130"/>
            <a:ext cx="10445459" cy="655926"/>
          </a:xfrm>
        </p:spPr>
        <p:txBody>
          <a:bodyPr lIns="55449" tIns="27725" rIns="55449" bIns="27725" anchor="b">
            <a:normAutofit/>
          </a:bodyPr>
          <a:lstStyle/>
          <a:p>
            <a:r>
              <a:rPr lang="en-US" sz="3200" b="1" dirty="0">
                <a:latin typeface="+mj-lt"/>
              </a:rPr>
              <a:t>May Consumer Spending Data</a:t>
            </a:r>
          </a:p>
        </p:txBody>
      </p:sp>
      <p:sp>
        <p:nvSpPr>
          <p:cNvPr id="4" name="TextBox 3">
            <a:extLst>
              <a:ext uri="{FF2B5EF4-FFF2-40B4-BE49-F238E27FC236}">
                <a16:creationId xmlns:a16="http://schemas.microsoft.com/office/drawing/2014/main" id="{9DC0913D-B3EE-F401-E60E-AAFFA065F3EB}"/>
              </a:ext>
            </a:extLst>
          </p:cNvPr>
          <p:cNvSpPr txBox="1"/>
          <p:nvPr/>
        </p:nvSpPr>
        <p:spPr>
          <a:xfrm>
            <a:off x="8107051" y="5542961"/>
            <a:ext cx="176752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b="0" i="0" u="none" strike="noStrike" dirty="0">
                <a:solidFill>
                  <a:srgbClr val="000000"/>
                </a:solidFill>
                <a:effectLst/>
              </a:rPr>
              <a:t>Source: Wall Street Journal</a:t>
            </a:r>
            <a:endParaRPr lang="en-US" sz="1000" dirty="0"/>
          </a:p>
        </p:txBody>
      </p:sp>
      <p:pic>
        <p:nvPicPr>
          <p:cNvPr id="5122" name="Picture 2">
            <a:extLst>
              <a:ext uri="{FF2B5EF4-FFF2-40B4-BE49-F238E27FC236}">
                <a16:creationId xmlns:a16="http://schemas.microsoft.com/office/drawing/2014/main" id="{D59EE292-1A42-14B6-3C88-6A74B08BE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822" y="933209"/>
            <a:ext cx="5258585" cy="432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2791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E3E2ED-4743-234A-91AF-A0ADB4FE2316}"/>
              </a:ext>
            </a:extLst>
          </p:cNvPr>
          <p:cNvSpPr>
            <a:spLocks noGrp="1"/>
          </p:cNvSpPr>
          <p:nvPr>
            <p:ph type="subTitle" idx="1"/>
          </p:nvPr>
        </p:nvSpPr>
        <p:spPr>
          <a:xfrm>
            <a:off x="553585" y="933209"/>
            <a:ext cx="5358594" cy="4449496"/>
          </a:xfrm>
        </p:spPr>
        <p:txBody>
          <a:bodyPr lIns="91434" tIns="45717" rIns="91434" bIns="45717" anchor="t">
            <a:noAutofit/>
          </a:bodyPr>
          <a:lstStyle/>
          <a:p>
            <a:r>
              <a:rPr lang="en-US" sz="1800" u="sng" dirty="0">
                <a:latin typeface="+mn-lt"/>
              </a:rPr>
              <a:t>May 2024:​</a:t>
            </a: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r>
              <a:rPr lang="en-US" sz="1800" dirty="0">
                <a:latin typeface="+mn-lt"/>
              </a:rPr>
              <a:t>U.S. Economy has added </a:t>
            </a:r>
            <a:r>
              <a:rPr lang="en-US" sz="1800" b="1" dirty="0">
                <a:latin typeface="+mn-lt"/>
              </a:rPr>
              <a:t>+272,000 </a:t>
            </a:r>
            <a:r>
              <a:rPr lang="en-US" sz="1800" dirty="0">
                <a:latin typeface="+mn-lt"/>
              </a:rPr>
              <a:t>jobs​</a:t>
            </a:r>
          </a:p>
          <a:p>
            <a:pPr marL="285750" indent="-285750">
              <a:buFont typeface="Arial" panose="020B0604020202020204" pitchFamily="34" charset="0"/>
              <a:buChar char="•"/>
            </a:pPr>
            <a:r>
              <a:rPr lang="en-US" sz="1800" dirty="0">
                <a:latin typeface="+mn-lt"/>
              </a:rPr>
              <a:t>Unemployment rate </a:t>
            </a:r>
            <a:r>
              <a:rPr lang="en-US" sz="1800" b="1" dirty="0">
                <a:latin typeface="+mn-lt"/>
              </a:rPr>
              <a:t>rose</a:t>
            </a:r>
            <a:r>
              <a:rPr lang="en-US" sz="1800" dirty="0">
                <a:latin typeface="+mn-lt"/>
              </a:rPr>
              <a:t> to </a:t>
            </a:r>
            <a:r>
              <a:rPr lang="en-US" sz="1800" b="1" dirty="0">
                <a:latin typeface="+mn-lt"/>
              </a:rPr>
              <a:t>4%​</a:t>
            </a: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r>
              <a:rPr lang="en-US" sz="1800" dirty="0">
                <a:latin typeface="+mn-lt"/>
              </a:rPr>
              <a:t>Industries Reporting </a:t>
            </a:r>
            <a:r>
              <a:rPr lang="en-US" sz="1800" b="1" dirty="0">
                <a:latin typeface="+mn-lt"/>
              </a:rPr>
              <a:t>Losses</a:t>
            </a:r>
            <a:r>
              <a:rPr lang="en-US" sz="1800" dirty="0">
                <a:latin typeface="+mn-lt"/>
              </a:rPr>
              <a:t>: Mining​</a:t>
            </a: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r>
              <a:rPr lang="en-US" sz="1800" dirty="0">
                <a:latin typeface="+mn-lt"/>
              </a:rPr>
              <a:t>Industries Reporting </a:t>
            </a:r>
            <a:r>
              <a:rPr lang="en-US" sz="1800" b="1" dirty="0">
                <a:latin typeface="+mn-lt"/>
              </a:rPr>
              <a:t>Gains</a:t>
            </a:r>
            <a:r>
              <a:rPr lang="en-US" sz="1800" dirty="0">
                <a:latin typeface="+mn-lt"/>
              </a:rPr>
              <a:t>: Healthcare, government, hospitality, business, construction, retail trade, transportation, financial activities, manufacturing, other services wholesale trade, educational services, and utilities</a:t>
            </a:r>
          </a:p>
          <a:p>
            <a:pPr marL="285750" indent="-285750">
              <a:buFont typeface="Arial" panose="020B0604020202020204" pitchFamily="34" charset="0"/>
              <a:buChar char="•"/>
            </a:pPr>
            <a:endParaRPr lang="en-US" sz="1800" dirty="0">
              <a:latin typeface="+mn-lt"/>
            </a:endParaRPr>
          </a:p>
          <a:p>
            <a:pPr marL="285750" indent="-285750">
              <a:buFont typeface="Arial" panose="020B0604020202020204" pitchFamily="34" charset="0"/>
              <a:buChar char="•"/>
            </a:pPr>
            <a:r>
              <a:rPr lang="en-US" sz="1800" dirty="0">
                <a:latin typeface="+mn-lt"/>
              </a:rPr>
              <a:t>Industries With </a:t>
            </a:r>
            <a:r>
              <a:rPr lang="en-US" sz="1800" b="1" dirty="0">
                <a:latin typeface="+mn-lt"/>
              </a:rPr>
              <a:t>No Change</a:t>
            </a:r>
            <a:r>
              <a:rPr lang="en-US" sz="1800" dirty="0">
                <a:latin typeface="+mn-lt"/>
              </a:rPr>
              <a:t>: Information services</a:t>
            </a:r>
            <a:endParaRPr lang="en-US" sz="1800" dirty="0">
              <a:latin typeface="Helvetica"/>
            </a:endParaRPr>
          </a:p>
        </p:txBody>
      </p:sp>
      <p:sp>
        <p:nvSpPr>
          <p:cNvPr id="9" name="Title 2">
            <a:extLst>
              <a:ext uri="{FF2B5EF4-FFF2-40B4-BE49-F238E27FC236}">
                <a16:creationId xmlns:a16="http://schemas.microsoft.com/office/drawing/2014/main" id="{4CDFC419-D10D-0EB5-1E18-0578D84FEA08}"/>
              </a:ext>
            </a:extLst>
          </p:cNvPr>
          <p:cNvSpPr>
            <a:spLocks noGrp="1"/>
          </p:cNvSpPr>
          <p:nvPr>
            <p:ph type="ctrTitle"/>
          </p:nvPr>
        </p:nvSpPr>
        <p:spPr>
          <a:xfrm>
            <a:off x="272817" y="70130"/>
            <a:ext cx="10445459" cy="655926"/>
          </a:xfrm>
        </p:spPr>
        <p:txBody>
          <a:bodyPr lIns="55449" tIns="27725" rIns="55449" bIns="27725" anchor="b">
            <a:normAutofit/>
          </a:bodyPr>
          <a:lstStyle/>
          <a:p>
            <a:r>
              <a:rPr lang="en-US" sz="3200" b="1" dirty="0">
                <a:latin typeface="+mj-lt"/>
              </a:rPr>
              <a:t>May Employment Data</a:t>
            </a:r>
          </a:p>
        </p:txBody>
      </p:sp>
      <p:sp>
        <p:nvSpPr>
          <p:cNvPr id="4" name="TextBox 3">
            <a:extLst>
              <a:ext uri="{FF2B5EF4-FFF2-40B4-BE49-F238E27FC236}">
                <a16:creationId xmlns:a16="http://schemas.microsoft.com/office/drawing/2014/main" id="{9DC0913D-B3EE-F401-E60E-AAFFA065F3EB}"/>
              </a:ext>
            </a:extLst>
          </p:cNvPr>
          <p:cNvSpPr txBox="1"/>
          <p:nvPr/>
        </p:nvSpPr>
        <p:spPr>
          <a:xfrm>
            <a:off x="8107051" y="5542961"/>
            <a:ext cx="176752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b="0" i="0" u="none" strike="noStrike" dirty="0">
                <a:solidFill>
                  <a:srgbClr val="000000"/>
                </a:solidFill>
                <a:effectLst/>
              </a:rPr>
              <a:t>Source: Wall Street Journal</a:t>
            </a:r>
            <a:endParaRPr lang="en-US" sz="1000" dirty="0"/>
          </a:p>
        </p:txBody>
      </p:sp>
      <p:pic>
        <p:nvPicPr>
          <p:cNvPr id="6146" name="Picture 2" descr="A graph of a number of people&#10;&#10;Description automatically generated">
            <a:extLst>
              <a:ext uri="{FF2B5EF4-FFF2-40B4-BE49-F238E27FC236}">
                <a16:creationId xmlns:a16="http://schemas.microsoft.com/office/drawing/2014/main" id="{0ACEE96C-C896-67E9-0D34-1E6E95AC8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179" y="1357414"/>
            <a:ext cx="5726238" cy="3387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5305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609985" y="1472410"/>
            <a:ext cx="10972030" cy="3913179"/>
          </a:xfrm>
        </p:spPr>
        <p:txBody>
          <a:bodyPr lIns="55449" tIns="27725" rIns="55449" bIns="27725" anchor="ctr">
            <a:normAutofit/>
          </a:bodyPr>
          <a:lstStyle/>
          <a:p>
            <a:pPr algn="ctr"/>
            <a:r>
              <a:rPr lang="en-US" sz="7000" b="1">
                <a:solidFill>
                  <a:schemeClr val="bg1"/>
                </a:solidFill>
                <a:latin typeface="+mj-lt"/>
              </a:rPr>
              <a:t>SECTOR OVERVIEW</a:t>
            </a:r>
          </a:p>
        </p:txBody>
      </p:sp>
    </p:spTree>
    <p:extLst>
      <p:ext uri="{BB962C8B-B14F-4D97-AF65-F5344CB8AC3E}">
        <p14:creationId xmlns:p14="http://schemas.microsoft.com/office/powerpoint/2010/main" val="10804482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030608" y="780330"/>
            <a:ext cx="4856187" cy="4703448"/>
          </a:xfrm>
          <a:ln>
            <a:solidFill>
              <a:schemeClr val="tx1"/>
            </a:solidFill>
          </a:ln>
        </p:spPr>
        <p:txBody>
          <a:bodyPr>
            <a:normAutofit/>
          </a:bodyPr>
          <a:lstStyle/>
          <a:p>
            <a:pPr marL="285750" indent="-285750">
              <a:buFont typeface="Arial" panose="020B0604020202020204" pitchFamily="34" charset="0"/>
              <a:buChar char="•"/>
            </a:pPr>
            <a:r>
              <a:rPr lang="en-US" sz="1600" dirty="0">
                <a:latin typeface="+mn-lt"/>
              </a:rPr>
              <a:t>The </a:t>
            </a:r>
            <a:r>
              <a:rPr lang="en-US" sz="1600" b="1" dirty="0">
                <a:latin typeface="+mn-lt"/>
              </a:rPr>
              <a:t>Information Technology </a:t>
            </a:r>
            <a:r>
              <a:rPr lang="en-US" sz="1600" dirty="0">
                <a:latin typeface="+mn-lt"/>
              </a:rPr>
              <a:t>sector is made up of companies that are engaged with computer operating systems and applications in some form.​ Companies in this sector engage in the following activities: design, development, or support of computer equipment, data storage products, networking products, semiconductors, and various other components. This sector has the largest weight in the S&amp;P 500.</a:t>
            </a:r>
          </a:p>
          <a:p>
            <a:pPr marL="285750" indent="-285750">
              <a:buFont typeface="Arial" panose="020B0604020202020204" pitchFamily="34" charset="0"/>
              <a:buChar char="•"/>
            </a:pPr>
            <a:endParaRPr lang="en-US" sz="1600" dirty="0">
              <a:latin typeface="+mn-lt"/>
            </a:endParaRPr>
          </a:p>
          <a:p>
            <a:pPr marL="285750" indent="-285750">
              <a:buFont typeface="Arial" panose="020B0604020202020204" pitchFamily="34" charset="0"/>
              <a:buChar char="•"/>
            </a:pPr>
            <a:r>
              <a:rPr lang="en-US" sz="1600" dirty="0">
                <a:latin typeface="+mn-lt"/>
              </a:rPr>
              <a:t>Over the semester, the sector has performed similarly to the S&amp;P 500 but is </a:t>
            </a:r>
            <a:r>
              <a:rPr lang="en-US" sz="1600" b="1" dirty="0">
                <a:latin typeface="+mn-lt"/>
              </a:rPr>
              <a:t>overperforming</a:t>
            </a:r>
            <a:r>
              <a:rPr lang="en-US" sz="1600" dirty="0">
                <a:latin typeface="+mn-lt"/>
              </a:rPr>
              <a:t> as of the end of June.</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0"/>
            <a:ext cx="6301802" cy="780330"/>
          </a:xfrm>
        </p:spPr>
        <p:txBody>
          <a:bodyPr>
            <a:normAutofit fontScale="90000"/>
          </a:bodyPr>
          <a:lstStyle/>
          <a:p>
            <a:pPr algn="l"/>
            <a:r>
              <a:rPr lang="en-US" sz="4800" b="1" dirty="0">
                <a:solidFill>
                  <a:srgbClr val="01B385"/>
                </a:solidFill>
                <a:latin typeface="+mj-lt"/>
              </a:rPr>
              <a:t>Technology</a:t>
            </a:r>
            <a:r>
              <a:rPr lang="en-US" dirty="0">
                <a:solidFill>
                  <a:srgbClr val="01B385"/>
                </a:solidFill>
                <a:latin typeface="+mj-lt"/>
              </a:rPr>
              <a:t> </a:t>
            </a: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4006832890"/>
              </p:ext>
            </p:extLst>
          </p:nvPr>
        </p:nvGraphicFramePr>
        <p:xfrm>
          <a:off x="1028011" y="4773425"/>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34.00%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32.56%</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29.20%</a:t>
                      </a:r>
                    </a:p>
                  </a:txBody>
                  <a:tcPr anchor="ctr"/>
                </a:tc>
                <a:extLst>
                  <a:ext uri="{0D108BD9-81ED-4DB2-BD59-A6C34878D82A}">
                    <a16:rowId xmlns:a16="http://schemas.microsoft.com/office/drawing/2014/main" val="3389299845"/>
                  </a:ext>
                </a:extLst>
              </a:tr>
            </a:tbl>
          </a:graphicData>
        </a:graphic>
      </p:graphicFrame>
      <p:pic>
        <p:nvPicPr>
          <p:cNvPr id="6" name="Picture 5">
            <a:extLst>
              <a:ext uri="{FF2B5EF4-FFF2-40B4-BE49-F238E27FC236}">
                <a16:creationId xmlns:a16="http://schemas.microsoft.com/office/drawing/2014/main" id="{109D26EE-3B8F-A0B8-6369-B5F7F62A371D}"/>
              </a:ext>
            </a:extLst>
          </p:cNvPr>
          <p:cNvPicPr>
            <a:picLocks noChangeAspect="1"/>
          </p:cNvPicPr>
          <p:nvPr/>
        </p:nvPicPr>
        <p:blipFill>
          <a:blip r:embed="rId2"/>
          <a:stretch>
            <a:fillRect/>
          </a:stretch>
        </p:blipFill>
        <p:spPr>
          <a:xfrm>
            <a:off x="305204" y="884025"/>
            <a:ext cx="6380132" cy="3593707"/>
          </a:xfrm>
          <a:prstGeom prst="rect">
            <a:avLst/>
          </a:prstGeom>
        </p:spPr>
      </p:pic>
    </p:spTree>
    <p:extLst>
      <p:ext uri="{BB962C8B-B14F-4D97-AF65-F5344CB8AC3E}">
        <p14:creationId xmlns:p14="http://schemas.microsoft.com/office/powerpoint/2010/main" val="357640172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9BD39F-D0FE-0BC7-ECF0-8B5F6FF88DC5}"/>
              </a:ext>
            </a:extLst>
          </p:cNvPr>
          <p:cNvSpPr>
            <a:spLocks noGrp="1"/>
          </p:cNvSpPr>
          <p:nvPr>
            <p:ph type="body" sz="quarter" idx="1"/>
          </p:nvPr>
        </p:nvSpPr>
        <p:spPr>
          <a:xfrm>
            <a:off x="391021" y="914913"/>
            <a:ext cx="4555628" cy="4578390"/>
          </a:xfrm>
        </p:spPr>
        <p:txBody>
          <a:bodyPr>
            <a:noAutofit/>
          </a:bodyPr>
          <a:lstStyle/>
          <a:p>
            <a:pPr marL="742950" indent="-742950">
              <a:lnSpc>
                <a:spcPct val="90000"/>
              </a:lnSpc>
              <a:spcAft>
                <a:spcPts val="600"/>
              </a:spcAft>
              <a:buAutoNum type="arabicPeriod"/>
            </a:pPr>
            <a:r>
              <a:rPr lang="en-US" sz="2400" dirty="0">
                <a:latin typeface="+mn-ea"/>
                <a:ea typeface="+mn-ea"/>
              </a:rPr>
              <a:t>Investment Policy </a:t>
            </a:r>
          </a:p>
          <a:p>
            <a:pPr marL="742950" indent="-742950">
              <a:lnSpc>
                <a:spcPct val="90000"/>
              </a:lnSpc>
              <a:spcAft>
                <a:spcPts val="600"/>
              </a:spcAft>
              <a:buAutoNum type="arabicPeriod"/>
            </a:pPr>
            <a:r>
              <a:rPr lang="en-US" sz="2400" dirty="0">
                <a:latin typeface="+mn-ea"/>
                <a:ea typeface="+mn-ea"/>
              </a:rPr>
              <a:t>Market Performance </a:t>
            </a:r>
          </a:p>
          <a:p>
            <a:pPr marL="742950" indent="-742950">
              <a:lnSpc>
                <a:spcPct val="90000"/>
              </a:lnSpc>
              <a:spcAft>
                <a:spcPts val="600"/>
              </a:spcAft>
              <a:buAutoNum type="arabicPeriod"/>
            </a:pPr>
            <a:r>
              <a:rPr lang="en-US" sz="2400" dirty="0">
                <a:latin typeface="+mn-ea"/>
                <a:ea typeface="+mn-ea"/>
              </a:rPr>
              <a:t>Economic Conditions </a:t>
            </a:r>
          </a:p>
          <a:p>
            <a:pPr marL="742950" indent="-742950">
              <a:lnSpc>
                <a:spcPct val="90000"/>
              </a:lnSpc>
              <a:spcAft>
                <a:spcPts val="600"/>
              </a:spcAft>
              <a:buAutoNum type="arabicPeriod"/>
            </a:pPr>
            <a:r>
              <a:rPr lang="en-US" sz="2400" dirty="0">
                <a:latin typeface="+mn-ea"/>
                <a:ea typeface="+mn-ea"/>
              </a:rPr>
              <a:t>Current Events </a:t>
            </a:r>
          </a:p>
          <a:p>
            <a:pPr marL="742950" indent="-742950">
              <a:lnSpc>
                <a:spcPct val="90000"/>
              </a:lnSpc>
              <a:spcAft>
                <a:spcPts val="600"/>
              </a:spcAft>
              <a:buAutoNum type="arabicPeriod"/>
            </a:pPr>
            <a:r>
              <a:rPr lang="en-US" sz="2400" dirty="0">
                <a:latin typeface="+mn-ea"/>
                <a:ea typeface="+mn-ea"/>
              </a:rPr>
              <a:t>Sector Overviews </a:t>
            </a:r>
          </a:p>
          <a:p>
            <a:pPr marL="742950" indent="-742950">
              <a:lnSpc>
                <a:spcPct val="90000"/>
              </a:lnSpc>
              <a:spcAft>
                <a:spcPts val="600"/>
              </a:spcAft>
              <a:buAutoNum type="arabicPeriod"/>
            </a:pPr>
            <a:r>
              <a:rPr lang="en-US" sz="2400" dirty="0">
                <a:latin typeface="+mn-ea"/>
                <a:ea typeface="+mn-ea"/>
              </a:rPr>
              <a:t>ETF Performance </a:t>
            </a:r>
          </a:p>
          <a:p>
            <a:pPr marL="742950" indent="-742950">
              <a:lnSpc>
                <a:spcPct val="90000"/>
              </a:lnSpc>
              <a:spcAft>
                <a:spcPts val="600"/>
              </a:spcAft>
              <a:buAutoNum type="arabicPeriod"/>
            </a:pPr>
            <a:r>
              <a:rPr lang="en-US" sz="2400" dirty="0">
                <a:latin typeface="+mn-ea"/>
                <a:ea typeface="+mn-ea"/>
              </a:rPr>
              <a:t>Growth Strategy </a:t>
            </a:r>
          </a:p>
          <a:p>
            <a:pPr marL="742950" indent="-742950">
              <a:lnSpc>
                <a:spcPct val="90000"/>
              </a:lnSpc>
              <a:spcAft>
                <a:spcPts val="600"/>
              </a:spcAft>
              <a:buAutoNum type="arabicPeriod"/>
            </a:pPr>
            <a:r>
              <a:rPr lang="en-US" sz="2400" dirty="0">
                <a:latin typeface="+mn-ea"/>
                <a:ea typeface="+mn-ea"/>
              </a:rPr>
              <a:t>Value Strategy</a:t>
            </a:r>
          </a:p>
          <a:p>
            <a:pPr marL="742950" indent="-742950">
              <a:lnSpc>
                <a:spcPct val="90000"/>
              </a:lnSpc>
              <a:spcAft>
                <a:spcPts val="600"/>
              </a:spcAft>
              <a:buAutoNum type="arabicPeriod"/>
            </a:pPr>
            <a:r>
              <a:rPr lang="en-US" sz="2400" dirty="0">
                <a:latin typeface="+mn-ea"/>
                <a:ea typeface="+mn-ea"/>
              </a:rPr>
              <a:t>Dividend Strategy </a:t>
            </a:r>
          </a:p>
          <a:p>
            <a:pPr marL="742950" indent="-742950">
              <a:lnSpc>
                <a:spcPct val="90000"/>
              </a:lnSpc>
              <a:spcAft>
                <a:spcPts val="600"/>
              </a:spcAft>
              <a:buAutoNum type="arabicPeriod"/>
            </a:pPr>
            <a:r>
              <a:rPr lang="en-US" sz="2400" dirty="0">
                <a:latin typeface="+mn-ea"/>
                <a:ea typeface="+mn-ea"/>
              </a:rPr>
              <a:t>Risk Analysis</a:t>
            </a:r>
          </a:p>
          <a:p>
            <a:pPr marL="742950" indent="-742950">
              <a:lnSpc>
                <a:spcPct val="90000"/>
              </a:lnSpc>
              <a:spcAft>
                <a:spcPts val="600"/>
              </a:spcAft>
              <a:buAutoNum type="arabicPeriod"/>
            </a:pPr>
            <a:r>
              <a:rPr lang="en-US" sz="2400" dirty="0">
                <a:latin typeface="+mn-ea"/>
                <a:ea typeface="+mn-ea"/>
              </a:rPr>
              <a:t>Performance Review</a:t>
            </a:r>
          </a:p>
        </p:txBody>
      </p:sp>
      <p:sp>
        <p:nvSpPr>
          <p:cNvPr id="3" name="Title 2">
            <a:extLst>
              <a:ext uri="{FF2B5EF4-FFF2-40B4-BE49-F238E27FC236}">
                <a16:creationId xmlns:a16="http://schemas.microsoft.com/office/drawing/2014/main" id="{6B7FB3F1-B84C-28F4-38DA-E439ADE7DCAB}"/>
              </a:ext>
            </a:extLst>
          </p:cNvPr>
          <p:cNvSpPr>
            <a:spLocks noGrp="1"/>
          </p:cNvSpPr>
          <p:nvPr>
            <p:ph type="title"/>
          </p:nvPr>
        </p:nvSpPr>
        <p:spPr>
          <a:xfrm>
            <a:off x="255513" y="-790226"/>
            <a:ext cx="5840487" cy="1580451"/>
          </a:xfrm>
        </p:spPr>
        <p:txBody>
          <a:bodyPr anchor="b">
            <a:normAutofit/>
          </a:bodyPr>
          <a:lstStyle/>
          <a:p>
            <a:r>
              <a:rPr lang="en-US" b="1" dirty="0">
                <a:latin typeface="+mj-lt"/>
                <a:cs typeface="+mj-cs"/>
              </a:rPr>
              <a:t>Table of Contents</a:t>
            </a:r>
          </a:p>
        </p:txBody>
      </p:sp>
      <p:pic>
        <p:nvPicPr>
          <p:cNvPr id="8" name="Picture 7" descr="A building with trees around it&#10;&#10;Description automatically generated">
            <a:extLst>
              <a:ext uri="{FF2B5EF4-FFF2-40B4-BE49-F238E27FC236}">
                <a16:creationId xmlns:a16="http://schemas.microsoft.com/office/drawing/2014/main" id="{1D3A0CC5-1F3C-3954-4DD3-4128D0BAA9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6153" y="790225"/>
            <a:ext cx="6096000" cy="4566920"/>
          </a:xfrm>
          <a:prstGeom prst="rect">
            <a:avLst/>
          </a:prstGeom>
        </p:spPr>
      </p:pic>
    </p:spTree>
    <p:extLst>
      <p:ext uri="{BB962C8B-B14F-4D97-AF65-F5344CB8AC3E}">
        <p14:creationId xmlns:p14="http://schemas.microsoft.com/office/powerpoint/2010/main" val="233246438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6761220" y="1371601"/>
            <a:ext cx="4875459" cy="4114800"/>
          </a:xfrm>
          <a:ln>
            <a:solidFill>
              <a:schemeClr val="tx1"/>
            </a:solidFill>
          </a:ln>
        </p:spPr>
        <p:txBody>
          <a:bodyPr>
            <a:noAutofit/>
          </a:bodyPr>
          <a:lstStyle/>
          <a:p>
            <a:pPr marL="285750" indent="-285750" algn="l" rtl="0" fontAlgn="base">
              <a:buFont typeface="Arial" panose="020B0604020202020204" pitchFamily="34" charset="0"/>
              <a:buChar char="•"/>
            </a:pPr>
            <a:r>
              <a:rPr lang="en-US" sz="1600" dirty="0">
                <a:highlight>
                  <a:srgbClr val="FFFFFF"/>
                </a:highlight>
                <a:latin typeface="+mn-lt"/>
              </a:rPr>
              <a:t>The </a:t>
            </a:r>
            <a:r>
              <a:rPr lang="en-US" sz="1600" b="1" dirty="0">
                <a:highlight>
                  <a:srgbClr val="FFFFFF"/>
                </a:highlight>
                <a:latin typeface="+mn-lt"/>
              </a:rPr>
              <a:t>Real Estate </a:t>
            </a:r>
            <a:r>
              <a:rPr lang="en-US" sz="1600" dirty="0">
                <a:highlight>
                  <a:srgbClr val="FFFFFF"/>
                </a:highlight>
                <a:latin typeface="+mn-lt"/>
              </a:rPr>
              <a:t>sector of the S&amp;P 500 comprises companies such as Real Estate Investment Trusts (REITs), realtors and traditional real estate companies. It represents approximately 2.9% of the S&amp;P 500. Some notable companies in this sector include American Tower Corp., Boston Properties, and Equinix.</a:t>
            </a:r>
          </a:p>
          <a:p>
            <a:pPr marL="285750" indent="-285750" rtl="0" fontAlgn="base">
              <a:buFont typeface="Arial" panose="020B0604020202020204" pitchFamily="34" charset="0"/>
              <a:buChar char="•"/>
            </a:pPr>
            <a:endParaRPr lang="en-US" sz="1600" dirty="0">
              <a:highlight>
                <a:srgbClr val="FFFFFF"/>
              </a:highlight>
              <a:latin typeface="+mn-lt"/>
            </a:endParaRPr>
          </a:p>
          <a:p>
            <a:pPr marL="285750" indent="-285750" rtl="0" fontAlgn="base">
              <a:buFont typeface="Arial" panose="020B0604020202020204" pitchFamily="34" charset="0"/>
              <a:buChar char="•"/>
            </a:pPr>
            <a:r>
              <a:rPr lang="en-US" sz="1600" dirty="0">
                <a:highlight>
                  <a:srgbClr val="FFFFFF"/>
                </a:highlight>
                <a:latin typeface="+mn-lt"/>
              </a:rPr>
              <a:t>The Real Estate sector has </a:t>
            </a:r>
            <a:r>
              <a:rPr lang="en-US" sz="1600" b="1" dirty="0">
                <a:highlight>
                  <a:srgbClr val="FFFFFF"/>
                </a:highlight>
                <a:latin typeface="+mn-lt"/>
              </a:rPr>
              <a:t>underperformed</a:t>
            </a:r>
            <a:r>
              <a:rPr lang="en-US" sz="1600" dirty="0">
                <a:highlight>
                  <a:srgbClr val="FFFFFF"/>
                </a:highlight>
                <a:latin typeface="+mn-lt"/>
              </a:rPr>
              <a:t> significantly against the S&amp;P 500 over the course of the year. This is lead by high mortgage rates and high home prices along with a lack of housing supply.  While the sector has underperformed significantly, our portfolio does not currently hold any stocks or ETFs in the sector. </a:t>
            </a:r>
            <a:endParaRPr lang="en-US" sz="1600" dirty="0">
              <a:latin typeface="+mn-lt"/>
            </a:endParaRP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260801" y="76213"/>
            <a:ext cx="6301802" cy="1016000"/>
          </a:xfrm>
        </p:spPr>
        <p:txBody>
          <a:bodyPr>
            <a:normAutofit/>
          </a:bodyPr>
          <a:lstStyle/>
          <a:p>
            <a:pPr algn="l"/>
            <a:r>
              <a:rPr lang="en-US" sz="5400" b="1" dirty="0">
                <a:solidFill>
                  <a:srgbClr val="01B385"/>
                </a:solidFill>
                <a:latin typeface="+mj-lt"/>
              </a:rPr>
              <a:t>Real Estate</a:t>
            </a:r>
          </a:p>
        </p:txBody>
      </p:sp>
      <p:pic>
        <p:nvPicPr>
          <p:cNvPr id="8" name="Picture 7">
            <a:extLst>
              <a:ext uri="{FF2B5EF4-FFF2-40B4-BE49-F238E27FC236}">
                <a16:creationId xmlns:a16="http://schemas.microsoft.com/office/drawing/2014/main" id="{B022DEB0-9964-5631-B5ED-4DB86D921DFA}"/>
              </a:ext>
            </a:extLst>
          </p:cNvPr>
          <p:cNvPicPr>
            <a:picLocks noChangeAspect="1"/>
          </p:cNvPicPr>
          <p:nvPr/>
        </p:nvPicPr>
        <p:blipFill>
          <a:blip r:embed="rId2"/>
          <a:stretch>
            <a:fillRect/>
          </a:stretch>
        </p:blipFill>
        <p:spPr>
          <a:xfrm>
            <a:off x="270344" y="1291099"/>
            <a:ext cx="6292260" cy="3101792"/>
          </a:xfrm>
          <a:prstGeom prst="rect">
            <a:avLst/>
          </a:prstGeom>
        </p:spPr>
      </p:pic>
      <p:graphicFrame>
        <p:nvGraphicFramePr>
          <p:cNvPr id="9" name="Content Placeholder 7">
            <a:extLst>
              <a:ext uri="{FF2B5EF4-FFF2-40B4-BE49-F238E27FC236}">
                <a16:creationId xmlns:a16="http://schemas.microsoft.com/office/drawing/2014/main" id="{7685E392-E9E8-BB6A-1BED-252605347AC7}"/>
              </a:ext>
            </a:extLst>
          </p:cNvPr>
          <p:cNvGraphicFramePr>
            <a:graphicFrameLocks/>
          </p:cNvGraphicFramePr>
          <p:nvPr>
            <p:extLst>
              <p:ext uri="{D42A27DB-BD31-4B8C-83A1-F6EECF244321}">
                <p14:modId xmlns:p14="http://schemas.microsoft.com/office/powerpoint/2010/main" val="872983531"/>
              </p:ext>
            </p:extLst>
          </p:nvPr>
        </p:nvGraphicFramePr>
        <p:xfrm>
          <a:off x="983608" y="4698011"/>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Underweight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0%</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2.17%</a:t>
                      </a:r>
                    </a:p>
                  </a:txBody>
                  <a:tcPr anchor="ctr"/>
                </a:tc>
                <a:extLst>
                  <a:ext uri="{0D108BD9-81ED-4DB2-BD59-A6C34878D82A}">
                    <a16:rowId xmlns:a16="http://schemas.microsoft.com/office/drawing/2014/main" val="3389299845"/>
                  </a:ext>
                </a:extLst>
              </a:tr>
            </a:tbl>
          </a:graphicData>
        </a:graphic>
      </p:graphicFrame>
    </p:spTree>
    <p:extLst>
      <p:ext uri="{BB962C8B-B14F-4D97-AF65-F5344CB8AC3E}">
        <p14:creationId xmlns:p14="http://schemas.microsoft.com/office/powerpoint/2010/main" val="60555248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030608" y="780330"/>
            <a:ext cx="4856187" cy="4703448"/>
          </a:xfrm>
          <a:ln>
            <a:solidFill>
              <a:schemeClr val="tx1"/>
            </a:solidFill>
          </a:ln>
        </p:spPr>
        <p:txBody>
          <a:bodyPr>
            <a:normAutofit/>
          </a:bodyPr>
          <a:lstStyle/>
          <a:p>
            <a:pPr marL="285750" indent="-285750">
              <a:buFont typeface="Arial" panose="020B0604020202020204" pitchFamily="34" charset="0"/>
              <a:buChar char="•"/>
            </a:pPr>
            <a:r>
              <a:rPr lang="en-US" sz="2000" dirty="0">
                <a:latin typeface="+mn-lt"/>
              </a:rPr>
              <a:t>The </a:t>
            </a:r>
            <a:r>
              <a:rPr lang="en-US" sz="2000" b="1" dirty="0">
                <a:latin typeface="+mn-lt"/>
              </a:rPr>
              <a:t>Healthcare</a:t>
            </a:r>
            <a:r>
              <a:rPr lang="en-US" sz="2000" dirty="0">
                <a:latin typeface="+mn-lt"/>
              </a:rPr>
              <a:t> sector is made up of a wide variety of businesses that create products or provide services related to healthcare. The sector is divided into two main categories, Health Care Equipment &amp; Services and Pharmaceuticals, Biotechnology, &amp; Life Sciences, each encompassing various industries and sub-industries. </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During our 8-week long course, the Healthcare sector </a:t>
            </a:r>
            <a:r>
              <a:rPr lang="en-US" sz="2000" b="1" dirty="0">
                <a:latin typeface="+mn-lt"/>
              </a:rPr>
              <a:t>underperformed </a:t>
            </a:r>
            <a:r>
              <a:rPr lang="en-US" sz="2000" dirty="0">
                <a:latin typeface="+mn-lt"/>
              </a:rPr>
              <a:t>compared to the S&amp;P 500.</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0"/>
            <a:ext cx="6301802" cy="780330"/>
          </a:xfrm>
        </p:spPr>
        <p:txBody>
          <a:bodyPr>
            <a:normAutofit fontScale="90000"/>
          </a:bodyPr>
          <a:lstStyle/>
          <a:p>
            <a:pPr algn="l"/>
            <a:r>
              <a:rPr lang="en-US" sz="4800" b="1" dirty="0">
                <a:solidFill>
                  <a:srgbClr val="01B385"/>
                </a:solidFill>
                <a:latin typeface="+mj-lt"/>
              </a:rPr>
              <a:t>Healthcare</a:t>
            </a:r>
            <a:r>
              <a:rPr lang="en-US" dirty="0">
                <a:solidFill>
                  <a:srgbClr val="01B385"/>
                </a:solidFill>
                <a:latin typeface="+mj-lt"/>
              </a:rPr>
              <a:t> </a:t>
            </a:r>
          </a:p>
        </p:txBody>
      </p:sp>
      <p:pic>
        <p:nvPicPr>
          <p:cNvPr id="4" name="Content Placeholder 5" descr="A graph on a white background&#10;&#10;Description automatically generated">
            <a:extLst>
              <a:ext uri="{FF2B5EF4-FFF2-40B4-BE49-F238E27FC236}">
                <a16:creationId xmlns:a16="http://schemas.microsoft.com/office/drawing/2014/main" id="{E5090311-280B-BD37-DFAA-DD708C1C95C4}"/>
              </a:ext>
            </a:extLst>
          </p:cNvPr>
          <p:cNvPicPr>
            <a:picLocks noChangeAspect="1"/>
          </p:cNvPicPr>
          <p:nvPr/>
        </p:nvPicPr>
        <p:blipFill>
          <a:blip r:embed="rId2"/>
          <a:stretch>
            <a:fillRect/>
          </a:stretch>
        </p:blipFill>
        <p:spPr>
          <a:xfrm>
            <a:off x="305204" y="780330"/>
            <a:ext cx="6519802" cy="3910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1732651508"/>
              </p:ext>
            </p:extLst>
          </p:nvPr>
        </p:nvGraphicFramePr>
        <p:xfrm>
          <a:off x="1028011" y="4773425"/>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8.00%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8.50%</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10.86%</a:t>
                      </a:r>
                    </a:p>
                  </a:txBody>
                  <a:tcPr anchor="ctr"/>
                </a:tc>
                <a:extLst>
                  <a:ext uri="{0D108BD9-81ED-4DB2-BD59-A6C34878D82A}">
                    <a16:rowId xmlns:a16="http://schemas.microsoft.com/office/drawing/2014/main" val="3389299845"/>
                  </a:ext>
                </a:extLst>
              </a:tr>
            </a:tbl>
          </a:graphicData>
        </a:graphic>
      </p:graphicFrame>
    </p:spTree>
    <p:extLst>
      <p:ext uri="{BB962C8B-B14F-4D97-AF65-F5344CB8AC3E}">
        <p14:creationId xmlns:p14="http://schemas.microsoft.com/office/powerpoint/2010/main" val="61570922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fontScale="85000" lnSpcReduction="20000"/>
          </a:bodyPr>
          <a:lstStyle/>
          <a:p>
            <a:pPr marL="285750" indent="-285750">
              <a:buFont typeface="Arial" panose="020B0604020202020204" pitchFamily="34" charset="0"/>
              <a:buChar char="•"/>
            </a:pPr>
            <a:r>
              <a:rPr lang="en-US" sz="2000" dirty="0">
                <a:latin typeface="+mn-lt"/>
              </a:rPr>
              <a:t>The </a:t>
            </a:r>
            <a:r>
              <a:rPr lang="en-US" sz="2000" b="1" dirty="0">
                <a:latin typeface="+mn-lt"/>
              </a:rPr>
              <a:t>industrial</a:t>
            </a:r>
            <a:r>
              <a:rPr lang="en-US" sz="2000" dirty="0">
                <a:latin typeface="+mn-lt"/>
              </a:rPr>
              <a:t> sector encompasses a diverse range of companies involved in manufacturing, construction, engineering, transportation, and other industrial activities. These companies produce goods and provide services essential to infrastructure development, production processes, and logistics</a:t>
            </a:r>
          </a:p>
          <a:p>
            <a:pPr marL="285750" indent="-285750">
              <a:buFont typeface="Arial" panose="020B0604020202020204" pitchFamily="34" charset="0"/>
              <a:buChar char="•"/>
            </a:pPr>
            <a:endParaRPr lang="en-US" sz="2000" dirty="0">
              <a:latin typeface="+mn-lt"/>
            </a:endParaRPr>
          </a:p>
          <a:p>
            <a:pPr marL="285750" indent="-285750">
              <a:buFont typeface="Arial" panose="020B0604020202020204" pitchFamily="34" charset="0"/>
              <a:buChar char="•"/>
            </a:pPr>
            <a:r>
              <a:rPr lang="en-US" sz="2000" dirty="0">
                <a:latin typeface="+mn-lt"/>
              </a:rPr>
              <a:t>The industrial Sector has </a:t>
            </a:r>
            <a:r>
              <a:rPr lang="en-US" sz="2000" b="1" dirty="0">
                <a:latin typeface="+mn-lt"/>
              </a:rPr>
              <a:t>underperformed</a:t>
            </a:r>
            <a:r>
              <a:rPr lang="en-US" sz="2000" dirty="0">
                <a:latin typeface="+mn-lt"/>
              </a:rPr>
              <a:t> the S&amp;P 500 by slightly more than 5% over the course of the semester. Our portfolio took an underweight position strategy for this sector with a target of 5%, although our final contribution ended at 7.5%.  The industrial sector is considered cyclical due to how stocks react to supply and demand.  The sector generally performs well during the early phases of the business cycle and tends to drop during recessions. </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fontScale="90000"/>
          </a:bodyPr>
          <a:lstStyle/>
          <a:p>
            <a:pPr algn="l"/>
            <a:r>
              <a:rPr lang="en-US" sz="4800" b="1" dirty="0">
                <a:solidFill>
                  <a:srgbClr val="01B385"/>
                </a:solidFill>
                <a:latin typeface="+mj-lt"/>
              </a:rPr>
              <a:t>Industrials</a:t>
            </a:r>
            <a:r>
              <a:rPr lang="en-US" dirty="0">
                <a:solidFill>
                  <a:srgbClr val="01B385"/>
                </a:solidFill>
                <a:latin typeface="+mj-lt"/>
              </a:rPr>
              <a:t> </a:t>
            </a: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426912124"/>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Underweight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5.0%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8.3%</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7.5%</a:t>
                      </a:r>
                    </a:p>
                  </a:txBody>
                  <a:tcPr anchor="ctr"/>
                </a:tc>
                <a:extLst>
                  <a:ext uri="{0D108BD9-81ED-4DB2-BD59-A6C34878D82A}">
                    <a16:rowId xmlns:a16="http://schemas.microsoft.com/office/drawing/2014/main" val="3389299845"/>
                  </a:ext>
                </a:extLst>
              </a:tr>
            </a:tbl>
          </a:graphicData>
        </a:graphic>
      </p:graphicFrame>
      <p:pic>
        <p:nvPicPr>
          <p:cNvPr id="5" name="Picture 4">
            <a:extLst>
              <a:ext uri="{FF2B5EF4-FFF2-40B4-BE49-F238E27FC236}">
                <a16:creationId xmlns:a16="http://schemas.microsoft.com/office/drawing/2014/main" id="{82D363E9-3D8A-8F59-91F5-367C5550E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04" y="987295"/>
            <a:ext cx="7143713" cy="3283047"/>
          </a:xfrm>
          <a:prstGeom prst="rect">
            <a:avLst/>
          </a:prstGeom>
        </p:spPr>
      </p:pic>
    </p:spTree>
    <p:extLst>
      <p:ext uri="{BB962C8B-B14F-4D97-AF65-F5344CB8AC3E}">
        <p14:creationId xmlns:p14="http://schemas.microsoft.com/office/powerpoint/2010/main" val="325108263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fontScale="85000" lnSpcReduction="20000"/>
          </a:bodyPr>
          <a:lstStyle/>
          <a:p>
            <a:pPr marL="285750" indent="-285750" rtl="0" fontAlgn="base">
              <a:buFont typeface="Arial" panose="020B0604020202020204" pitchFamily="34" charset="0"/>
              <a:buChar char="•"/>
            </a:pPr>
            <a:r>
              <a:rPr lang="en-US" sz="2000" dirty="0">
                <a:highlight>
                  <a:srgbClr val="FFFFFF"/>
                </a:highlight>
                <a:latin typeface="+mn-lt"/>
              </a:rPr>
              <a:t>The </a:t>
            </a:r>
            <a:r>
              <a:rPr lang="en-US" sz="2000" b="1" dirty="0">
                <a:highlight>
                  <a:srgbClr val="FFFFFF"/>
                </a:highlight>
                <a:latin typeface="+mn-lt"/>
              </a:rPr>
              <a:t>Financials</a:t>
            </a:r>
            <a:r>
              <a:rPr lang="en-US" sz="2000" dirty="0">
                <a:highlight>
                  <a:srgbClr val="FFFFFF"/>
                </a:highlight>
                <a:latin typeface="+mn-lt"/>
              </a:rPr>
              <a:t> sector encompasses a broad range of companies involved in banking, investment, insurance, and real estate. This sector plays a crucial role in the economy by facilitating capital formation, investment, and risk management. Its performance is closely tied to economic conditions, interest rates, and regulatory changes.</a:t>
            </a:r>
          </a:p>
          <a:p>
            <a:pPr rtl="0" fontAlgn="base"/>
            <a:endParaRPr lang="en-US" sz="2000" dirty="0">
              <a:latin typeface="+mn-lt"/>
            </a:endParaRPr>
          </a:p>
          <a:p>
            <a:pPr marL="285750" indent="-285750" rtl="0" fontAlgn="base">
              <a:buFont typeface="Arial" panose="020B0604020202020204" pitchFamily="34" charset="0"/>
              <a:buChar char="•"/>
            </a:pPr>
            <a:r>
              <a:rPr lang="en-US" sz="2000" dirty="0">
                <a:highlight>
                  <a:srgbClr val="FFFFFF"/>
                </a:highlight>
                <a:latin typeface="+mn-lt"/>
              </a:rPr>
              <a:t>The XLF ETF was </a:t>
            </a:r>
            <a:r>
              <a:rPr lang="en-US" sz="2000" b="1" dirty="0">
                <a:highlight>
                  <a:srgbClr val="FFFFFF"/>
                </a:highlight>
                <a:latin typeface="+mn-lt"/>
              </a:rPr>
              <a:t>performing on par </a:t>
            </a:r>
            <a:r>
              <a:rPr lang="en-US" sz="2000" dirty="0">
                <a:highlight>
                  <a:srgbClr val="FFFFFF"/>
                </a:highlight>
                <a:latin typeface="+mn-lt"/>
              </a:rPr>
              <a:t>with the S&amp;P 500 </a:t>
            </a:r>
            <a:r>
              <a:rPr lang="en-US" sz="2000" b="1" dirty="0">
                <a:highlight>
                  <a:srgbClr val="FFFFFF"/>
                </a:highlight>
                <a:latin typeface="+mn-lt"/>
              </a:rPr>
              <a:t>until June</a:t>
            </a:r>
            <a:r>
              <a:rPr lang="en-US" sz="2000" dirty="0">
                <a:highlight>
                  <a:srgbClr val="FFFFFF"/>
                </a:highlight>
                <a:latin typeface="+mn-lt"/>
              </a:rPr>
              <a:t>. However, starting in June, concerns about a potential economic slowdown and the possibility of an impending recession led to increased caution among investors. Additionally, uncertainty around future interest rate hikes by the Federal Reserve created instability in the sector, contributing to its decline. As a result, the financial sector began to severely </a:t>
            </a:r>
            <a:r>
              <a:rPr lang="en-US" sz="2000" b="1" dirty="0">
                <a:highlight>
                  <a:srgbClr val="FFFFFF"/>
                </a:highlight>
                <a:latin typeface="+mn-lt"/>
              </a:rPr>
              <a:t>underperform</a:t>
            </a:r>
            <a:r>
              <a:rPr lang="en-US" sz="2000" dirty="0">
                <a:highlight>
                  <a:srgbClr val="FFFFFF"/>
                </a:highlight>
                <a:latin typeface="+mn-lt"/>
              </a:rPr>
              <a:t> the S&amp;P 500.</a:t>
            </a:r>
            <a:endParaRPr lang="en-US" sz="2000" dirty="0">
              <a:latin typeface="+mn-lt"/>
            </a:endParaRP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a:bodyPr>
          <a:lstStyle/>
          <a:p>
            <a:pPr algn="l"/>
            <a:r>
              <a:rPr lang="en-US" sz="4800" b="1" dirty="0">
                <a:solidFill>
                  <a:srgbClr val="01B385"/>
                </a:solidFill>
                <a:latin typeface="+mj-lt"/>
              </a:rPr>
              <a:t>Financials</a:t>
            </a:r>
            <a:endParaRPr lang="en-US" dirty="0">
              <a:solidFill>
                <a:srgbClr val="01B385"/>
              </a:solidFill>
              <a:latin typeface="+mj-lt"/>
            </a:endParaRP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209544940"/>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Underweight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11.00%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12.40%</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12.67%</a:t>
                      </a:r>
                    </a:p>
                  </a:txBody>
                  <a:tcPr anchor="ctr"/>
                </a:tc>
                <a:extLst>
                  <a:ext uri="{0D108BD9-81ED-4DB2-BD59-A6C34878D82A}">
                    <a16:rowId xmlns:a16="http://schemas.microsoft.com/office/drawing/2014/main" val="3389299845"/>
                  </a:ext>
                </a:extLst>
              </a:tr>
            </a:tbl>
          </a:graphicData>
        </a:graphic>
      </p:graphicFrame>
      <p:pic>
        <p:nvPicPr>
          <p:cNvPr id="4" name="Picture 3" descr="A graph on a screen&#10;&#10;Description automatically generated">
            <a:extLst>
              <a:ext uri="{FF2B5EF4-FFF2-40B4-BE49-F238E27FC236}">
                <a16:creationId xmlns:a16="http://schemas.microsoft.com/office/drawing/2014/main" id="{CE881B27-0DDE-6573-E034-23F26A995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04" y="1078117"/>
            <a:ext cx="6941923" cy="3135664"/>
          </a:xfrm>
          <a:prstGeom prst="rect">
            <a:avLst/>
          </a:prstGeom>
        </p:spPr>
      </p:pic>
    </p:spTree>
    <p:extLst>
      <p:ext uri="{BB962C8B-B14F-4D97-AF65-F5344CB8AC3E}">
        <p14:creationId xmlns:p14="http://schemas.microsoft.com/office/powerpoint/2010/main" val="409292026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a:bodyPr>
          <a:lstStyle/>
          <a:p>
            <a:pPr marL="285750" indent="-285750" rtl="0" fontAlgn="base">
              <a:buFont typeface="Arial" panose="020B0604020202020204" pitchFamily="34" charset="0"/>
              <a:buChar char="•"/>
            </a:pPr>
            <a:r>
              <a:rPr lang="en-US" sz="1700" dirty="0">
                <a:highlight>
                  <a:srgbClr val="FFFFFF"/>
                </a:highlight>
                <a:latin typeface="+mn-lt"/>
              </a:rPr>
              <a:t>The </a:t>
            </a:r>
            <a:r>
              <a:rPr lang="en-US" sz="1700" b="1" dirty="0">
                <a:highlight>
                  <a:srgbClr val="FFFFFF"/>
                </a:highlight>
                <a:latin typeface="+mn-lt"/>
              </a:rPr>
              <a:t>Energy</a:t>
            </a:r>
            <a:r>
              <a:rPr lang="en-US" sz="1700" dirty="0">
                <a:highlight>
                  <a:srgbClr val="FFFFFF"/>
                </a:highlight>
                <a:latin typeface="+mn-lt"/>
              </a:rPr>
              <a:t> sector is comprised of stocks that relate to the production and supply of energy—both renewable and nonrenewable energy sources. Companies in this sector engage in the following activities: exploration and development of oil and gas reserves, providing power utilities, drilling, and refining.</a:t>
            </a:r>
          </a:p>
          <a:p>
            <a:pPr marL="285750" indent="-285750" rtl="0" fontAlgn="base">
              <a:buFont typeface="Arial" panose="020B0604020202020204" pitchFamily="34" charset="0"/>
              <a:buChar char="•"/>
            </a:pPr>
            <a:endParaRPr lang="en-US" sz="1700" dirty="0">
              <a:latin typeface="+mn-lt"/>
            </a:endParaRPr>
          </a:p>
          <a:p>
            <a:pPr marL="285750" indent="-285750" rtl="0" fontAlgn="base">
              <a:buFont typeface="Arial" panose="020B0604020202020204" pitchFamily="34" charset="0"/>
              <a:buChar char="•"/>
            </a:pPr>
            <a:r>
              <a:rPr lang="en-US" sz="1700" dirty="0">
                <a:highlight>
                  <a:srgbClr val="FFFFFF"/>
                </a:highlight>
                <a:latin typeface="+mn-lt"/>
              </a:rPr>
              <a:t>In the beginning of the semester, the energy sector was </a:t>
            </a:r>
            <a:r>
              <a:rPr lang="en-US" sz="1700" b="1" dirty="0">
                <a:highlight>
                  <a:srgbClr val="FFFFFF"/>
                </a:highlight>
                <a:latin typeface="+mn-lt"/>
              </a:rPr>
              <a:t>outperforming</a:t>
            </a:r>
            <a:r>
              <a:rPr lang="en-US" sz="1700" dirty="0">
                <a:highlight>
                  <a:srgbClr val="FFFFFF"/>
                </a:highlight>
                <a:latin typeface="+mn-lt"/>
              </a:rPr>
              <a:t> the S&amp;P 500, but it began to underperform at the end of May.</a:t>
            </a:r>
            <a:endParaRPr lang="en-US" sz="1700" dirty="0">
              <a:latin typeface="+mn-lt"/>
            </a:endParaRP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a:bodyPr>
          <a:lstStyle/>
          <a:p>
            <a:pPr algn="l"/>
            <a:r>
              <a:rPr lang="en-US" sz="4800" b="1" dirty="0">
                <a:solidFill>
                  <a:srgbClr val="01B385"/>
                </a:solidFill>
                <a:latin typeface="+mj-lt"/>
              </a:rPr>
              <a:t>Energy</a:t>
            </a:r>
            <a:endParaRPr lang="en-US" dirty="0">
              <a:solidFill>
                <a:srgbClr val="01B385"/>
              </a:solidFill>
              <a:latin typeface="+mj-lt"/>
            </a:endParaRP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1685018277"/>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Underweight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0.00%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0.00%</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4.10%</a:t>
                      </a:r>
                    </a:p>
                  </a:txBody>
                  <a:tcPr anchor="ctr"/>
                </a:tc>
                <a:extLst>
                  <a:ext uri="{0D108BD9-81ED-4DB2-BD59-A6C34878D82A}">
                    <a16:rowId xmlns:a16="http://schemas.microsoft.com/office/drawing/2014/main" val="3389299845"/>
                  </a:ext>
                </a:extLst>
              </a:tr>
            </a:tbl>
          </a:graphicData>
        </a:graphic>
      </p:graphicFrame>
      <p:pic>
        <p:nvPicPr>
          <p:cNvPr id="6" name="Picture 5">
            <a:extLst>
              <a:ext uri="{FF2B5EF4-FFF2-40B4-BE49-F238E27FC236}">
                <a16:creationId xmlns:a16="http://schemas.microsoft.com/office/drawing/2014/main" id="{7F35ABF6-8784-C9E8-9B5A-C6E5C87E8CF4}"/>
              </a:ext>
            </a:extLst>
          </p:cNvPr>
          <p:cNvPicPr>
            <a:picLocks noChangeAspect="1"/>
          </p:cNvPicPr>
          <p:nvPr/>
        </p:nvPicPr>
        <p:blipFill>
          <a:blip r:embed="rId2"/>
          <a:stretch>
            <a:fillRect/>
          </a:stretch>
        </p:blipFill>
        <p:spPr>
          <a:xfrm>
            <a:off x="655832" y="941572"/>
            <a:ext cx="6394826" cy="3541193"/>
          </a:xfrm>
          <a:prstGeom prst="rect">
            <a:avLst/>
          </a:prstGeom>
        </p:spPr>
      </p:pic>
    </p:spTree>
    <p:extLst>
      <p:ext uri="{BB962C8B-B14F-4D97-AF65-F5344CB8AC3E}">
        <p14:creationId xmlns:p14="http://schemas.microsoft.com/office/powerpoint/2010/main" val="23272866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fontScale="85000" lnSpcReduction="10000"/>
          </a:bodyPr>
          <a:lstStyle/>
          <a:p>
            <a:pPr marL="285750" indent="-285750">
              <a:buFont typeface="Arial" panose="020B0604020202020204" pitchFamily="34" charset="0"/>
              <a:buChar char="•"/>
            </a:pPr>
            <a:r>
              <a:rPr lang="en-US" sz="2000" dirty="0">
                <a:highlight>
                  <a:srgbClr val="FFFFFF"/>
                </a:highlight>
                <a:latin typeface="+mn-lt"/>
              </a:rPr>
              <a:t>The </a:t>
            </a:r>
            <a:r>
              <a:rPr lang="en-US" sz="2000" b="1" dirty="0">
                <a:highlight>
                  <a:srgbClr val="FFFFFF"/>
                </a:highlight>
                <a:latin typeface="+mn-lt"/>
              </a:rPr>
              <a:t>Consumer Staples </a:t>
            </a:r>
            <a:r>
              <a:rPr lang="en-US" sz="2000" dirty="0">
                <a:highlight>
                  <a:srgbClr val="FFFFFF"/>
                </a:highlight>
                <a:latin typeface="+mn-lt"/>
              </a:rPr>
              <a:t>sector includes companies that produce and sell essential products such as food, beverages, household goods, and personal care items. This sector is known for its stability and resilience, as demand for these necessities remains consistent regardless of economic fluctuations.</a:t>
            </a:r>
          </a:p>
          <a:p>
            <a:endParaRPr lang="en-US" sz="2000" dirty="0">
              <a:highlight>
                <a:srgbClr val="FFFFFF"/>
              </a:highlight>
              <a:latin typeface="+mn-lt"/>
            </a:endParaRPr>
          </a:p>
          <a:p>
            <a:pPr marL="285750" indent="-285750">
              <a:buFont typeface="Arial" panose="020B0604020202020204" pitchFamily="34" charset="0"/>
              <a:buChar char="•"/>
            </a:pPr>
            <a:r>
              <a:rPr lang="en-US" sz="2000" dirty="0">
                <a:highlight>
                  <a:srgbClr val="FFFFFF"/>
                </a:highlight>
                <a:latin typeface="+mn-lt"/>
              </a:rPr>
              <a:t>The XLP ETF has </a:t>
            </a:r>
            <a:r>
              <a:rPr lang="en-US" sz="2000" b="1" dirty="0">
                <a:highlight>
                  <a:srgbClr val="FFFFFF"/>
                </a:highlight>
                <a:latin typeface="+mn-lt"/>
              </a:rPr>
              <a:t>underperformed</a:t>
            </a:r>
            <a:r>
              <a:rPr lang="en-US" sz="2000" dirty="0">
                <a:highlight>
                  <a:srgbClr val="FFFFFF"/>
                </a:highlight>
                <a:latin typeface="+mn-lt"/>
              </a:rPr>
              <a:t> the S&amp;P 500 so far this year, primarily due to lower overall consumer spending. While the ETF and the consumer staples sector have very low volatility, limiting potential highs, we have adopted an overweight position strategy for this year. This decision reflects our confidence in the sector's stability and resilience despite recent underperformance.</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a:bodyPr>
          <a:lstStyle/>
          <a:p>
            <a:pPr algn="l"/>
            <a:r>
              <a:rPr lang="en-US" sz="4800" b="1" dirty="0">
                <a:solidFill>
                  <a:srgbClr val="01B385"/>
                </a:solidFill>
                <a:latin typeface="+mj-lt"/>
              </a:rPr>
              <a:t>Consumer staples</a:t>
            </a:r>
            <a:endParaRPr lang="en-US" dirty="0">
              <a:solidFill>
                <a:srgbClr val="01B385"/>
              </a:solidFill>
              <a:latin typeface="+mj-lt"/>
            </a:endParaRP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357137370"/>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4.35%</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6.13%</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5.82%</a:t>
                      </a:r>
                    </a:p>
                  </a:txBody>
                  <a:tcPr anchor="ctr"/>
                </a:tc>
                <a:extLst>
                  <a:ext uri="{0D108BD9-81ED-4DB2-BD59-A6C34878D82A}">
                    <a16:rowId xmlns:a16="http://schemas.microsoft.com/office/drawing/2014/main" val="3389299845"/>
                  </a:ext>
                </a:extLst>
              </a:tr>
            </a:tbl>
          </a:graphicData>
        </a:graphic>
      </p:graphicFrame>
      <p:pic>
        <p:nvPicPr>
          <p:cNvPr id="4" name="Picture 3" descr="A graph with green and blue lines&#10;&#10;Description automatically generated">
            <a:extLst>
              <a:ext uri="{FF2B5EF4-FFF2-40B4-BE49-F238E27FC236}">
                <a16:creationId xmlns:a16="http://schemas.microsoft.com/office/drawing/2014/main" id="{BF4398BA-1F45-0A3F-BCFF-878E2570D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04" y="1156978"/>
            <a:ext cx="7062012" cy="3075090"/>
          </a:xfrm>
          <a:prstGeom prst="rect">
            <a:avLst/>
          </a:prstGeom>
        </p:spPr>
      </p:pic>
    </p:spTree>
    <p:extLst>
      <p:ext uri="{BB962C8B-B14F-4D97-AF65-F5344CB8AC3E}">
        <p14:creationId xmlns:p14="http://schemas.microsoft.com/office/powerpoint/2010/main" val="250030603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fontScale="92500" lnSpcReduction="20000"/>
          </a:bodyPr>
          <a:lstStyle/>
          <a:p>
            <a:pPr marL="285750" indent="-285750">
              <a:buFont typeface="Arial" panose="020B0604020202020204" pitchFamily="34" charset="0"/>
              <a:buChar char="•"/>
            </a:pPr>
            <a:r>
              <a:rPr lang="en-US" sz="2000" dirty="0">
                <a:highlight>
                  <a:srgbClr val="FFFFFF"/>
                </a:highlight>
                <a:latin typeface="+mn-lt"/>
              </a:rPr>
              <a:t>The </a:t>
            </a:r>
            <a:r>
              <a:rPr lang="en-US" sz="2000" b="1" dirty="0">
                <a:highlight>
                  <a:srgbClr val="FFFFFF"/>
                </a:highlight>
                <a:latin typeface="+mn-lt"/>
              </a:rPr>
              <a:t>consumer discretionary </a:t>
            </a:r>
            <a:r>
              <a:rPr lang="en-US" sz="2000" dirty="0">
                <a:highlight>
                  <a:srgbClr val="FFFFFF"/>
                </a:highlight>
                <a:latin typeface="+mn-lt"/>
              </a:rPr>
              <a:t>sector is a category of the economy that consists of businesses selling non-essential goods and services. These include companies in industries like retail, automotive, entertainment, and leisure. Consumers tend to buy these goods and services more when they have a higher disposable income, making this sector particularly sensitive to economic cycles. Therefore, the performance of this sector can be an indicator of the overall health of the economy.</a:t>
            </a:r>
          </a:p>
          <a:p>
            <a:pPr marL="285750" indent="-285750">
              <a:buFont typeface="Arial" panose="020B0604020202020204" pitchFamily="34" charset="0"/>
              <a:buChar char="•"/>
            </a:pPr>
            <a:endParaRPr lang="en-US" sz="2000" dirty="0">
              <a:highlight>
                <a:srgbClr val="FFFFFF"/>
              </a:highlight>
              <a:latin typeface="+mn-lt"/>
            </a:endParaRPr>
          </a:p>
          <a:p>
            <a:pPr marL="285750" indent="-285750">
              <a:buFont typeface="Arial" panose="020B0604020202020204" pitchFamily="34" charset="0"/>
              <a:buChar char="•"/>
            </a:pPr>
            <a:r>
              <a:rPr lang="en-US" sz="2000" dirty="0">
                <a:highlight>
                  <a:srgbClr val="FFFFFF"/>
                </a:highlight>
                <a:latin typeface="+mn-lt"/>
              </a:rPr>
              <a:t>The XLY ETF grew by 2.7% throughout the course which </a:t>
            </a:r>
            <a:r>
              <a:rPr lang="en-US" sz="2000" b="1" dirty="0">
                <a:highlight>
                  <a:srgbClr val="FFFFFF"/>
                </a:highlight>
                <a:latin typeface="+mn-lt"/>
              </a:rPr>
              <a:t>underperformed</a:t>
            </a:r>
            <a:r>
              <a:rPr lang="en-US" sz="2000" dirty="0">
                <a:highlight>
                  <a:srgbClr val="FFFFFF"/>
                </a:highlight>
                <a:latin typeface="+mn-lt"/>
              </a:rPr>
              <a:t> compared to the S&amp;P 500 that grew 4.4%</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a:bodyPr>
          <a:lstStyle/>
          <a:p>
            <a:pPr algn="l"/>
            <a:r>
              <a:rPr lang="en-US" sz="4000" b="1" dirty="0">
                <a:solidFill>
                  <a:srgbClr val="01B385"/>
                </a:solidFill>
                <a:latin typeface="+mj-lt"/>
              </a:rPr>
              <a:t>Consumer Discretionary</a:t>
            </a:r>
            <a:endParaRPr lang="en-US" sz="4000" dirty="0">
              <a:solidFill>
                <a:srgbClr val="01B385"/>
              </a:solidFill>
              <a:latin typeface="+mj-lt"/>
            </a:endParaRP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1480668162"/>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12.50%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20.54%</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10.48%</a:t>
                      </a:r>
                    </a:p>
                  </a:txBody>
                  <a:tcPr anchor="ctr"/>
                </a:tc>
                <a:extLst>
                  <a:ext uri="{0D108BD9-81ED-4DB2-BD59-A6C34878D82A}">
                    <a16:rowId xmlns:a16="http://schemas.microsoft.com/office/drawing/2014/main" val="3389299845"/>
                  </a:ext>
                </a:extLst>
              </a:tr>
            </a:tbl>
          </a:graphicData>
        </a:graphic>
      </p:graphicFrame>
      <p:pic>
        <p:nvPicPr>
          <p:cNvPr id="8" name="Picture 7">
            <a:extLst>
              <a:ext uri="{FF2B5EF4-FFF2-40B4-BE49-F238E27FC236}">
                <a16:creationId xmlns:a16="http://schemas.microsoft.com/office/drawing/2014/main" id="{6DD50B19-3DCE-4A81-5A13-4D2282799D92}"/>
              </a:ext>
            </a:extLst>
          </p:cNvPr>
          <p:cNvPicPr>
            <a:picLocks noChangeAspect="1"/>
          </p:cNvPicPr>
          <p:nvPr/>
        </p:nvPicPr>
        <p:blipFill>
          <a:blip r:embed="rId2"/>
          <a:stretch>
            <a:fillRect/>
          </a:stretch>
        </p:blipFill>
        <p:spPr>
          <a:xfrm>
            <a:off x="387451" y="902474"/>
            <a:ext cx="6682652" cy="3575020"/>
          </a:xfrm>
          <a:prstGeom prst="rect">
            <a:avLst/>
          </a:prstGeom>
        </p:spPr>
      </p:pic>
    </p:spTree>
    <p:extLst>
      <p:ext uri="{BB962C8B-B14F-4D97-AF65-F5344CB8AC3E}">
        <p14:creationId xmlns:p14="http://schemas.microsoft.com/office/powerpoint/2010/main" val="414349584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494309" y="780330"/>
            <a:ext cx="4392486" cy="4703448"/>
          </a:xfrm>
          <a:ln>
            <a:solidFill>
              <a:schemeClr val="tx1"/>
            </a:solidFill>
          </a:ln>
        </p:spPr>
        <p:txBody>
          <a:bodyPr>
            <a:normAutofit fontScale="85000" lnSpcReduction="10000"/>
          </a:bodyPr>
          <a:lstStyle/>
          <a:p>
            <a:pPr marL="285750" indent="-285750" algn="l" rtl="0" fontAlgn="base">
              <a:buFont typeface="Arial" panose="020B0604020202020204" pitchFamily="34" charset="0"/>
              <a:buChar char="•"/>
            </a:pPr>
            <a:r>
              <a:rPr lang="en-US" sz="2000" dirty="0">
                <a:highlight>
                  <a:srgbClr val="FFFFFF"/>
                </a:highlight>
                <a:latin typeface="+mn-lt"/>
              </a:rPr>
              <a:t>The </a:t>
            </a:r>
            <a:r>
              <a:rPr lang="en-US" sz="2000" b="1" dirty="0">
                <a:highlight>
                  <a:srgbClr val="FFFFFF"/>
                </a:highlight>
                <a:latin typeface="+mn-lt"/>
              </a:rPr>
              <a:t>communication services </a:t>
            </a:r>
            <a:r>
              <a:rPr lang="en-US" sz="2000" dirty="0">
                <a:highlight>
                  <a:srgbClr val="FFFFFF"/>
                </a:highlight>
                <a:latin typeface="+mn-lt"/>
              </a:rPr>
              <a:t>sector is a part of the economy that includes companies involved in telecommunication, media, and internet services. This includes businesses like wireless communication providers, cable companies, broadcasters, and internet service providers. These services are essential for modern life, enabling people to communicate, access information, and enjoy entertainment. The sector’s performance can reflect technological advancements, regulatory changes, and shifts in consumer behavior.</a:t>
            </a:r>
          </a:p>
          <a:p>
            <a:pPr marL="285750" indent="-285750" algn="l" rtl="0" fontAlgn="base">
              <a:buFont typeface="Arial" panose="020B0604020202020204" pitchFamily="34" charset="0"/>
              <a:buChar char="•"/>
            </a:pPr>
            <a:endParaRPr lang="en-US" sz="2000" dirty="0">
              <a:highlight>
                <a:srgbClr val="FFFFFF"/>
              </a:highlight>
              <a:latin typeface="+mn-lt"/>
            </a:endParaRPr>
          </a:p>
          <a:p>
            <a:pPr marL="285750" indent="-285750" algn="l" rtl="0" fontAlgn="base">
              <a:buFont typeface="Arial" panose="020B0604020202020204" pitchFamily="34" charset="0"/>
              <a:buChar char="•"/>
            </a:pPr>
            <a:r>
              <a:rPr lang="en-US" sz="2000" dirty="0">
                <a:highlight>
                  <a:srgbClr val="FFFFFF"/>
                </a:highlight>
                <a:latin typeface="+mn-lt"/>
              </a:rPr>
              <a:t>During the course, the XLC ETF grew 4% which </a:t>
            </a:r>
            <a:r>
              <a:rPr lang="en-US" sz="2000" b="1" dirty="0">
                <a:highlight>
                  <a:srgbClr val="FFFFFF"/>
                </a:highlight>
                <a:latin typeface="+mn-lt"/>
              </a:rPr>
              <a:t>underperformed</a:t>
            </a:r>
            <a:r>
              <a:rPr lang="en-US" sz="2000" dirty="0">
                <a:highlight>
                  <a:srgbClr val="FFFFFF"/>
                </a:highlight>
                <a:latin typeface="+mn-lt"/>
              </a:rPr>
              <a:t> the S&amp;P 500’s growth of 4.3%</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4" y="40265"/>
            <a:ext cx="6301802" cy="780330"/>
          </a:xfrm>
        </p:spPr>
        <p:txBody>
          <a:bodyPr>
            <a:normAutofit/>
          </a:bodyPr>
          <a:lstStyle/>
          <a:p>
            <a:pPr algn="l"/>
            <a:r>
              <a:rPr lang="en-US" sz="4000" b="1" dirty="0">
                <a:solidFill>
                  <a:srgbClr val="01B385"/>
                </a:solidFill>
                <a:latin typeface="+mj-lt"/>
              </a:rPr>
              <a:t>Communication Services</a:t>
            </a:r>
            <a:endParaRPr lang="en-US" sz="4000" dirty="0">
              <a:solidFill>
                <a:srgbClr val="01B385"/>
              </a:solidFill>
              <a:latin typeface="+mj-lt"/>
            </a:endParaRPr>
          </a:p>
        </p:txBody>
      </p:sp>
      <p:graphicFrame>
        <p:nvGraphicFramePr>
          <p:cNvPr id="7" name="Content Placeholder 7">
            <a:extLst>
              <a:ext uri="{FF2B5EF4-FFF2-40B4-BE49-F238E27FC236}">
                <a16:creationId xmlns:a16="http://schemas.microsoft.com/office/drawing/2014/main" id="{44D166FD-29E5-E783-88F9-DFB80185607C}"/>
              </a:ext>
            </a:extLst>
          </p:cNvPr>
          <p:cNvGraphicFramePr>
            <a:graphicFrameLocks/>
          </p:cNvGraphicFramePr>
          <p:nvPr>
            <p:extLst>
              <p:ext uri="{D42A27DB-BD31-4B8C-83A1-F6EECF244321}">
                <p14:modId xmlns:p14="http://schemas.microsoft.com/office/powerpoint/2010/main" val="938940941"/>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11.00%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6.85%</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9.14%</a:t>
                      </a:r>
                    </a:p>
                  </a:txBody>
                  <a:tcPr anchor="ctr"/>
                </a:tc>
                <a:extLst>
                  <a:ext uri="{0D108BD9-81ED-4DB2-BD59-A6C34878D82A}">
                    <a16:rowId xmlns:a16="http://schemas.microsoft.com/office/drawing/2014/main" val="3389299845"/>
                  </a:ext>
                </a:extLst>
              </a:tr>
            </a:tbl>
          </a:graphicData>
        </a:graphic>
      </p:graphicFrame>
      <p:pic>
        <p:nvPicPr>
          <p:cNvPr id="5" name="Picture 4">
            <a:extLst>
              <a:ext uri="{FF2B5EF4-FFF2-40B4-BE49-F238E27FC236}">
                <a16:creationId xmlns:a16="http://schemas.microsoft.com/office/drawing/2014/main" id="{28DF347D-FFA5-A32C-BA82-FABEF228CFD9}"/>
              </a:ext>
            </a:extLst>
          </p:cNvPr>
          <p:cNvPicPr>
            <a:picLocks noChangeAspect="1"/>
          </p:cNvPicPr>
          <p:nvPr/>
        </p:nvPicPr>
        <p:blipFill>
          <a:blip r:embed="rId2"/>
          <a:stretch>
            <a:fillRect/>
          </a:stretch>
        </p:blipFill>
        <p:spPr>
          <a:xfrm>
            <a:off x="494120" y="900294"/>
            <a:ext cx="6387447" cy="3623749"/>
          </a:xfrm>
          <a:prstGeom prst="rect">
            <a:avLst/>
          </a:prstGeom>
        </p:spPr>
      </p:pic>
    </p:spTree>
    <p:extLst>
      <p:ext uri="{BB962C8B-B14F-4D97-AF65-F5344CB8AC3E}">
        <p14:creationId xmlns:p14="http://schemas.microsoft.com/office/powerpoint/2010/main" val="189687126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3972E7-836F-0682-0E24-FBBDC82FC90F}"/>
              </a:ext>
            </a:extLst>
          </p:cNvPr>
          <p:cNvSpPr>
            <a:spLocks noGrp="1"/>
          </p:cNvSpPr>
          <p:nvPr>
            <p:ph idx="1"/>
          </p:nvPr>
        </p:nvSpPr>
        <p:spPr>
          <a:xfrm>
            <a:off x="7030607" y="1371601"/>
            <a:ext cx="4856187" cy="4187006"/>
          </a:xfrm>
          <a:ln>
            <a:solidFill>
              <a:schemeClr val="tx1"/>
            </a:solidFill>
          </a:ln>
        </p:spPr>
        <p:txBody>
          <a:bodyPr>
            <a:normAutofit/>
          </a:bodyPr>
          <a:lstStyle/>
          <a:p>
            <a:pPr marL="285750" indent="-285750" algn="l" rtl="0" fontAlgn="base">
              <a:buFont typeface="Arial" panose="020B0604020202020204" pitchFamily="34" charset="0"/>
              <a:buChar char="•"/>
            </a:pPr>
            <a:r>
              <a:rPr lang="en-US" sz="1700" dirty="0">
                <a:highlight>
                  <a:srgbClr val="FFFFFF"/>
                </a:highlight>
                <a:latin typeface="+mn-lt"/>
              </a:rPr>
              <a:t>The </a:t>
            </a:r>
            <a:r>
              <a:rPr lang="en-US" sz="1700" b="1" dirty="0">
                <a:highlight>
                  <a:srgbClr val="FFFFFF"/>
                </a:highlight>
                <a:latin typeface="+mn-lt"/>
              </a:rPr>
              <a:t>Materials</a:t>
            </a:r>
            <a:r>
              <a:rPr lang="en-US" sz="1700" dirty="0">
                <a:highlight>
                  <a:srgbClr val="FFFFFF"/>
                </a:highlight>
                <a:latin typeface="+mn-lt"/>
              </a:rPr>
              <a:t> sector of the S&amp;P 500 includes companies that make products such as chemicals, metals, and building supplies. These companies are important because they supply other companies need to make their products. Some major companies in this sector include Dow Inc. Newmont Corporation, Vulcan Materials Company, and International Paper Company.</a:t>
            </a:r>
          </a:p>
          <a:p>
            <a:endParaRPr lang="en-US" sz="1698" dirty="0">
              <a:latin typeface="+mn-lt"/>
            </a:endParaRPr>
          </a:p>
          <a:p>
            <a:pPr marL="285750" indent="-285750">
              <a:buFont typeface="Arial" panose="020B0604020202020204" pitchFamily="34" charset="0"/>
              <a:buChar char="•"/>
            </a:pPr>
            <a:r>
              <a:rPr lang="en-US" sz="1698" dirty="0">
                <a:latin typeface="+mn-lt"/>
              </a:rPr>
              <a:t>The Materials sector has </a:t>
            </a:r>
            <a:r>
              <a:rPr lang="en-US" sz="1698" b="1" dirty="0">
                <a:latin typeface="+mn-lt"/>
              </a:rPr>
              <a:t>underperformed</a:t>
            </a:r>
            <a:r>
              <a:rPr lang="en-US" sz="1698" dirty="0">
                <a:latin typeface="+mn-lt"/>
              </a:rPr>
              <a:t> the S&amp;P 500 significantly this year. Its YTD return is +4.8% compared to the index’s +14.2%.</a:t>
            </a:r>
          </a:p>
        </p:txBody>
      </p:sp>
      <p:sp>
        <p:nvSpPr>
          <p:cNvPr id="3" name="Title 2">
            <a:extLst>
              <a:ext uri="{FF2B5EF4-FFF2-40B4-BE49-F238E27FC236}">
                <a16:creationId xmlns:a16="http://schemas.microsoft.com/office/drawing/2014/main" id="{15ACE66D-67AA-7768-9A84-23FF878FD433}"/>
              </a:ext>
            </a:extLst>
          </p:cNvPr>
          <p:cNvSpPr>
            <a:spLocks noGrp="1"/>
          </p:cNvSpPr>
          <p:nvPr>
            <p:ph type="ctrTitle"/>
          </p:nvPr>
        </p:nvSpPr>
        <p:spPr>
          <a:xfrm>
            <a:off x="305206" y="149571"/>
            <a:ext cx="6301802" cy="793109"/>
          </a:xfrm>
        </p:spPr>
        <p:txBody>
          <a:bodyPr>
            <a:normAutofit/>
          </a:bodyPr>
          <a:lstStyle/>
          <a:p>
            <a:pPr algn="l"/>
            <a:r>
              <a:rPr lang="en-US" sz="5400" b="1" dirty="0">
                <a:solidFill>
                  <a:srgbClr val="01B385"/>
                </a:solidFill>
                <a:latin typeface="+mj-lt"/>
              </a:rPr>
              <a:t>Materials</a:t>
            </a:r>
          </a:p>
        </p:txBody>
      </p:sp>
      <p:pic>
        <p:nvPicPr>
          <p:cNvPr id="5" name="Picture 4">
            <a:extLst>
              <a:ext uri="{FF2B5EF4-FFF2-40B4-BE49-F238E27FC236}">
                <a16:creationId xmlns:a16="http://schemas.microsoft.com/office/drawing/2014/main" id="{70111F09-0B8B-F08D-9E9A-4ADF14356979}"/>
              </a:ext>
            </a:extLst>
          </p:cNvPr>
          <p:cNvPicPr>
            <a:picLocks noChangeAspect="1"/>
          </p:cNvPicPr>
          <p:nvPr/>
        </p:nvPicPr>
        <p:blipFill>
          <a:blip r:embed="rId2"/>
          <a:stretch>
            <a:fillRect/>
          </a:stretch>
        </p:blipFill>
        <p:spPr>
          <a:xfrm>
            <a:off x="195849" y="1182657"/>
            <a:ext cx="6595339" cy="3172527"/>
          </a:xfrm>
          <a:prstGeom prst="rect">
            <a:avLst/>
          </a:prstGeom>
        </p:spPr>
      </p:pic>
      <p:graphicFrame>
        <p:nvGraphicFramePr>
          <p:cNvPr id="8" name="Content Placeholder 7">
            <a:extLst>
              <a:ext uri="{FF2B5EF4-FFF2-40B4-BE49-F238E27FC236}">
                <a16:creationId xmlns:a16="http://schemas.microsoft.com/office/drawing/2014/main" id="{38C39563-F26C-C56F-DC86-1F1EFD879AAC}"/>
              </a:ext>
            </a:extLst>
          </p:cNvPr>
          <p:cNvGraphicFramePr>
            <a:graphicFrameLocks/>
          </p:cNvGraphicFramePr>
          <p:nvPr>
            <p:extLst>
              <p:ext uri="{D42A27DB-BD31-4B8C-83A1-F6EECF244321}">
                <p14:modId xmlns:p14="http://schemas.microsoft.com/office/powerpoint/2010/main" val="2044944853"/>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Underweight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0%</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2.14%</a:t>
                      </a:r>
                    </a:p>
                  </a:txBody>
                  <a:tcPr anchor="ctr"/>
                </a:tc>
                <a:extLst>
                  <a:ext uri="{0D108BD9-81ED-4DB2-BD59-A6C34878D82A}">
                    <a16:rowId xmlns:a16="http://schemas.microsoft.com/office/drawing/2014/main" val="3389299845"/>
                  </a:ext>
                </a:extLst>
              </a:tr>
            </a:tbl>
          </a:graphicData>
        </a:graphic>
      </p:graphicFrame>
    </p:spTree>
    <p:extLst>
      <p:ext uri="{BB962C8B-B14F-4D97-AF65-F5344CB8AC3E}">
        <p14:creationId xmlns:p14="http://schemas.microsoft.com/office/powerpoint/2010/main" val="270676799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1">
            <a:extLst>
              <a:ext uri="{FF2B5EF4-FFF2-40B4-BE49-F238E27FC236}">
                <a16:creationId xmlns:a16="http://schemas.microsoft.com/office/drawing/2014/main" id="{50C572B2-02A6-49B1-8871-89C9C5BBF19B}"/>
              </a:ext>
            </a:extLst>
          </p:cNvPr>
          <p:cNvSpPr>
            <a:spLocks noGrp="1"/>
          </p:cNvSpPr>
          <p:nvPr>
            <p:ph type="subTitle" idx="1"/>
          </p:nvPr>
        </p:nvSpPr>
        <p:spPr>
          <a:xfrm>
            <a:off x="6573672" y="664668"/>
            <a:ext cx="5285248" cy="4991046"/>
          </a:xfrm>
          <a:ln>
            <a:solidFill>
              <a:schemeClr val="tx1"/>
            </a:solidFill>
          </a:ln>
        </p:spPr>
        <p:txBody>
          <a:bodyPr lIns="91440" tIns="45720" rIns="91440" bIns="45720" anchor="t">
            <a:noAutofit/>
          </a:bodyPr>
          <a:lstStyle/>
          <a:p>
            <a:pPr marL="285750" indent="-285750" algn="l" rtl="0" fontAlgn="base">
              <a:buFont typeface="Arial" panose="020B0604020202020204" pitchFamily="34" charset="0"/>
              <a:buChar char="•"/>
            </a:pPr>
            <a:r>
              <a:rPr lang="en-US" sz="1600" dirty="0">
                <a:highlight>
                  <a:srgbClr val="FFFFFF"/>
                </a:highlight>
                <a:latin typeface="+mn-lt"/>
              </a:rPr>
              <a:t>The </a:t>
            </a:r>
            <a:r>
              <a:rPr lang="en-US" sz="1600" b="1" dirty="0">
                <a:highlight>
                  <a:srgbClr val="FFFFFF"/>
                </a:highlight>
                <a:latin typeface="+mn-lt"/>
              </a:rPr>
              <a:t>utilities</a:t>
            </a:r>
            <a:r>
              <a:rPr lang="en-US" sz="1600" dirty="0">
                <a:highlight>
                  <a:srgbClr val="FFFFFF"/>
                </a:highlight>
                <a:latin typeface="+mn-lt"/>
              </a:rPr>
              <a:t> sector encompasses companies that provide essential services such as electricity, natural gas, water, and sewage services. These services are critical for residential, commercial, and industrial operations, making the sector a fundamental part of the economy. Utilities often operate as regulated monopolies, ensuring stable revenues but subject to government oversight and regulation. Examples of companies in the utilities sector include NextEra Energy, Duke Energy, Dominion Energy, and American Electric Power.</a:t>
            </a:r>
          </a:p>
          <a:p>
            <a:pPr marL="285750" indent="-285750" rtl="0" fontAlgn="base">
              <a:buFont typeface="Arial" panose="020B0604020202020204" pitchFamily="34" charset="0"/>
              <a:buChar char="•"/>
            </a:pPr>
            <a:endParaRPr lang="en-US" sz="1600" dirty="0">
              <a:highlight>
                <a:srgbClr val="FFFFFF"/>
              </a:highlight>
              <a:latin typeface="+mn-lt"/>
            </a:endParaRPr>
          </a:p>
          <a:p>
            <a:pPr marL="285750" indent="-285750" rtl="0" fontAlgn="base">
              <a:buFont typeface="Arial" panose="020B0604020202020204" pitchFamily="34" charset="0"/>
              <a:buChar char="•"/>
            </a:pPr>
            <a:r>
              <a:rPr lang="en-US" sz="1600" dirty="0">
                <a:highlight>
                  <a:srgbClr val="FFFFFF"/>
                </a:highlight>
                <a:latin typeface="+mn-lt"/>
              </a:rPr>
              <a:t>The XLU was outperforming the S&amp;P500 for the first half of our class but recently has </a:t>
            </a:r>
            <a:r>
              <a:rPr lang="en-US" sz="1600" b="1" dirty="0">
                <a:highlight>
                  <a:srgbClr val="FFFFFF"/>
                </a:highlight>
                <a:latin typeface="+mn-lt"/>
              </a:rPr>
              <a:t>underperformed</a:t>
            </a:r>
            <a:r>
              <a:rPr lang="en-US" sz="1600" dirty="0">
                <a:highlight>
                  <a:srgbClr val="FFFFFF"/>
                </a:highlight>
                <a:latin typeface="+mn-lt"/>
              </a:rPr>
              <a:t>. It finished up +9.6% YTD compared to the index at +14.2%. The outperformance time frame was largely attributed to increased attention on the sector related to potential demand of powering artificial intelligence technology.</a:t>
            </a:r>
            <a:br>
              <a:rPr lang="en-US" sz="1600" dirty="0">
                <a:highlight>
                  <a:srgbClr val="FFFFFF"/>
                </a:highlight>
                <a:latin typeface="+mn-lt"/>
              </a:rPr>
            </a:br>
            <a:endParaRPr lang="en-US" sz="1600" dirty="0">
              <a:highlight>
                <a:srgbClr val="FFFFFF"/>
              </a:highlight>
              <a:latin typeface="+mn-lt"/>
            </a:endParaRPr>
          </a:p>
          <a:p>
            <a:pPr rtl="0" fontAlgn="base"/>
            <a:br>
              <a:rPr lang="en-US" sz="1600" dirty="0">
                <a:highlight>
                  <a:srgbClr val="FFFFFF"/>
                </a:highlight>
                <a:latin typeface="+mn-lt"/>
              </a:rPr>
            </a:br>
            <a:endParaRPr lang="en-US" sz="1600" dirty="0">
              <a:highlight>
                <a:srgbClr val="FFFFFF"/>
              </a:highlight>
              <a:latin typeface="+mn-lt"/>
            </a:endParaRPr>
          </a:p>
          <a:p>
            <a:pPr rtl="0" fontAlgn="base"/>
            <a:br>
              <a:rPr lang="en-US" sz="1600" dirty="0">
                <a:highlight>
                  <a:srgbClr val="FFFFFF"/>
                </a:highlight>
                <a:latin typeface="+mn-lt"/>
              </a:rPr>
            </a:br>
            <a:endParaRPr lang="en-US" sz="1600" dirty="0">
              <a:highlight>
                <a:srgbClr val="FFFFFF"/>
              </a:highlight>
              <a:latin typeface="+mn-lt"/>
            </a:endParaRPr>
          </a:p>
          <a:p>
            <a:pPr rtl="0" fontAlgn="base"/>
            <a:endParaRPr lang="en-US" sz="1600" dirty="0">
              <a:latin typeface="+mn-lt"/>
            </a:endParaRPr>
          </a:p>
        </p:txBody>
      </p:sp>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477253" y="122843"/>
            <a:ext cx="5618747" cy="862265"/>
          </a:xfrm>
        </p:spPr>
        <p:txBody>
          <a:bodyPr lIns="91440" tIns="45720" rIns="91440" bIns="45720" anchor="b">
            <a:noAutofit/>
          </a:bodyPr>
          <a:lstStyle/>
          <a:p>
            <a:r>
              <a:rPr lang="en-US" sz="5400" b="1" dirty="0">
                <a:solidFill>
                  <a:srgbClr val="01B385"/>
                </a:solidFill>
                <a:latin typeface="+mj-lt"/>
              </a:rPr>
              <a:t>Utilities</a:t>
            </a:r>
          </a:p>
        </p:txBody>
      </p:sp>
      <p:pic>
        <p:nvPicPr>
          <p:cNvPr id="4" name="Picture 3">
            <a:extLst>
              <a:ext uri="{FF2B5EF4-FFF2-40B4-BE49-F238E27FC236}">
                <a16:creationId xmlns:a16="http://schemas.microsoft.com/office/drawing/2014/main" id="{A97C0DED-C226-8F95-F37D-7996B98D61EE}"/>
              </a:ext>
            </a:extLst>
          </p:cNvPr>
          <p:cNvPicPr>
            <a:picLocks noChangeAspect="1"/>
          </p:cNvPicPr>
          <p:nvPr/>
        </p:nvPicPr>
        <p:blipFill>
          <a:blip r:embed="rId2"/>
          <a:stretch>
            <a:fillRect/>
          </a:stretch>
        </p:blipFill>
        <p:spPr>
          <a:xfrm>
            <a:off x="207391" y="1202284"/>
            <a:ext cx="6127446" cy="3152899"/>
          </a:xfrm>
          <a:prstGeom prst="rect">
            <a:avLst/>
          </a:prstGeom>
        </p:spPr>
      </p:pic>
      <p:graphicFrame>
        <p:nvGraphicFramePr>
          <p:cNvPr id="5" name="Content Placeholder 7">
            <a:extLst>
              <a:ext uri="{FF2B5EF4-FFF2-40B4-BE49-F238E27FC236}">
                <a16:creationId xmlns:a16="http://schemas.microsoft.com/office/drawing/2014/main" id="{4DF6D470-59A5-A2D7-A349-2DE7CCB8DDFD}"/>
              </a:ext>
            </a:extLst>
          </p:cNvPr>
          <p:cNvGraphicFramePr>
            <a:graphicFrameLocks/>
          </p:cNvGraphicFramePr>
          <p:nvPr>
            <p:extLst>
              <p:ext uri="{D42A27DB-BD31-4B8C-83A1-F6EECF244321}">
                <p14:modId xmlns:p14="http://schemas.microsoft.com/office/powerpoint/2010/main" val="930390931"/>
              </p:ext>
            </p:extLst>
          </p:nvPr>
        </p:nvGraphicFramePr>
        <p:xfrm>
          <a:off x="1028011" y="4603742"/>
          <a:ext cx="4856188" cy="1097280"/>
        </p:xfrm>
        <a:graphic>
          <a:graphicData uri="http://schemas.openxmlformats.org/drawingml/2006/table">
            <a:tbl>
              <a:tblPr bandRow="1">
                <a:tableStyleId>{5C22544A-7EE6-4342-B048-85BDC9FD1C3A}</a:tableStyleId>
              </a:tblPr>
              <a:tblGrid>
                <a:gridCol w="2428094">
                  <a:extLst>
                    <a:ext uri="{9D8B030D-6E8A-4147-A177-3AD203B41FA5}">
                      <a16:colId xmlns:a16="http://schemas.microsoft.com/office/drawing/2014/main" val="2546752350"/>
                    </a:ext>
                  </a:extLst>
                </a:gridCol>
                <a:gridCol w="2428094">
                  <a:extLst>
                    <a:ext uri="{9D8B030D-6E8A-4147-A177-3AD203B41FA5}">
                      <a16:colId xmlns:a16="http://schemas.microsoft.com/office/drawing/2014/main" val="1557658550"/>
                    </a:ext>
                  </a:extLst>
                </a:gridCol>
              </a:tblGrid>
              <a:tr h="218308">
                <a:tc>
                  <a:txBody>
                    <a:bodyPr/>
                    <a:lstStyle/>
                    <a:p>
                      <a:pPr algn="ctr"/>
                      <a:r>
                        <a:rPr lang="en-US" dirty="0"/>
                        <a:t>Position Strategy</a:t>
                      </a:r>
                    </a:p>
                  </a:txBody>
                  <a:tcPr anchor="ctr"/>
                </a:tc>
                <a:tc>
                  <a:txBody>
                    <a:bodyPr/>
                    <a:lstStyle/>
                    <a:p>
                      <a:pPr algn="ctr"/>
                      <a:r>
                        <a:rPr lang="en-US" dirty="0"/>
                        <a:t>Overweight</a:t>
                      </a:r>
                    </a:p>
                  </a:txBody>
                  <a:tcPr anchor="ctr"/>
                </a:tc>
                <a:extLst>
                  <a:ext uri="{0D108BD9-81ED-4DB2-BD59-A6C34878D82A}">
                    <a16:rowId xmlns:a16="http://schemas.microsoft.com/office/drawing/2014/main" val="4066823885"/>
                  </a:ext>
                </a:extLst>
              </a:tr>
              <a:tr h="218308">
                <a:tc>
                  <a:txBody>
                    <a:bodyPr/>
                    <a:lstStyle/>
                    <a:p>
                      <a:pPr algn="ctr"/>
                      <a:r>
                        <a:rPr lang="en-US" dirty="0"/>
                        <a:t>SAP Target</a:t>
                      </a:r>
                    </a:p>
                  </a:txBody>
                  <a:tcPr anchor="ctr"/>
                </a:tc>
                <a:tc>
                  <a:txBody>
                    <a:bodyPr/>
                    <a:lstStyle/>
                    <a:p>
                      <a:pPr algn="ctr"/>
                      <a:r>
                        <a:rPr lang="en-US" dirty="0"/>
                        <a:t>5.00%</a:t>
                      </a:r>
                    </a:p>
                  </a:txBody>
                  <a:tcPr anchor="ctr"/>
                </a:tc>
                <a:extLst>
                  <a:ext uri="{0D108BD9-81ED-4DB2-BD59-A6C34878D82A}">
                    <a16:rowId xmlns:a16="http://schemas.microsoft.com/office/drawing/2014/main" val="4202801182"/>
                  </a:ext>
                </a:extLst>
              </a:tr>
              <a:tr h="218308">
                <a:tc>
                  <a:txBody>
                    <a:bodyPr/>
                    <a:lstStyle/>
                    <a:p>
                      <a:pPr algn="ctr"/>
                      <a:r>
                        <a:rPr lang="en-US" dirty="0"/>
                        <a:t>SAP Weight</a:t>
                      </a:r>
                    </a:p>
                  </a:txBody>
                  <a:tcPr anchor="ctr"/>
                </a:tc>
                <a:tc>
                  <a:txBody>
                    <a:bodyPr/>
                    <a:lstStyle/>
                    <a:p>
                      <a:pPr algn="ctr"/>
                      <a:r>
                        <a:rPr lang="en-US" dirty="0"/>
                        <a:t>6.85%</a:t>
                      </a:r>
                    </a:p>
                  </a:txBody>
                  <a:tcPr anchor="ctr"/>
                </a:tc>
                <a:extLst>
                  <a:ext uri="{0D108BD9-81ED-4DB2-BD59-A6C34878D82A}">
                    <a16:rowId xmlns:a16="http://schemas.microsoft.com/office/drawing/2014/main" val="1810613895"/>
                  </a:ext>
                </a:extLst>
              </a:tr>
              <a:tr h="218308">
                <a:tc>
                  <a:txBody>
                    <a:bodyPr/>
                    <a:lstStyle/>
                    <a:p>
                      <a:pPr algn="ctr"/>
                      <a:r>
                        <a:rPr lang="en-US" dirty="0"/>
                        <a:t>S&amp;P Market Weight</a:t>
                      </a:r>
                    </a:p>
                  </a:txBody>
                  <a:tcPr anchor="ctr"/>
                </a:tc>
                <a:tc>
                  <a:txBody>
                    <a:bodyPr/>
                    <a:lstStyle/>
                    <a:p>
                      <a:pPr algn="ctr"/>
                      <a:r>
                        <a:rPr lang="en-US" dirty="0"/>
                        <a:t>1.97%</a:t>
                      </a:r>
                    </a:p>
                  </a:txBody>
                  <a:tcPr anchor="ctr"/>
                </a:tc>
                <a:extLst>
                  <a:ext uri="{0D108BD9-81ED-4DB2-BD59-A6C34878D82A}">
                    <a16:rowId xmlns:a16="http://schemas.microsoft.com/office/drawing/2014/main" val="3389299845"/>
                  </a:ext>
                </a:extLst>
              </a:tr>
            </a:tbl>
          </a:graphicData>
        </a:graphic>
      </p:graphicFrame>
    </p:spTree>
    <p:extLst>
      <p:ext uri="{BB962C8B-B14F-4D97-AF65-F5344CB8AC3E}">
        <p14:creationId xmlns:p14="http://schemas.microsoft.com/office/powerpoint/2010/main" val="365466431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604484" y="1468313"/>
            <a:ext cx="10972030" cy="3913179"/>
          </a:xfrm>
        </p:spPr>
        <p:txBody>
          <a:bodyPr lIns="55449" tIns="27725" rIns="55449" bIns="27725" anchor="ctr">
            <a:normAutofit/>
          </a:bodyPr>
          <a:lstStyle/>
          <a:p>
            <a:pPr algn="ctr"/>
            <a:r>
              <a:rPr lang="en-US" sz="7000" b="1" dirty="0">
                <a:solidFill>
                  <a:schemeClr val="bg1"/>
                </a:solidFill>
                <a:latin typeface="+mj-lt"/>
              </a:rPr>
              <a:t>Investment Policy</a:t>
            </a:r>
          </a:p>
        </p:txBody>
      </p:sp>
    </p:spTree>
    <p:extLst>
      <p:ext uri="{BB962C8B-B14F-4D97-AF65-F5344CB8AC3E}">
        <p14:creationId xmlns:p14="http://schemas.microsoft.com/office/powerpoint/2010/main" val="1284450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C3E2CE-A5BB-1F15-A96C-F7F084DF23FF}"/>
              </a:ext>
            </a:extLst>
          </p:cNvPr>
          <p:cNvSpPr/>
          <p:nvPr/>
        </p:nvSpPr>
        <p:spPr>
          <a:xfrm>
            <a:off x="0" y="31529"/>
            <a:ext cx="12191999" cy="6857999"/>
          </a:xfrm>
          <a:prstGeom prst="rect">
            <a:avLst/>
          </a:prstGeom>
          <a:solidFill>
            <a:srgbClr val="11B3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3DB6C9-9E96-F019-EEE1-49080EF1883A}"/>
              </a:ext>
            </a:extLst>
          </p:cNvPr>
          <p:cNvSpPr>
            <a:spLocks noGrp="1"/>
          </p:cNvSpPr>
          <p:nvPr>
            <p:ph type="ctrTitle"/>
          </p:nvPr>
        </p:nvSpPr>
        <p:spPr>
          <a:xfrm>
            <a:off x="1523999" y="2493316"/>
            <a:ext cx="9144000" cy="935682"/>
          </a:xfrm>
        </p:spPr>
        <p:txBody>
          <a:bodyPr>
            <a:noAutofit/>
          </a:bodyPr>
          <a:lstStyle/>
          <a:p>
            <a:pPr algn="ctr"/>
            <a:r>
              <a:rPr lang="en-US" sz="7000" b="1">
                <a:solidFill>
                  <a:schemeClr val="bg1"/>
                </a:solidFill>
                <a:latin typeface="+mj-lt"/>
              </a:rPr>
              <a:t>ETF PERFORMANCE</a:t>
            </a:r>
          </a:p>
        </p:txBody>
      </p:sp>
    </p:spTree>
    <p:extLst>
      <p:ext uri="{BB962C8B-B14F-4D97-AF65-F5344CB8AC3E}">
        <p14:creationId xmlns:p14="http://schemas.microsoft.com/office/powerpoint/2010/main" val="15872291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6000" b="1" dirty="0">
                <a:solidFill>
                  <a:srgbClr val="11B387"/>
                </a:solidFill>
                <a:latin typeface="+mj-lt"/>
              </a:rPr>
              <a:t>Technology SPDR (XLK)</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$228.41 </a:t>
            </a:r>
            <a:r>
              <a:rPr lang="en-US" sz="2400" b="1" dirty="0">
                <a:solidFill>
                  <a:srgbClr val="00B050"/>
                </a:solidFill>
                <a:latin typeface="+mn-lt"/>
              </a:rPr>
              <a:t>+$59.66 (+35.35%)</a:t>
            </a:r>
            <a:endParaRPr lang="en-US" sz="2400" b="1" dirty="0">
              <a:solidFill>
                <a:schemeClr val="tx1"/>
              </a:solidFill>
              <a:latin typeface="+mn-lt"/>
            </a:endParaRPr>
          </a:p>
        </p:txBody>
      </p:sp>
      <p:pic>
        <p:nvPicPr>
          <p:cNvPr id="4" name="Picture 3">
            <a:extLst>
              <a:ext uri="{FF2B5EF4-FFF2-40B4-BE49-F238E27FC236}">
                <a16:creationId xmlns:a16="http://schemas.microsoft.com/office/drawing/2014/main" id="{2ADF124D-A993-9996-1819-32651138E429}"/>
              </a:ext>
            </a:extLst>
          </p:cNvPr>
          <p:cNvPicPr>
            <a:picLocks noChangeAspect="1"/>
          </p:cNvPicPr>
          <p:nvPr/>
        </p:nvPicPr>
        <p:blipFill>
          <a:blip r:embed="rId2"/>
          <a:stretch>
            <a:fillRect/>
          </a:stretch>
        </p:blipFill>
        <p:spPr>
          <a:xfrm>
            <a:off x="494657" y="1524931"/>
            <a:ext cx="5601343" cy="3587347"/>
          </a:xfrm>
          <a:prstGeom prst="rect">
            <a:avLst/>
          </a:prstGeom>
        </p:spPr>
      </p:pic>
      <p:graphicFrame>
        <p:nvGraphicFramePr>
          <p:cNvPr id="6" name="Table 5">
            <a:extLst>
              <a:ext uri="{FF2B5EF4-FFF2-40B4-BE49-F238E27FC236}">
                <a16:creationId xmlns:a16="http://schemas.microsoft.com/office/drawing/2014/main" id="{23CDF7B8-FC94-1B39-4700-A174EE8715A9}"/>
              </a:ext>
            </a:extLst>
          </p:cNvPr>
          <p:cNvGraphicFramePr>
            <a:graphicFrameLocks noGrp="1"/>
          </p:cNvGraphicFramePr>
          <p:nvPr>
            <p:extLst>
              <p:ext uri="{D42A27DB-BD31-4B8C-83A1-F6EECF244321}">
                <p14:modId xmlns:p14="http://schemas.microsoft.com/office/powerpoint/2010/main" val="644743959"/>
              </p:ext>
            </p:extLst>
          </p:nvPr>
        </p:nvGraphicFramePr>
        <p:xfrm>
          <a:off x="6289645" y="1524932"/>
          <a:ext cx="5407698" cy="1228552"/>
        </p:xfrm>
        <a:graphic>
          <a:graphicData uri="http://schemas.openxmlformats.org/drawingml/2006/table">
            <a:tbl>
              <a:tblPr firstRow="1" bandRow="1">
                <a:tableStyleId>{D7AC3CCA-C797-4891-BE02-D94E43425B78}</a:tableStyleId>
              </a:tblPr>
              <a:tblGrid>
                <a:gridCol w="2703849">
                  <a:extLst>
                    <a:ext uri="{9D8B030D-6E8A-4147-A177-3AD203B41FA5}">
                      <a16:colId xmlns:a16="http://schemas.microsoft.com/office/drawing/2014/main" val="263714738"/>
                    </a:ext>
                  </a:extLst>
                </a:gridCol>
                <a:gridCol w="2703849">
                  <a:extLst>
                    <a:ext uri="{9D8B030D-6E8A-4147-A177-3AD203B41FA5}">
                      <a16:colId xmlns:a16="http://schemas.microsoft.com/office/drawing/2014/main" val="4267350143"/>
                    </a:ext>
                  </a:extLst>
                </a:gridCol>
              </a:tblGrid>
              <a:tr h="307138">
                <a:tc>
                  <a:txBody>
                    <a:bodyPr/>
                    <a:lstStyle/>
                    <a:p>
                      <a:pPr marL="0" lvl="0" algn="ctr" defTabSz="914400" rtl="0" eaLnBrk="1" latinLnBrk="0" hangingPunct="1">
                        <a:buNone/>
                      </a:pPr>
                      <a:r>
                        <a:rPr lang="en-US" sz="1500" b="0" kern="1200">
                          <a:solidFill>
                            <a:schemeClr val="dk1"/>
                          </a:solidFill>
                          <a:latin typeface="+mn-lt"/>
                          <a:ea typeface="+mn-ea"/>
                          <a:cs typeface="+mn-cs"/>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lnSpc>
                          <a:spcPct val="100000"/>
                        </a:lnSpc>
                        <a:spcBef>
                          <a:spcPts val="0"/>
                        </a:spcBef>
                        <a:spcAft>
                          <a:spcPts val="0"/>
                        </a:spcAft>
                        <a:buNone/>
                      </a:pPr>
                      <a:r>
                        <a:rPr lang="en-US" sz="1500" b="0" kern="1200" noProof="0" dirty="0">
                          <a:solidFill>
                            <a:schemeClr val="dk1"/>
                          </a:solidFill>
                          <a:latin typeface="+mn-lt"/>
                          <a:ea typeface="+mn-ea"/>
                          <a:cs typeface="+mn-cs"/>
                        </a:rPr>
                        <a:t>09/20/2023</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marL="0" lvl="0" algn="ctr" defTabSz="914400" rtl="0" eaLnBrk="1" latinLnBrk="0" hangingPunct="1">
                        <a:buNone/>
                      </a:pPr>
                      <a:r>
                        <a:rPr lang="en-US" sz="1500" b="0" kern="1200" dirty="0">
                          <a:solidFill>
                            <a:schemeClr val="dk1"/>
                          </a:solidFill>
                          <a:latin typeface="+mn-lt"/>
                          <a:ea typeface="+mn-ea"/>
                          <a:cs typeface="+mn-cs"/>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marL="0" lvl="0" algn="ctr" defTabSz="914400" rtl="0" eaLnBrk="1" latinLnBrk="0" hangingPunct="1">
                        <a:buNone/>
                      </a:pPr>
                      <a:r>
                        <a:rPr lang="en-US" sz="1500" b="0" kern="1200" dirty="0">
                          <a:solidFill>
                            <a:schemeClr val="dk1"/>
                          </a:solidFill>
                          <a:latin typeface="+mn-lt"/>
                          <a:ea typeface="+mn-ea"/>
                          <a:cs typeface="+mn-cs"/>
                        </a:rPr>
                        <a:t>491.97</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marL="0" lvl="0" algn="ctr" defTabSz="914400" rtl="0" eaLnBrk="1" latinLnBrk="0" hangingPunct="1">
                        <a:buNone/>
                      </a:pPr>
                      <a:r>
                        <a:rPr lang="en-US" sz="1500" b="0" kern="1200">
                          <a:solidFill>
                            <a:schemeClr val="dk1"/>
                          </a:solidFill>
                          <a:latin typeface="+mn-lt"/>
                          <a:ea typeface="+mn-ea"/>
                          <a:cs typeface="+mn-cs"/>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buNone/>
                      </a:pPr>
                      <a:r>
                        <a:rPr lang="en-US" sz="1500" b="0" kern="1200" noProof="0" dirty="0">
                          <a:solidFill>
                            <a:schemeClr val="dk1"/>
                          </a:solidFill>
                          <a:latin typeface="+mn-lt"/>
                          <a:ea typeface="+mn-ea"/>
                          <a:cs typeface="+mn-cs"/>
                        </a:rPr>
                        <a:t>$168.75</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marL="0" lvl="0" algn="ctr" defTabSz="914400" rtl="0" eaLnBrk="1" latinLnBrk="0" hangingPunct="1">
                        <a:buNone/>
                      </a:pPr>
                      <a:r>
                        <a:rPr lang="en-US" sz="1500" b="0" kern="1200" dirty="0">
                          <a:solidFill>
                            <a:schemeClr val="dk1"/>
                          </a:solidFill>
                          <a:latin typeface="+mn-lt"/>
                          <a:ea typeface="+mn-ea"/>
                          <a:cs typeface="+mn-cs"/>
                        </a:rPr>
                        <a:t>Cost Basis</a:t>
                      </a:r>
                    </a:p>
                  </a:txBody>
                  <a:tcPr marL="55449" marR="55449" marT="27725" marB="27725" anchor="ctr">
                    <a:lnT w="12700">
                      <a:solidFill>
                        <a:schemeClr val="tx1"/>
                      </a:solidFill>
                    </a:lnT>
                    <a:solidFill>
                      <a:srgbClr val="ACFFE0"/>
                    </a:solidFill>
                  </a:tcPr>
                </a:tc>
                <a:tc>
                  <a:txBody>
                    <a:bodyPr/>
                    <a:lstStyle/>
                    <a:p>
                      <a:pPr lvl="0" algn="ctr">
                        <a:lnSpc>
                          <a:spcPct val="100000"/>
                        </a:lnSpc>
                        <a:spcBef>
                          <a:spcPts val="0"/>
                        </a:spcBef>
                        <a:spcAft>
                          <a:spcPts val="0"/>
                        </a:spcAft>
                        <a:buNone/>
                      </a:pPr>
                      <a:r>
                        <a:rPr lang="en-US" sz="1500" b="1" i="0" u="none" strike="noStrike" kern="1200" noProof="0" dirty="0">
                          <a:solidFill>
                            <a:srgbClr val="000000"/>
                          </a:solidFill>
                          <a:latin typeface="+mn-lt"/>
                        </a:rPr>
                        <a:t>$</a:t>
                      </a:r>
                      <a:r>
                        <a:rPr lang="en-US" sz="1500" b="0" i="0" u="none" strike="noStrike" kern="1200" noProof="0" dirty="0">
                          <a:solidFill>
                            <a:srgbClr val="000000"/>
                          </a:solidFill>
                          <a:latin typeface="+mn-lt"/>
                        </a:rPr>
                        <a:t>83,017.48</a:t>
                      </a:r>
                      <a:endParaRPr lang="en-US" b="0" dirty="0">
                        <a:latin typeface="+mn-lt"/>
                      </a:endParaRP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7" name="Picture 6">
            <a:extLst>
              <a:ext uri="{FF2B5EF4-FFF2-40B4-BE49-F238E27FC236}">
                <a16:creationId xmlns:a16="http://schemas.microsoft.com/office/drawing/2014/main" id="{75E4D65C-63C8-E360-756C-D18EF5F89B05}"/>
              </a:ext>
            </a:extLst>
          </p:cNvPr>
          <p:cNvPicPr>
            <a:picLocks noChangeAspect="1"/>
          </p:cNvPicPr>
          <p:nvPr/>
        </p:nvPicPr>
        <p:blipFill rotWithShape="1">
          <a:blip r:embed="rId3"/>
          <a:srcRect b="62676"/>
          <a:stretch/>
        </p:blipFill>
        <p:spPr>
          <a:xfrm>
            <a:off x="6289646" y="2974919"/>
            <a:ext cx="5726509" cy="2137360"/>
          </a:xfrm>
          <a:prstGeom prst="rect">
            <a:avLst/>
          </a:prstGeom>
        </p:spPr>
      </p:pic>
    </p:spTree>
    <p:extLst>
      <p:ext uri="{BB962C8B-B14F-4D97-AF65-F5344CB8AC3E}">
        <p14:creationId xmlns:p14="http://schemas.microsoft.com/office/powerpoint/2010/main" val="175400847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6000" b="1" dirty="0">
                <a:solidFill>
                  <a:srgbClr val="11B387"/>
                </a:solidFill>
                <a:latin typeface="+mj-lt"/>
              </a:rPr>
              <a:t>Financials SPDR (XLF)</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$41.33 </a:t>
            </a:r>
            <a:r>
              <a:rPr lang="en-US" sz="2400" b="1" dirty="0">
                <a:solidFill>
                  <a:srgbClr val="00B050"/>
                </a:solidFill>
                <a:latin typeface="+mn-lt"/>
              </a:rPr>
              <a:t>+$6.56 (+18.87%)</a:t>
            </a:r>
          </a:p>
        </p:txBody>
      </p:sp>
      <p:pic>
        <p:nvPicPr>
          <p:cNvPr id="2" name="Picture 1">
            <a:extLst>
              <a:ext uri="{FF2B5EF4-FFF2-40B4-BE49-F238E27FC236}">
                <a16:creationId xmlns:a16="http://schemas.microsoft.com/office/drawing/2014/main" id="{157498C9-24B4-59A9-1C16-63FBCF173BF8}"/>
              </a:ext>
            </a:extLst>
          </p:cNvPr>
          <p:cNvPicPr>
            <a:picLocks noChangeAspect="1"/>
          </p:cNvPicPr>
          <p:nvPr/>
        </p:nvPicPr>
        <p:blipFill>
          <a:blip r:embed="rId2"/>
          <a:stretch>
            <a:fillRect/>
          </a:stretch>
        </p:blipFill>
        <p:spPr>
          <a:xfrm>
            <a:off x="322198" y="1511868"/>
            <a:ext cx="5764648" cy="3600411"/>
          </a:xfrm>
          <a:prstGeom prst="rect">
            <a:avLst/>
          </a:prstGeom>
        </p:spPr>
      </p:pic>
      <p:graphicFrame>
        <p:nvGraphicFramePr>
          <p:cNvPr id="5" name="Table 5">
            <a:extLst>
              <a:ext uri="{FF2B5EF4-FFF2-40B4-BE49-F238E27FC236}">
                <a16:creationId xmlns:a16="http://schemas.microsoft.com/office/drawing/2014/main" id="{691BE6A8-5D75-4B9E-1922-7305A8ECBFB0}"/>
              </a:ext>
            </a:extLst>
          </p:cNvPr>
          <p:cNvGraphicFramePr>
            <a:graphicFrameLocks noGrp="1"/>
          </p:cNvGraphicFramePr>
          <p:nvPr>
            <p:extLst>
              <p:ext uri="{D42A27DB-BD31-4B8C-83A1-F6EECF244321}">
                <p14:modId xmlns:p14="http://schemas.microsoft.com/office/powerpoint/2010/main" val="3786336892"/>
              </p:ext>
            </p:extLst>
          </p:nvPr>
        </p:nvGraphicFramePr>
        <p:xfrm>
          <a:off x="6193672" y="1511868"/>
          <a:ext cx="5507480" cy="1228552"/>
        </p:xfrm>
        <a:graphic>
          <a:graphicData uri="http://schemas.openxmlformats.org/drawingml/2006/table">
            <a:tbl>
              <a:tblPr firstRow="1" bandRow="1">
                <a:tableStyleId>{D7AC3CCA-C797-4891-BE02-D94E43425B78}</a:tableStyleId>
              </a:tblPr>
              <a:tblGrid>
                <a:gridCol w="2753740">
                  <a:extLst>
                    <a:ext uri="{9D8B030D-6E8A-4147-A177-3AD203B41FA5}">
                      <a16:colId xmlns:a16="http://schemas.microsoft.com/office/drawing/2014/main" val="263714738"/>
                    </a:ext>
                  </a:extLst>
                </a:gridCol>
                <a:gridCol w="2753740">
                  <a:extLst>
                    <a:ext uri="{9D8B030D-6E8A-4147-A177-3AD203B41FA5}">
                      <a16:colId xmlns:a16="http://schemas.microsoft.com/office/drawing/2014/main" val="4267350143"/>
                    </a:ext>
                  </a:extLst>
                </a:gridCol>
              </a:tblGrid>
              <a:tr h="307138">
                <a:tc>
                  <a:txBody>
                    <a:bodyPr/>
                    <a:lstStyle/>
                    <a:p>
                      <a:pPr marL="0" lvl="0" algn="ctr" defTabSz="914400" rtl="0" eaLnBrk="1" latinLnBrk="0" hangingPunct="1">
                        <a:buNone/>
                      </a:pPr>
                      <a:r>
                        <a:rPr lang="en-US" sz="1600" b="0" kern="1200">
                          <a:solidFill>
                            <a:schemeClr val="dk1"/>
                          </a:solidFill>
                          <a:latin typeface="+mn-lt"/>
                          <a:ea typeface="+mn-ea"/>
                          <a:cs typeface="+mn-cs"/>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lnSpc>
                          <a:spcPct val="100000"/>
                        </a:lnSpc>
                        <a:spcBef>
                          <a:spcPts val="0"/>
                        </a:spcBef>
                        <a:spcAft>
                          <a:spcPts val="0"/>
                        </a:spcAft>
                        <a:buNone/>
                      </a:pPr>
                      <a:r>
                        <a:rPr lang="en-US" sz="1600" b="0" kern="1200" noProof="0" dirty="0">
                          <a:solidFill>
                            <a:schemeClr val="dk1"/>
                          </a:solidFill>
                          <a:latin typeface="+mn-lt"/>
                          <a:ea typeface="+mn-ea"/>
                          <a:cs typeface="+mn-cs"/>
                        </a:rPr>
                        <a:t>09/20/2023</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marL="0" lvl="0" algn="ctr" defTabSz="914400" rtl="0" eaLnBrk="1" latinLnBrk="0" hangingPunct="1">
                        <a:buNone/>
                      </a:pPr>
                      <a:r>
                        <a:rPr lang="en-US" sz="1600" b="0" kern="1200">
                          <a:solidFill>
                            <a:schemeClr val="dk1"/>
                          </a:solidFill>
                          <a:latin typeface="+mn-lt"/>
                          <a:ea typeface="+mn-ea"/>
                          <a:cs typeface="+mn-cs"/>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marL="0" lvl="0" algn="ctr" defTabSz="914400" rtl="0" eaLnBrk="1" latinLnBrk="0" hangingPunct="1">
                        <a:buNone/>
                      </a:pPr>
                      <a:r>
                        <a:rPr lang="en-US" sz="1600" b="0" kern="1200" dirty="0">
                          <a:solidFill>
                            <a:schemeClr val="dk1"/>
                          </a:solidFill>
                          <a:latin typeface="+mn-lt"/>
                          <a:ea typeface="+mn-ea"/>
                          <a:cs typeface="+mn-cs"/>
                        </a:rPr>
                        <a:t>502.32</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marL="0" lvl="0" algn="ctr" defTabSz="914400" rtl="0" eaLnBrk="1" latinLnBrk="0" hangingPunct="1">
                        <a:buNone/>
                      </a:pPr>
                      <a:r>
                        <a:rPr lang="en-US" sz="1600" b="0" kern="1200" dirty="0">
                          <a:solidFill>
                            <a:schemeClr val="dk1"/>
                          </a:solidFill>
                          <a:latin typeface="+mn-lt"/>
                          <a:ea typeface="+mn-ea"/>
                          <a:cs typeface="+mn-cs"/>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buNone/>
                      </a:pPr>
                      <a:r>
                        <a:rPr lang="en-US" sz="1600" b="0" kern="1200" noProof="0">
                          <a:solidFill>
                            <a:schemeClr val="dk1"/>
                          </a:solidFill>
                          <a:latin typeface="+mn-lt"/>
                          <a:ea typeface="+mn-ea"/>
                          <a:cs typeface="+mn-cs"/>
                        </a:rPr>
                        <a:t>$34.77</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marL="0" lvl="0" algn="ctr" defTabSz="914400" rtl="0" eaLnBrk="1" latinLnBrk="0" hangingPunct="1">
                        <a:buNone/>
                      </a:pPr>
                      <a:r>
                        <a:rPr lang="en-US" sz="1600" b="0" kern="1200">
                          <a:solidFill>
                            <a:schemeClr val="dk1"/>
                          </a:solidFill>
                          <a:latin typeface="+mn-lt"/>
                          <a:ea typeface="+mn-ea"/>
                          <a:cs typeface="+mn-cs"/>
                        </a:rPr>
                        <a:t>Cost Basis</a:t>
                      </a:r>
                    </a:p>
                  </a:txBody>
                  <a:tcPr marL="55449" marR="55449" marT="27725" marB="27725" anchor="ctr">
                    <a:lnT w="12700">
                      <a:solidFill>
                        <a:schemeClr val="tx1"/>
                      </a:solidFill>
                    </a:lnT>
                    <a:solidFill>
                      <a:srgbClr val="ACFFE0"/>
                    </a:solidFill>
                  </a:tcPr>
                </a:tc>
                <a:tc>
                  <a:txBody>
                    <a:bodyPr/>
                    <a:lstStyle/>
                    <a:p>
                      <a:pPr marL="0" lvl="0" algn="ctr" defTabSz="914400" rtl="0" eaLnBrk="1" latinLnBrk="0" hangingPunct="1">
                        <a:buNone/>
                      </a:pPr>
                      <a:r>
                        <a:rPr lang="en-US" sz="1600" b="0" kern="1200" noProof="0" dirty="0">
                          <a:solidFill>
                            <a:schemeClr val="dk1"/>
                          </a:solidFill>
                          <a:latin typeface="+mn-lt"/>
                          <a:ea typeface="+mn-ea"/>
                          <a:cs typeface="+mn-cs"/>
                        </a:rPr>
                        <a:t>$17,535.03</a:t>
                      </a: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8" name="Picture 7">
            <a:extLst>
              <a:ext uri="{FF2B5EF4-FFF2-40B4-BE49-F238E27FC236}">
                <a16:creationId xmlns:a16="http://schemas.microsoft.com/office/drawing/2014/main" id="{1C1AC1D4-647F-3DF0-A36B-8895E9A4CBE7}"/>
              </a:ext>
            </a:extLst>
          </p:cNvPr>
          <p:cNvPicPr>
            <a:picLocks noChangeAspect="1"/>
          </p:cNvPicPr>
          <p:nvPr/>
        </p:nvPicPr>
        <p:blipFill rotWithShape="1">
          <a:blip r:embed="rId3"/>
          <a:srcRect b="61808"/>
          <a:stretch/>
        </p:blipFill>
        <p:spPr>
          <a:xfrm>
            <a:off x="6193672" y="2912142"/>
            <a:ext cx="5760713" cy="2200137"/>
          </a:xfrm>
          <a:prstGeom prst="rect">
            <a:avLst/>
          </a:prstGeom>
        </p:spPr>
      </p:pic>
    </p:spTree>
    <p:extLst>
      <p:ext uri="{BB962C8B-B14F-4D97-AF65-F5344CB8AC3E}">
        <p14:creationId xmlns:p14="http://schemas.microsoft.com/office/powerpoint/2010/main" val="5259140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6000" b="1" dirty="0">
                <a:solidFill>
                  <a:srgbClr val="11B387"/>
                </a:solidFill>
                <a:latin typeface="+mj-lt"/>
              </a:rPr>
              <a:t>HEALTHCARE SPDR (XLV)</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$146.81 </a:t>
            </a:r>
            <a:r>
              <a:rPr lang="en-US" sz="2400" b="1" dirty="0">
                <a:solidFill>
                  <a:srgbClr val="00B050"/>
                </a:solidFill>
                <a:latin typeface="+mn-lt"/>
              </a:rPr>
              <a:t>+$14.59 (+11.03%)</a:t>
            </a:r>
            <a:endParaRPr lang="en-US" sz="2400" b="1" dirty="0">
              <a:solidFill>
                <a:srgbClr val="FF0000"/>
              </a:solidFill>
              <a:latin typeface="+mn-lt"/>
            </a:endParaRPr>
          </a:p>
        </p:txBody>
      </p:sp>
      <p:graphicFrame>
        <p:nvGraphicFramePr>
          <p:cNvPr id="5" name="Table 5">
            <a:extLst>
              <a:ext uri="{FF2B5EF4-FFF2-40B4-BE49-F238E27FC236}">
                <a16:creationId xmlns:a16="http://schemas.microsoft.com/office/drawing/2014/main" id="{691BE6A8-5D75-4B9E-1922-7305A8ECBFB0}"/>
              </a:ext>
            </a:extLst>
          </p:cNvPr>
          <p:cNvGraphicFramePr>
            <a:graphicFrameLocks noGrp="1"/>
          </p:cNvGraphicFramePr>
          <p:nvPr>
            <p:extLst>
              <p:ext uri="{D42A27DB-BD31-4B8C-83A1-F6EECF244321}">
                <p14:modId xmlns:p14="http://schemas.microsoft.com/office/powerpoint/2010/main" val="4121306985"/>
              </p:ext>
            </p:extLst>
          </p:nvPr>
        </p:nvGraphicFramePr>
        <p:xfrm>
          <a:off x="6193672" y="1511868"/>
          <a:ext cx="5507480" cy="1228552"/>
        </p:xfrm>
        <a:graphic>
          <a:graphicData uri="http://schemas.openxmlformats.org/drawingml/2006/table">
            <a:tbl>
              <a:tblPr firstRow="1" bandRow="1">
                <a:tableStyleId>{D7AC3CCA-C797-4891-BE02-D94E43425B78}</a:tableStyleId>
              </a:tblPr>
              <a:tblGrid>
                <a:gridCol w="2753740">
                  <a:extLst>
                    <a:ext uri="{9D8B030D-6E8A-4147-A177-3AD203B41FA5}">
                      <a16:colId xmlns:a16="http://schemas.microsoft.com/office/drawing/2014/main" val="263714738"/>
                    </a:ext>
                  </a:extLst>
                </a:gridCol>
                <a:gridCol w="2753740">
                  <a:extLst>
                    <a:ext uri="{9D8B030D-6E8A-4147-A177-3AD203B41FA5}">
                      <a16:colId xmlns:a16="http://schemas.microsoft.com/office/drawing/2014/main" val="4267350143"/>
                    </a:ext>
                  </a:extLst>
                </a:gridCol>
              </a:tblGrid>
              <a:tr h="307138">
                <a:tc>
                  <a:txBody>
                    <a:bodyPr/>
                    <a:lstStyle/>
                    <a:p>
                      <a:pPr marL="0" lvl="0" algn="ctr" defTabSz="914400" rtl="0" eaLnBrk="1" latinLnBrk="0" hangingPunct="1">
                        <a:buNone/>
                      </a:pPr>
                      <a:r>
                        <a:rPr lang="en-US" sz="1600" b="0" kern="1200">
                          <a:solidFill>
                            <a:schemeClr val="dk1"/>
                          </a:solidFill>
                          <a:latin typeface="+mn-lt"/>
                          <a:ea typeface="+mn-ea"/>
                          <a:cs typeface="+mn-cs"/>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lnSpc>
                          <a:spcPct val="100000"/>
                        </a:lnSpc>
                        <a:spcBef>
                          <a:spcPts val="0"/>
                        </a:spcBef>
                        <a:spcAft>
                          <a:spcPts val="0"/>
                        </a:spcAft>
                        <a:buNone/>
                      </a:pPr>
                      <a:r>
                        <a:rPr lang="en-US" sz="1600" b="0" kern="1200" noProof="0" dirty="0">
                          <a:solidFill>
                            <a:schemeClr val="dk1"/>
                          </a:solidFill>
                          <a:latin typeface="+mn-lt"/>
                          <a:ea typeface="+mn-ea"/>
                          <a:cs typeface="+mn-cs"/>
                        </a:rPr>
                        <a:t>09/20/2023</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marL="0" lvl="0" algn="ctr" defTabSz="914400" rtl="0" eaLnBrk="1" latinLnBrk="0" hangingPunct="1">
                        <a:buNone/>
                      </a:pPr>
                      <a:r>
                        <a:rPr lang="en-US" sz="1600" b="0" kern="1200">
                          <a:solidFill>
                            <a:schemeClr val="dk1"/>
                          </a:solidFill>
                          <a:latin typeface="+mn-lt"/>
                          <a:ea typeface="+mn-ea"/>
                          <a:cs typeface="+mn-cs"/>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marL="0" lvl="0" algn="ctr" defTabSz="914400" rtl="0" eaLnBrk="1" latinLnBrk="0" hangingPunct="1">
                        <a:buNone/>
                      </a:pPr>
                      <a:r>
                        <a:rPr lang="en-US" sz="1600" b="0" kern="1200" dirty="0">
                          <a:solidFill>
                            <a:schemeClr val="dk1"/>
                          </a:solidFill>
                          <a:latin typeface="+mn-lt"/>
                          <a:ea typeface="+mn-ea"/>
                          <a:cs typeface="+mn-cs"/>
                        </a:rPr>
                        <a:t>36.35</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marL="0" lvl="0" algn="ctr" defTabSz="914400" rtl="0" eaLnBrk="1" latinLnBrk="0" hangingPunct="1">
                        <a:buNone/>
                      </a:pPr>
                      <a:r>
                        <a:rPr lang="en-US" sz="1600" b="0" kern="1200" dirty="0">
                          <a:solidFill>
                            <a:schemeClr val="dk1"/>
                          </a:solidFill>
                          <a:latin typeface="+mn-lt"/>
                          <a:ea typeface="+mn-ea"/>
                          <a:cs typeface="+mn-cs"/>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buNone/>
                      </a:pPr>
                      <a:r>
                        <a:rPr lang="en-US" sz="1600" b="0" kern="1200" noProof="0" dirty="0">
                          <a:solidFill>
                            <a:schemeClr val="dk1"/>
                          </a:solidFill>
                          <a:latin typeface="+mn-lt"/>
                          <a:ea typeface="+mn-ea"/>
                          <a:cs typeface="+mn-cs"/>
                        </a:rPr>
                        <a:t>$132.22</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marL="0" lvl="0" algn="ctr" defTabSz="914400" rtl="0" eaLnBrk="1" latinLnBrk="0" hangingPunct="1">
                        <a:buNone/>
                      </a:pPr>
                      <a:r>
                        <a:rPr lang="en-US" sz="1600" b="0" kern="1200" dirty="0">
                          <a:solidFill>
                            <a:schemeClr val="dk1"/>
                          </a:solidFill>
                          <a:latin typeface="+mn-lt"/>
                          <a:ea typeface="+mn-ea"/>
                          <a:cs typeface="+mn-cs"/>
                        </a:rPr>
                        <a:t>Cost Basis</a:t>
                      </a:r>
                    </a:p>
                  </a:txBody>
                  <a:tcPr marL="55449" marR="55449" marT="27725" marB="27725" anchor="ctr">
                    <a:lnT w="12700">
                      <a:solidFill>
                        <a:schemeClr val="tx1"/>
                      </a:solidFill>
                    </a:lnT>
                    <a:solidFill>
                      <a:srgbClr val="ACFFE0"/>
                    </a:solidFill>
                  </a:tcPr>
                </a:tc>
                <a:tc>
                  <a:txBody>
                    <a:bodyPr/>
                    <a:lstStyle/>
                    <a:p>
                      <a:pPr marL="0" lvl="0" algn="ctr" defTabSz="914400" rtl="0" eaLnBrk="1" latinLnBrk="0" hangingPunct="1">
                        <a:buNone/>
                      </a:pPr>
                      <a:r>
                        <a:rPr lang="en-US" sz="1600" b="0" kern="1200" noProof="0" dirty="0">
                          <a:solidFill>
                            <a:schemeClr val="dk1"/>
                          </a:solidFill>
                          <a:latin typeface="+mn-lt"/>
                          <a:ea typeface="+mn-ea"/>
                          <a:cs typeface="+mn-cs"/>
                        </a:rPr>
                        <a:t>$4,805.84</a:t>
                      </a: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4" name="Picture 3">
            <a:extLst>
              <a:ext uri="{FF2B5EF4-FFF2-40B4-BE49-F238E27FC236}">
                <a16:creationId xmlns:a16="http://schemas.microsoft.com/office/drawing/2014/main" id="{FCD3FD08-8955-7443-FF5A-32F16E42C9FA}"/>
              </a:ext>
            </a:extLst>
          </p:cNvPr>
          <p:cNvPicPr>
            <a:picLocks noChangeAspect="1"/>
          </p:cNvPicPr>
          <p:nvPr/>
        </p:nvPicPr>
        <p:blipFill>
          <a:blip r:embed="rId2"/>
          <a:stretch>
            <a:fillRect/>
          </a:stretch>
        </p:blipFill>
        <p:spPr>
          <a:xfrm>
            <a:off x="237615" y="1288299"/>
            <a:ext cx="6021529" cy="3760851"/>
          </a:xfrm>
          <a:prstGeom prst="rect">
            <a:avLst/>
          </a:prstGeom>
        </p:spPr>
      </p:pic>
      <p:pic>
        <p:nvPicPr>
          <p:cNvPr id="6" name="Picture 5">
            <a:extLst>
              <a:ext uri="{FF2B5EF4-FFF2-40B4-BE49-F238E27FC236}">
                <a16:creationId xmlns:a16="http://schemas.microsoft.com/office/drawing/2014/main" id="{61BBBC27-CC6B-F934-61FE-7720CDDD8CF2}"/>
              </a:ext>
            </a:extLst>
          </p:cNvPr>
          <p:cNvPicPr>
            <a:picLocks noChangeAspect="1"/>
          </p:cNvPicPr>
          <p:nvPr/>
        </p:nvPicPr>
        <p:blipFill rotWithShape="1">
          <a:blip r:embed="rId3"/>
          <a:srcRect b="62865"/>
          <a:stretch/>
        </p:blipFill>
        <p:spPr>
          <a:xfrm>
            <a:off x="6332555" y="2963989"/>
            <a:ext cx="5438613" cy="2019661"/>
          </a:xfrm>
          <a:prstGeom prst="rect">
            <a:avLst/>
          </a:prstGeom>
        </p:spPr>
      </p:pic>
    </p:spTree>
    <p:extLst>
      <p:ext uri="{BB962C8B-B14F-4D97-AF65-F5344CB8AC3E}">
        <p14:creationId xmlns:p14="http://schemas.microsoft.com/office/powerpoint/2010/main" val="203086673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4000" b="1" dirty="0">
                <a:solidFill>
                  <a:srgbClr val="11B387"/>
                </a:solidFill>
                <a:latin typeface="+mj-lt"/>
              </a:rPr>
              <a:t>COMMUNICATIONS SERVICES SPDR (XLC)</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$84.94 </a:t>
            </a:r>
            <a:r>
              <a:rPr lang="en-US" sz="2400" b="1" dirty="0">
                <a:solidFill>
                  <a:srgbClr val="00B050"/>
                </a:solidFill>
                <a:latin typeface="+mn-lt"/>
              </a:rPr>
              <a:t>+$17.86 (+26.62%)</a:t>
            </a:r>
          </a:p>
        </p:txBody>
      </p:sp>
      <p:pic>
        <p:nvPicPr>
          <p:cNvPr id="2" name="Picture 1">
            <a:extLst>
              <a:ext uri="{FF2B5EF4-FFF2-40B4-BE49-F238E27FC236}">
                <a16:creationId xmlns:a16="http://schemas.microsoft.com/office/drawing/2014/main" id="{F2718FAD-7E52-E6BC-095C-861BC0C0140C}"/>
              </a:ext>
            </a:extLst>
          </p:cNvPr>
          <p:cNvPicPr>
            <a:picLocks noChangeAspect="1"/>
          </p:cNvPicPr>
          <p:nvPr/>
        </p:nvPicPr>
        <p:blipFill>
          <a:blip r:embed="rId2"/>
          <a:stretch>
            <a:fillRect/>
          </a:stretch>
        </p:blipFill>
        <p:spPr>
          <a:xfrm>
            <a:off x="256208" y="1511868"/>
            <a:ext cx="5839792" cy="3614630"/>
          </a:xfrm>
          <a:prstGeom prst="rect">
            <a:avLst/>
          </a:prstGeom>
        </p:spPr>
      </p:pic>
      <p:graphicFrame>
        <p:nvGraphicFramePr>
          <p:cNvPr id="7" name="Table 5">
            <a:extLst>
              <a:ext uri="{FF2B5EF4-FFF2-40B4-BE49-F238E27FC236}">
                <a16:creationId xmlns:a16="http://schemas.microsoft.com/office/drawing/2014/main" id="{239EE622-C877-FEC1-0DAD-782F70DABBC5}"/>
              </a:ext>
            </a:extLst>
          </p:cNvPr>
          <p:cNvGraphicFramePr>
            <a:graphicFrameLocks noGrp="1"/>
          </p:cNvGraphicFramePr>
          <p:nvPr>
            <p:extLst>
              <p:ext uri="{D42A27DB-BD31-4B8C-83A1-F6EECF244321}">
                <p14:modId xmlns:p14="http://schemas.microsoft.com/office/powerpoint/2010/main" val="3484718655"/>
              </p:ext>
            </p:extLst>
          </p:nvPr>
        </p:nvGraphicFramePr>
        <p:xfrm>
          <a:off x="6174700" y="1463435"/>
          <a:ext cx="5526452" cy="1228552"/>
        </p:xfrm>
        <a:graphic>
          <a:graphicData uri="http://schemas.openxmlformats.org/drawingml/2006/table">
            <a:tbl>
              <a:tblPr firstRow="1" bandRow="1">
                <a:tableStyleId>{D7AC3CCA-C797-4891-BE02-D94E43425B78}</a:tableStyleId>
              </a:tblPr>
              <a:tblGrid>
                <a:gridCol w="2763226">
                  <a:extLst>
                    <a:ext uri="{9D8B030D-6E8A-4147-A177-3AD203B41FA5}">
                      <a16:colId xmlns:a16="http://schemas.microsoft.com/office/drawing/2014/main" val="263714738"/>
                    </a:ext>
                  </a:extLst>
                </a:gridCol>
                <a:gridCol w="2763226">
                  <a:extLst>
                    <a:ext uri="{9D8B030D-6E8A-4147-A177-3AD203B41FA5}">
                      <a16:colId xmlns:a16="http://schemas.microsoft.com/office/drawing/2014/main" val="4267350143"/>
                    </a:ext>
                  </a:extLst>
                </a:gridCol>
              </a:tblGrid>
              <a:tr h="307138">
                <a:tc>
                  <a:txBody>
                    <a:bodyPr/>
                    <a:lstStyle/>
                    <a:p>
                      <a:pPr lvl="0" algn="ctr">
                        <a:buNone/>
                      </a:pPr>
                      <a:r>
                        <a:rPr lang="en-US" sz="1600" b="0">
                          <a:latin typeface="+mn-lt"/>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lnSpc>
                          <a:spcPct val="100000"/>
                        </a:lnSpc>
                        <a:spcBef>
                          <a:spcPts val="0"/>
                        </a:spcBef>
                        <a:spcAft>
                          <a:spcPts val="0"/>
                        </a:spcAft>
                        <a:buNone/>
                      </a:pPr>
                      <a:r>
                        <a:rPr lang="en-US" sz="1600" b="0" i="0" u="none" strike="noStrike" noProof="0">
                          <a:latin typeface="+mn-lt"/>
                        </a:rPr>
                        <a:t>09/20/2023</a:t>
                      </a:r>
                      <a:endParaRPr lang="en-US" sz="1600" b="1" i="0" u="none" strike="noStrike" noProof="0">
                        <a:latin typeface="+mn-lt"/>
                      </a:endParaRP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algn="ctr"/>
                      <a:r>
                        <a:rPr lang="en-US" sz="1600" b="0">
                          <a:latin typeface="+mn-lt"/>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algn="ctr"/>
                      <a:r>
                        <a:rPr lang="en-US" sz="1600" dirty="0">
                          <a:latin typeface="+mn-lt"/>
                        </a:rPr>
                        <a:t>75.38</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algn="ctr"/>
                      <a:r>
                        <a:rPr lang="en-US" sz="1600" b="0" dirty="0">
                          <a:latin typeface="+mn-lt"/>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buNone/>
                      </a:pPr>
                      <a:r>
                        <a:rPr lang="en-US" sz="1600" b="0" i="0" u="none" strike="noStrike" noProof="0" dirty="0">
                          <a:latin typeface="+mn-lt"/>
                        </a:rPr>
                        <a:t>$67.08</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algn="ctr"/>
                      <a:r>
                        <a:rPr lang="en-US" sz="1600" b="0" dirty="0">
                          <a:latin typeface="+mn-lt"/>
                        </a:rPr>
                        <a:t>Cost Basis</a:t>
                      </a:r>
                    </a:p>
                  </a:txBody>
                  <a:tcPr marL="55449" marR="55449" marT="27725" marB="27725" anchor="ctr">
                    <a:lnT w="12700">
                      <a:solidFill>
                        <a:schemeClr val="tx1"/>
                      </a:solidFill>
                    </a:lnT>
                    <a:solidFill>
                      <a:srgbClr val="ACFFE0"/>
                    </a:solidFill>
                  </a:tcPr>
                </a:tc>
                <a:tc>
                  <a:txBody>
                    <a:bodyPr/>
                    <a:lstStyle/>
                    <a:p>
                      <a:pPr lvl="0" algn="ctr">
                        <a:buNone/>
                      </a:pPr>
                      <a:r>
                        <a:rPr lang="en-US" sz="1600" b="0" i="0" u="none" strike="noStrike" noProof="0" dirty="0">
                          <a:latin typeface="+mn-lt"/>
                        </a:rPr>
                        <a:t>$5,056.51</a:t>
                      </a: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8" name="Picture 7">
            <a:extLst>
              <a:ext uri="{FF2B5EF4-FFF2-40B4-BE49-F238E27FC236}">
                <a16:creationId xmlns:a16="http://schemas.microsoft.com/office/drawing/2014/main" id="{3C1EC284-B4BF-AE3F-DDD8-5C1915203C03}"/>
              </a:ext>
            </a:extLst>
          </p:cNvPr>
          <p:cNvPicPr>
            <a:picLocks noChangeAspect="1"/>
          </p:cNvPicPr>
          <p:nvPr/>
        </p:nvPicPr>
        <p:blipFill rotWithShape="1">
          <a:blip r:embed="rId3"/>
          <a:srcRect b="61982"/>
          <a:stretch/>
        </p:blipFill>
        <p:spPr>
          <a:xfrm>
            <a:off x="6174700" y="2840655"/>
            <a:ext cx="5761092" cy="2190253"/>
          </a:xfrm>
          <a:prstGeom prst="rect">
            <a:avLst/>
          </a:prstGeom>
        </p:spPr>
      </p:pic>
    </p:spTree>
    <p:extLst>
      <p:ext uri="{BB962C8B-B14F-4D97-AF65-F5344CB8AC3E}">
        <p14:creationId xmlns:p14="http://schemas.microsoft.com/office/powerpoint/2010/main" val="269220350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6000" b="1" dirty="0">
                <a:solidFill>
                  <a:srgbClr val="11B387"/>
                </a:solidFill>
                <a:latin typeface="+mj-lt"/>
              </a:rPr>
              <a:t>Industrials SPDR (XLI)</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$122.97 </a:t>
            </a:r>
            <a:r>
              <a:rPr lang="en-US" sz="2400" b="1" dirty="0">
                <a:solidFill>
                  <a:srgbClr val="00B050"/>
                </a:solidFill>
                <a:latin typeface="+mn-lt"/>
              </a:rPr>
              <a:t>+$18.50 (+17.71%)</a:t>
            </a:r>
          </a:p>
        </p:txBody>
      </p:sp>
      <p:pic>
        <p:nvPicPr>
          <p:cNvPr id="4" name="Picture 3">
            <a:extLst>
              <a:ext uri="{FF2B5EF4-FFF2-40B4-BE49-F238E27FC236}">
                <a16:creationId xmlns:a16="http://schemas.microsoft.com/office/drawing/2014/main" id="{E7F26731-229C-F271-0FD1-A6EDAB6EC6AA}"/>
              </a:ext>
            </a:extLst>
          </p:cNvPr>
          <p:cNvPicPr>
            <a:picLocks noChangeAspect="1"/>
          </p:cNvPicPr>
          <p:nvPr/>
        </p:nvPicPr>
        <p:blipFill>
          <a:blip r:embed="rId2"/>
          <a:stretch>
            <a:fillRect/>
          </a:stretch>
        </p:blipFill>
        <p:spPr>
          <a:xfrm>
            <a:off x="143379" y="1463435"/>
            <a:ext cx="5873922" cy="3668661"/>
          </a:xfrm>
          <a:prstGeom prst="rect">
            <a:avLst/>
          </a:prstGeom>
        </p:spPr>
      </p:pic>
      <p:graphicFrame>
        <p:nvGraphicFramePr>
          <p:cNvPr id="5" name="Table 5">
            <a:extLst>
              <a:ext uri="{FF2B5EF4-FFF2-40B4-BE49-F238E27FC236}">
                <a16:creationId xmlns:a16="http://schemas.microsoft.com/office/drawing/2014/main" id="{1FC0E355-4A9F-0969-9C1A-940FB55C5604}"/>
              </a:ext>
            </a:extLst>
          </p:cNvPr>
          <p:cNvGraphicFramePr>
            <a:graphicFrameLocks noGrp="1"/>
          </p:cNvGraphicFramePr>
          <p:nvPr>
            <p:extLst>
              <p:ext uri="{D42A27DB-BD31-4B8C-83A1-F6EECF244321}">
                <p14:modId xmlns:p14="http://schemas.microsoft.com/office/powerpoint/2010/main" val="32046634"/>
              </p:ext>
            </p:extLst>
          </p:nvPr>
        </p:nvGraphicFramePr>
        <p:xfrm>
          <a:off x="6244358" y="1397808"/>
          <a:ext cx="5456794" cy="1228552"/>
        </p:xfrm>
        <a:graphic>
          <a:graphicData uri="http://schemas.openxmlformats.org/drawingml/2006/table">
            <a:tbl>
              <a:tblPr firstRow="1" bandRow="1">
                <a:tableStyleId>{D7AC3CCA-C797-4891-BE02-D94E43425B78}</a:tableStyleId>
              </a:tblPr>
              <a:tblGrid>
                <a:gridCol w="2728397">
                  <a:extLst>
                    <a:ext uri="{9D8B030D-6E8A-4147-A177-3AD203B41FA5}">
                      <a16:colId xmlns:a16="http://schemas.microsoft.com/office/drawing/2014/main" val="263714738"/>
                    </a:ext>
                  </a:extLst>
                </a:gridCol>
                <a:gridCol w="2728397">
                  <a:extLst>
                    <a:ext uri="{9D8B030D-6E8A-4147-A177-3AD203B41FA5}">
                      <a16:colId xmlns:a16="http://schemas.microsoft.com/office/drawing/2014/main" val="4267350143"/>
                    </a:ext>
                  </a:extLst>
                </a:gridCol>
              </a:tblGrid>
              <a:tr h="307138">
                <a:tc>
                  <a:txBody>
                    <a:bodyPr/>
                    <a:lstStyle/>
                    <a:p>
                      <a:pPr lvl="0" algn="ctr">
                        <a:buNone/>
                      </a:pPr>
                      <a:r>
                        <a:rPr lang="en-US" sz="1500" b="0" dirty="0">
                          <a:latin typeface="+mn-lt"/>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lnSpc>
                          <a:spcPct val="100000"/>
                        </a:lnSpc>
                        <a:spcBef>
                          <a:spcPts val="0"/>
                        </a:spcBef>
                        <a:spcAft>
                          <a:spcPts val="0"/>
                        </a:spcAft>
                        <a:buNone/>
                      </a:pPr>
                      <a:r>
                        <a:rPr lang="en-US" sz="1500" b="0" i="0" u="none" strike="noStrike" noProof="0">
                          <a:latin typeface="+mn-lt"/>
                        </a:rPr>
                        <a:t>09/20/2023</a:t>
                      </a:r>
                      <a:endParaRPr lang="en-US" sz="1500" b="1" i="0" u="none" strike="noStrike" noProof="0">
                        <a:latin typeface="+mn-lt"/>
                      </a:endParaRP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algn="ctr"/>
                      <a:r>
                        <a:rPr lang="en-US" sz="1500" b="0">
                          <a:latin typeface="+mn-lt"/>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algn="ctr"/>
                      <a:r>
                        <a:rPr lang="en-US" sz="1500" dirty="0">
                          <a:latin typeface="+mn-lt"/>
                        </a:rPr>
                        <a:t>171.45</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algn="ctr"/>
                      <a:r>
                        <a:rPr lang="en-US" sz="1500" b="0">
                          <a:latin typeface="+mn-lt"/>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buNone/>
                      </a:pPr>
                      <a:r>
                        <a:rPr lang="en-US" sz="1500" b="0" i="0" u="none" strike="noStrike" noProof="0" dirty="0">
                          <a:latin typeface="+mn-lt"/>
                        </a:rPr>
                        <a:t>$104.47</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algn="ctr"/>
                      <a:r>
                        <a:rPr lang="en-US" sz="1500" b="1">
                          <a:latin typeface="+mn-lt"/>
                        </a:rPr>
                        <a:t>Cost Basis</a:t>
                      </a:r>
                    </a:p>
                  </a:txBody>
                  <a:tcPr marL="55449" marR="55449" marT="27725" marB="27725" anchor="ctr">
                    <a:lnT w="12700">
                      <a:solidFill>
                        <a:schemeClr val="tx1"/>
                      </a:solidFill>
                    </a:lnT>
                    <a:solidFill>
                      <a:srgbClr val="ACFFE0"/>
                    </a:solidFill>
                  </a:tcPr>
                </a:tc>
                <a:tc>
                  <a:txBody>
                    <a:bodyPr/>
                    <a:lstStyle/>
                    <a:p>
                      <a:pPr lvl="0" algn="ctr">
                        <a:buNone/>
                      </a:pPr>
                      <a:r>
                        <a:rPr lang="en-US" sz="1500" b="1" i="0" u="none" strike="noStrike" noProof="0" dirty="0">
                          <a:latin typeface="+mn-lt"/>
                        </a:rPr>
                        <a:t>$17,910.72</a:t>
                      </a: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6" name="Picture 5">
            <a:extLst>
              <a:ext uri="{FF2B5EF4-FFF2-40B4-BE49-F238E27FC236}">
                <a16:creationId xmlns:a16="http://schemas.microsoft.com/office/drawing/2014/main" id="{29C7D54A-22C9-ABA5-4C27-30C01EB3C656}"/>
              </a:ext>
            </a:extLst>
          </p:cNvPr>
          <p:cNvPicPr>
            <a:picLocks noChangeAspect="1"/>
          </p:cNvPicPr>
          <p:nvPr/>
        </p:nvPicPr>
        <p:blipFill rotWithShape="1">
          <a:blip r:embed="rId3"/>
          <a:srcRect b="62162"/>
          <a:stretch/>
        </p:blipFill>
        <p:spPr>
          <a:xfrm>
            <a:off x="6244358" y="2850707"/>
            <a:ext cx="5637133" cy="2132969"/>
          </a:xfrm>
          <a:prstGeom prst="rect">
            <a:avLst/>
          </a:prstGeom>
        </p:spPr>
      </p:pic>
    </p:spTree>
    <p:extLst>
      <p:ext uri="{BB962C8B-B14F-4D97-AF65-F5344CB8AC3E}">
        <p14:creationId xmlns:p14="http://schemas.microsoft.com/office/powerpoint/2010/main" val="79772629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5400" b="1" dirty="0">
                <a:solidFill>
                  <a:srgbClr val="11B387"/>
                </a:solidFill>
                <a:latin typeface="+mj-lt"/>
              </a:rPr>
              <a:t>CONSUMER STAPLES SPDR (XLP)</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$77.67 </a:t>
            </a:r>
            <a:r>
              <a:rPr lang="en-US" sz="2400" b="1" dirty="0">
                <a:solidFill>
                  <a:srgbClr val="00B050"/>
                </a:solidFill>
                <a:latin typeface="+mn-lt"/>
              </a:rPr>
              <a:t>+$6.03 (+8.42%)</a:t>
            </a:r>
            <a:endParaRPr lang="en-US" sz="2400" b="1" dirty="0">
              <a:solidFill>
                <a:srgbClr val="FF0000"/>
              </a:solidFill>
              <a:latin typeface="+mn-lt"/>
            </a:endParaRPr>
          </a:p>
        </p:txBody>
      </p:sp>
      <p:pic>
        <p:nvPicPr>
          <p:cNvPr id="2" name="Picture 1">
            <a:extLst>
              <a:ext uri="{FF2B5EF4-FFF2-40B4-BE49-F238E27FC236}">
                <a16:creationId xmlns:a16="http://schemas.microsoft.com/office/drawing/2014/main" id="{247FF67F-6657-2ADB-5773-93C2284E14DA}"/>
              </a:ext>
            </a:extLst>
          </p:cNvPr>
          <p:cNvPicPr>
            <a:picLocks noChangeAspect="1"/>
          </p:cNvPicPr>
          <p:nvPr/>
        </p:nvPicPr>
        <p:blipFill>
          <a:blip r:embed="rId2"/>
          <a:stretch>
            <a:fillRect/>
          </a:stretch>
        </p:blipFill>
        <p:spPr>
          <a:xfrm>
            <a:off x="282024" y="1315016"/>
            <a:ext cx="5873921" cy="3668660"/>
          </a:xfrm>
          <a:prstGeom prst="rect">
            <a:avLst/>
          </a:prstGeom>
        </p:spPr>
      </p:pic>
      <p:graphicFrame>
        <p:nvGraphicFramePr>
          <p:cNvPr id="7" name="Table 5">
            <a:extLst>
              <a:ext uri="{FF2B5EF4-FFF2-40B4-BE49-F238E27FC236}">
                <a16:creationId xmlns:a16="http://schemas.microsoft.com/office/drawing/2014/main" id="{4A5D7E50-4F22-6A99-4156-44B8737A8790}"/>
              </a:ext>
            </a:extLst>
          </p:cNvPr>
          <p:cNvGraphicFramePr>
            <a:graphicFrameLocks noGrp="1"/>
          </p:cNvGraphicFramePr>
          <p:nvPr>
            <p:extLst>
              <p:ext uri="{D42A27DB-BD31-4B8C-83A1-F6EECF244321}">
                <p14:modId xmlns:p14="http://schemas.microsoft.com/office/powerpoint/2010/main" val="2975952165"/>
              </p:ext>
            </p:extLst>
          </p:nvPr>
        </p:nvGraphicFramePr>
        <p:xfrm>
          <a:off x="6244357" y="1353774"/>
          <a:ext cx="5378892" cy="1228552"/>
        </p:xfrm>
        <a:graphic>
          <a:graphicData uri="http://schemas.openxmlformats.org/drawingml/2006/table">
            <a:tbl>
              <a:tblPr firstRow="1" bandRow="1">
                <a:tableStyleId>{D7AC3CCA-C797-4891-BE02-D94E43425B78}</a:tableStyleId>
              </a:tblPr>
              <a:tblGrid>
                <a:gridCol w="2689446">
                  <a:extLst>
                    <a:ext uri="{9D8B030D-6E8A-4147-A177-3AD203B41FA5}">
                      <a16:colId xmlns:a16="http://schemas.microsoft.com/office/drawing/2014/main" val="263714738"/>
                    </a:ext>
                  </a:extLst>
                </a:gridCol>
                <a:gridCol w="2689446">
                  <a:extLst>
                    <a:ext uri="{9D8B030D-6E8A-4147-A177-3AD203B41FA5}">
                      <a16:colId xmlns:a16="http://schemas.microsoft.com/office/drawing/2014/main" val="4267350143"/>
                    </a:ext>
                  </a:extLst>
                </a:gridCol>
              </a:tblGrid>
              <a:tr h="307138">
                <a:tc>
                  <a:txBody>
                    <a:bodyPr/>
                    <a:lstStyle/>
                    <a:p>
                      <a:pPr lvl="0" algn="ctr">
                        <a:buNone/>
                      </a:pPr>
                      <a:r>
                        <a:rPr lang="en-US" sz="1500" b="0" dirty="0">
                          <a:latin typeface="+mn-lt"/>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lnSpc>
                          <a:spcPct val="100000"/>
                        </a:lnSpc>
                        <a:spcBef>
                          <a:spcPts val="0"/>
                        </a:spcBef>
                        <a:spcAft>
                          <a:spcPts val="0"/>
                        </a:spcAft>
                        <a:buNone/>
                      </a:pPr>
                      <a:r>
                        <a:rPr lang="en-US" sz="1500" b="0" i="0" u="none" strike="noStrike" noProof="0">
                          <a:latin typeface="+mn-lt"/>
                        </a:rPr>
                        <a:t>09/20/2023</a:t>
                      </a:r>
                      <a:endParaRPr lang="en-US" sz="1500" b="1" i="0" u="none" strike="noStrike" noProof="0">
                        <a:latin typeface="+mn-lt"/>
                      </a:endParaRP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algn="ctr"/>
                      <a:r>
                        <a:rPr lang="en-US" sz="1500" b="0">
                          <a:latin typeface="+mn-lt"/>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1"/>
                    </a:solidFill>
                  </a:tcPr>
                </a:tc>
                <a:tc>
                  <a:txBody>
                    <a:bodyPr/>
                    <a:lstStyle/>
                    <a:p>
                      <a:pPr algn="ctr"/>
                      <a:r>
                        <a:rPr lang="en-US" sz="1500" dirty="0">
                          <a:latin typeface="+mn-lt"/>
                        </a:rPr>
                        <a:t>304.45</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1"/>
                    </a:solidFill>
                  </a:tcPr>
                </a:tc>
                <a:extLst>
                  <a:ext uri="{0D108BD9-81ED-4DB2-BD59-A6C34878D82A}">
                    <a16:rowId xmlns:a16="http://schemas.microsoft.com/office/drawing/2014/main" val="2499436881"/>
                  </a:ext>
                </a:extLst>
              </a:tr>
              <a:tr h="307138">
                <a:tc>
                  <a:txBody>
                    <a:bodyPr/>
                    <a:lstStyle/>
                    <a:p>
                      <a:pPr algn="ctr"/>
                      <a:r>
                        <a:rPr lang="en-US" sz="1500" b="0">
                          <a:latin typeface="+mn-lt"/>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lvl="0" algn="ctr">
                        <a:buNone/>
                      </a:pPr>
                      <a:r>
                        <a:rPr lang="en-US" sz="1500" b="0" i="0" u="none" strike="noStrike" noProof="0" dirty="0">
                          <a:latin typeface="+mn-lt"/>
                        </a:rPr>
                        <a:t>$71.64</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algn="ctr"/>
                      <a:r>
                        <a:rPr lang="en-US" sz="1500" b="1">
                          <a:latin typeface="+mn-lt"/>
                        </a:rPr>
                        <a:t>Cost Basis</a:t>
                      </a:r>
                    </a:p>
                  </a:txBody>
                  <a:tcPr marL="55449" marR="55449" marT="27725" marB="27725" anchor="ctr">
                    <a:lnT w="12700">
                      <a:solidFill>
                        <a:schemeClr val="tx1"/>
                      </a:solidFill>
                    </a:lnT>
                    <a:solidFill>
                      <a:srgbClr val="ACFFE0"/>
                    </a:solidFill>
                  </a:tcPr>
                </a:tc>
                <a:tc>
                  <a:txBody>
                    <a:bodyPr/>
                    <a:lstStyle/>
                    <a:p>
                      <a:pPr lvl="0" algn="ctr">
                        <a:buNone/>
                      </a:pPr>
                      <a:r>
                        <a:rPr lang="en-US" sz="1500" b="1" i="0" u="none" strike="noStrike" noProof="0" dirty="0">
                          <a:latin typeface="+mn-lt"/>
                        </a:rPr>
                        <a:t>$21,809.27</a:t>
                      </a: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8" name="Picture 7">
            <a:extLst>
              <a:ext uri="{FF2B5EF4-FFF2-40B4-BE49-F238E27FC236}">
                <a16:creationId xmlns:a16="http://schemas.microsoft.com/office/drawing/2014/main" id="{67491715-81FF-4E69-CCD1-2275B208D00A}"/>
              </a:ext>
            </a:extLst>
          </p:cNvPr>
          <p:cNvPicPr>
            <a:picLocks noChangeAspect="1"/>
          </p:cNvPicPr>
          <p:nvPr/>
        </p:nvPicPr>
        <p:blipFill rotWithShape="1">
          <a:blip r:embed="rId3"/>
          <a:srcRect b="62342"/>
          <a:stretch/>
        </p:blipFill>
        <p:spPr>
          <a:xfrm>
            <a:off x="6244357" y="2752587"/>
            <a:ext cx="5683909" cy="2140427"/>
          </a:xfrm>
          <a:prstGeom prst="rect">
            <a:avLst/>
          </a:prstGeom>
        </p:spPr>
      </p:pic>
    </p:spTree>
    <p:extLst>
      <p:ext uri="{BB962C8B-B14F-4D97-AF65-F5344CB8AC3E}">
        <p14:creationId xmlns:p14="http://schemas.microsoft.com/office/powerpoint/2010/main" val="214141691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FA8F6-6DDE-1036-5389-6B13202B478F}"/>
              </a:ext>
            </a:extLst>
          </p:cNvPr>
          <p:cNvSpPr>
            <a:spLocks noGrp="1"/>
          </p:cNvSpPr>
          <p:nvPr>
            <p:ph type="ctrTitle"/>
          </p:nvPr>
        </p:nvSpPr>
        <p:spPr>
          <a:xfrm>
            <a:off x="322198" y="527587"/>
            <a:ext cx="10972030" cy="655926"/>
          </a:xfrm>
        </p:spPr>
        <p:txBody>
          <a:bodyPr vert="horz" lIns="55449" tIns="27725" rIns="55449" bIns="27725" rtlCol="0" anchor="b">
            <a:noAutofit/>
          </a:bodyPr>
          <a:lstStyle/>
          <a:p>
            <a:r>
              <a:rPr lang="en-US" sz="5400" b="1" dirty="0">
                <a:solidFill>
                  <a:srgbClr val="11B387"/>
                </a:solidFill>
                <a:latin typeface="+mj-lt"/>
              </a:rPr>
              <a:t>Vanguard </a:t>
            </a:r>
            <a:r>
              <a:rPr lang="en-US" sz="5400" b="1" dirty="0" err="1">
                <a:solidFill>
                  <a:srgbClr val="11B387"/>
                </a:solidFill>
                <a:latin typeface="+mj-lt"/>
              </a:rPr>
              <a:t>esg</a:t>
            </a:r>
            <a:r>
              <a:rPr lang="en-US" sz="5400" b="1" dirty="0">
                <a:solidFill>
                  <a:srgbClr val="11B387"/>
                </a:solidFill>
                <a:latin typeface="+mj-lt"/>
              </a:rPr>
              <a:t> us stock (</a:t>
            </a:r>
            <a:r>
              <a:rPr lang="en-US" sz="5400" b="1" dirty="0" err="1">
                <a:solidFill>
                  <a:srgbClr val="11B387"/>
                </a:solidFill>
                <a:latin typeface="+mj-lt"/>
              </a:rPr>
              <a:t>esgv</a:t>
            </a:r>
            <a:r>
              <a:rPr lang="en-US" sz="5400" b="1" dirty="0">
                <a:solidFill>
                  <a:srgbClr val="11B387"/>
                </a:solidFill>
                <a:latin typeface="+mj-lt"/>
              </a:rPr>
              <a:t>)</a:t>
            </a:r>
          </a:p>
        </p:txBody>
      </p:sp>
      <p:sp>
        <p:nvSpPr>
          <p:cNvPr id="10" name="Subtitle 1">
            <a:extLst>
              <a:ext uri="{FF2B5EF4-FFF2-40B4-BE49-F238E27FC236}">
                <a16:creationId xmlns:a16="http://schemas.microsoft.com/office/drawing/2014/main" id="{447037B3-E338-98A6-63A9-3EB90BA0EDA6}"/>
              </a:ext>
            </a:extLst>
          </p:cNvPr>
          <p:cNvSpPr>
            <a:spLocks noGrp="1"/>
          </p:cNvSpPr>
          <p:nvPr>
            <p:ph type="subTitle" idx="1"/>
          </p:nvPr>
        </p:nvSpPr>
        <p:spPr>
          <a:xfrm>
            <a:off x="610738" y="5153937"/>
            <a:ext cx="11090414" cy="600353"/>
          </a:xfrm>
        </p:spPr>
        <p:txBody>
          <a:bodyPr vert="horz" lIns="55449" tIns="27725" rIns="55449" bIns="27725" rtlCol="0" anchor="ctr">
            <a:normAutofit/>
          </a:bodyPr>
          <a:lstStyle/>
          <a:p>
            <a:pPr algn="ctr"/>
            <a:r>
              <a:rPr lang="en-US" sz="2400" b="1" dirty="0">
                <a:latin typeface="+mn-lt"/>
              </a:rPr>
              <a:t>Market Value (6/21/2024): $96.53 </a:t>
            </a:r>
            <a:r>
              <a:rPr lang="en-US" sz="2400" b="1" dirty="0">
                <a:solidFill>
                  <a:srgbClr val="00B050"/>
                </a:solidFill>
                <a:latin typeface="+mn-lt"/>
              </a:rPr>
              <a:t>+$18.77 (+24.14%)</a:t>
            </a:r>
            <a:endParaRPr lang="en-US" sz="2400" b="1" dirty="0">
              <a:solidFill>
                <a:schemeClr val="tx1"/>
              </a:solidFill>
              <a:latin typeface="+mn-lt"/>
            </a:endParaRPr>
          </a:p>
        </p:txBody>
      </p:sp>
      <p:pic>
        <p:nvPicPr>
          <p:cNvPr id="6" name="Picture 5">
            <a:extLst>
              <a:ext uri="{FF2B5EF4-FFF2-40B4-BE49-F238E27FC236}">
                <a16:creationId xmlns:a16="http://schemas.microsoft.com/office/drawing/2014/main" id="{13CC33D5-3DDF-BB5C-47C4-1B1B82D57672}"/>
              </a:ext>
            </a:extLst>
          </p:cNvPr>
          <p:cNvPicPr>
            <a:picLocks noChangeAspect="1"/>
          </p:cNvPicPr>
          <p:nvPr/>
        </p:nvPicPr>
        <p:blipFill>
          <a:blip r:embed="rId2"/>
          <a:stretch>
            <a:fillRect/>
          </a:stretch>
        </p:blipFill>
        <p:spPr>
          <a:xfrm>
            <a:off x="316198" y="1353774"/>
            <a:ext cx="5736373" cy="3492095"/>
          </a:xfrm>
          <a:prstGeom prst="rect">
            <a:avLst/>
          </a:prstGeom>
        </p:spPr>
      </p:pic>
      <p:graphicFrame>
        <p:nvGraphicFramePr>
          <p:cNvPr id="9" name="Table 5">
            <a:extLst>
              <a:ext uri="{FF2B5EF4-FFF2-40B4-BE49-F238E27FC236}">
                <a16:creationId xmlns:a16="http://schemas.microsoft.com/office/drawing/2014/main" id="{90591FAE-B495-F800-A391-D194D1D2199A}"/>
              </a:ext>
            </a:extLst>
          </p:cNvPr>
          <p:cNvGraphicFramePr>
            <a:graphicFrameLocks noGrp="1"/>
          </p:cNvGraphicFramePr>
          <p:nvPr>
            <p:extLst>
              <p:ext uri="{D42A27DB-BD31-4B8C-83A1-F6EECF244321}">
                <p14:modId xmlns:p14="http://schemas.microsoft.com/office/powerpoint/2010/main" val="2392030241"/>
              </p:ext>
            </p:extLst>
          </p:nvPr>
        </p:nvGraphicFramePr>
        <p:xfrm>
          <a:off x="6244357" y="1491581"/>
          <a:ext cx="5222046" cy="1228552"/>
        </p:xfrm>
        <a:graphic>
          <a:graphicData uri="http://schemas.openxmlformats.org/drawingml/2006/table">
            <a:tbl>
              <a:tblPr firstRow="1" bandRow="1">
                <a:tableStyleId>{D7AC3CCA-C797-4891-BE02-D94E43425B78}</a:tableStyleId>
              </a:tblPr>
              <a:tblGrid>
                <a:gridCol w="2611023">
                  <a:extLst>
                    <a:ext uri="{9D8B030D-6E8A-4147-A177-3AD203B41FA5}">
                      <a16:colId xmlns:a16="http://schemas.microsoft.com/office/drawing/2014/main" val="263714738"/>
                    </a:ext>
                  </a:extLst>
                </a:gridCol>
                <a:gridCol w="2611023">
                  <a:extLst>
                    <a:ext uri="{9D8B030D-6E8A-4147-A177-3AD203B41FA5}">
                      <a16:colId xmlns:a16="http://schemas.microsoft.com/office/drawing/2014/main" val="4267350143"/>
                    </a:ext>
                  </a:extLst>
                </a:gridCol>
              </a:tblGrid>
              <a:tr h="307138">
                <a:tc>
                  <a:txBody>
                    <a:bodyPr/>
                    <a:lstStyle/>
                    <a:p>
                      <a:pPr marL="0" lvl="0" algn="ctr" defTabSz="914400" rtl="0" eaLnBrk="1" latinLnBrk="0" hangingPunct="1">
                        <a:buNone/>
                      </a:pPr>
                      <a:r>
                        <a:rPr lang="en-US" sz="1500" b="0" kern="1200">
                          <a:solidFill>
                            <a:schemeClr val="dk1"/>
                          </a:solidFill>
                          <a:latin typeface="+mn-lt"/>
                          <a:ea typeface="+mn-ea"/>
                          <a:cs typeface="+mn-cs"/>
                        </a:rPr>
                        <a:t>Date Purchased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lnSpc>
                          <a:spcPct val="100000"/>
                        </a:lnSpc>
                        <a:spcBef>
                          <a:spcPts val="0"/>
                        </a:spcBef>
                        <a:spcAft>
                          <a:spcPts val="0"/>
                        </a:spcAft>
                        <a:buNone/>
                      </a:pPr>
                      <a:r>
                        <a:rPr lang="en-US" sz="1500" b="0" kern="1200" noProof="0">
                          <a:solidFill>
                            <a:schemeClr val="dk1"/>
                          </a:solidFill>
                          <a:latin typeface="+mn-lt"/>
                          <a:ea typeface="+mn-ea"/>
                          <a:cs typeface="+mn-cs"/>
                        </a:rPr>
                        <a:t>09/20/2023</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1800712312"/>
                  </a:ext>
                </a:extLst>
              </a:tr>
              <a:tr h="307138">
                <a:tc>
                  <a:txBody>
                    <a:bodyPr/>
                    <a:lstStyle/>
                    <a:p>
                      <a:pPr marL="0" lvl="0" algn="ctr" defTabSz="914400" rtl="0" eaLnBrk="1" latinLnBrk="0" hangingPunct="1">
                        <a:buNone/>
                      </a:pPr>
                      <a:r>
                        <a:rPr lang="en-US" sz="1500" b="0" kern="1200" dirty="0">
                          <a:solidFill>
                            <a:schemeClr val="dk1"/>
                          </a:solidFill>
                          <a:latin typeface="+mn-lt"/>
                          <a:ea typeface="+mn-ea"/>
                          <a:cs typeface="+mn-cs"/>
                        </a:rPr>
                        <a:t>Number of Shares Held</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tc>
                  <a:txBody>
                    <a:bodyPr/>
                    <a:lstStyle/>
                    <a:p>
                      <a:pPr marL="0" lvl="0" algn="ctr" defTabSz="914400" rtl="0" eaLnBrk="1" latinLnBrk="0" hangingPunct="1">
                        <a:buNone/>
                      </a:pPr>
                      <a:r>
                        <a:rPr lang="en-US" sz="1500" b="0" kern="1200" dirty="0">
                          <a:solidFill>
                            <a:schemeClr val="dk1"/>
                          </a:solidFill>
                          <a:latin typeface="+mn-lt"/>
                          <a:ea typeface="+mn-ea"/>
                          <a:cs typeface="+mn-cs"/>
                        </a:rPr>
                        <a:t>376.44</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ACFFE0"/>
                    </a:solidFill>
                  </a:tcPr>
                </a:tc>
                <a:extLst>
                  <a:ext uri="{0D108BD9-81ED-4DB2-BD59-A6C34878D82A}">
                    <a16:rowId xmlns:a16="http://schemas.microsoft.com/office/drawing/2014/main" val="2499436881"/>
                  </a:ext>
                </a:extLst>
              </a:tr>
              <a:tr h="307138">
                <a:tc>
                  <a:txBody>
                    <a:bodyPr/>
                    <a:lstStyle/>
                    <a:p>
                      <a:pPr marL="0" lvl="0" algn="ctr" defTabSz="914400" rtl="0" eaLnBrk="1" latinLnBrk="0" hangingPunct="1">
                        <a:buNone/>
                      </a:pPr>
                      <a:r>
                        <a:rPr lang="en-US" sz="1500" b="0" kern="1200">
                          <a:solidFill>
                            <a:schemeClr val="dk1"/>
                          </a:solidFill>
                          <a:latin typeface="+mn-lt"/>
                          <a:ea typeface="+mn-ea"/>
                          <a:cs typeface="+mn-cs"/>
                        </a:rPr>
                        <a:t>Acquisition Price</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tc>
                  <a:txBody>
                    <a:bodyPr/>
                    <a:lstStyle/>
                    <a:p>
                      <a:pPr marL="0" lvl="0" algn="ctr" defTabSz="914400" rtl="0" eaLnBrk="1" latinLnBrk="0" hangingPunct="1">
                        <a:buNone/>
                      </a:pPr>
                      <a:r>
                        <a:rPr lang="en-US" sz="1500" b="0" kern="1200" noProof="0" dirty="0">
                          <a:solidFill>
                            <a:schemeClr val="dk1"/>
                          </a:solidFill>
                          <a:latin typeface="+mn-lt"/>
                          <a:ea typeface="+mn-ea"/>
                          <a:cs typeface="+mn-cs"/>
                        </a:rPr>
                        <a:t>$77.76</a:t>
                      </a:r>
                    </a:p>
                  </a:txBody>
                  <a:tcPr marL="55449" marR="55449" marT="27725" marB="27725" anchor="ctr">
                    <a:lnL w="12700">
                      <a:solidFill>
                        <a:schemeClr val="tx1"/>
                      </a:solidFill>
                    </a:lnL>
                    <a:lnR w="12700">
                      <a:solidFill>
                        <a:schemeClr val="tx1"/>
                      </a:solidFill>
                    </a:lnR>
                    <a:lnT w="12700">
                      <a:solidFill>
                        <a:schemeClr val="tx1"/>
                      </a:solidFill>
                    </a:lnT>
                    <a:lnB w="12700">
                      <a:solidFill>
                        <a:schemeClr val="tx1"/>
                      </a:solidFill>
                    </a:lnB>
                    <a:solidFill>
                      <a:srgbClr val="11B387"/>
                    </a:solidFill>
                  </a:tcPr>
                </a:tc>
                <a:extLst>
                  <a:ext uri="{0D108BD9-81ED-4DB2-BD59-A6C34878D82A}">
                    <a16:rowId xmlns:a16="http://schemas.microsoft.com/office/drawing/2014/main" val="2877541336"/>
                  </a:ext>
                </a:extLst>
              </a:tr>
              <a:tr h="307138">
                <a:tc>
                  <a:txBody>
                    <a:bodyPr/>
                    <a:lstStyle/>
                    <a:p>
                      <a:pPr marL="0" lvl="0" algn="ctr" defTabSz="914400" rtl="0" eaLnBrk="1" latinLnBrk="0" hangingPunct="1">
                        <a:buNone/>
                      </a:pPr>
                      <a:r>
                        <a:rPr lang="en-US" sz="1500" b="0" kern="1200">
                          <a:solidFill>
                            <a:schemeClr val="dk1"/>
                          </a:solidFill>
                          <a:latin typeface="+mn-lt"/>
                          <a:ea typeface="+mn-ea"/>
                          <a:cs typeface="+mn-cs"/>
                        </a:rPr>
                        <a:t>Cost Basis</a:t>
                      </a:r>
                    </a:p>
                  </a:txBody>
                  <a:tcPr marL="55449" marR="55449" marT="27725" marB="27725" anchor="ctr">
                    <a:lnT w="12700">
                      <a:solidFill>
                        <a:schemeClr val="tx1"/>
                      </a:solidFill>
                    </a:lnT>
                    <a:solidFill>
                      <a:srgbClr val="ACFFE0"/>
                    </a:solidFill>
                  </a:tcPr>
                </a:tc>
                <a:tc>
                  <a:txBody>
                    <a:bodyPr/>
                    <a:lstStyle/>
                    <a:p>
                      <a:pPr lvl="0" algn="ctr">
                        <a:lnSpc>
                          <a:spcPct val="100000"/>
                        </a:lnSpc>
                        <a:spcBef>
                          <a:spcPts val="0"/>
                        </a:spcBef>
                        <a:spcAft>
                          <a:spcPts val="0"/>
                        </a:spcAft>
                        <a:buNone/>
                      </a:pPr>
                      <a:r>
                        <a:rPr lang="en-US" sz="1500" b="1" i="0" u="none" strike="noStrike" kern="1200" noProof="0" dirty="0">
                          <a:solidFill>
                            <a:srgbClr val="000000"/>
                          </a:solidFill>
                          <a:latin typeface="+mn-lt"/>
                        </a:rPr>
                        <a:t>$29,270.01</a:t>
                      </a:r>
                      <a:endParaRPr lang="en-US" dirty="0">
                        <a:latin typeface="+mn-lt"/>
                      </a:endParaRPr>
                    </a:p>
                  </a:txBody>
                  <a:tcPr marL="55449" marR="55449" marT="27725" marB="27725" anchor="ctr">
                    <a:lnT w="12700">
                      <a:solidFill>
                        <a:schemeClr val="tx1"/>
                      </a:solidFill>
                    </a:lnT>
                    <a:solidFill>
                      <a:srgbClr val="ACFFE0"/>
                    </a:solidFill>
                  </a:tcPr>
                </a:tc>
                <a:extLst>
                  <a:ext uri="{0D108BD9-81ED-4DB2-BD59-A6C34878D82A}">
                    <a16:rowId xmlns:a16="http://schemas.microsoft.com/office/drawing/2014/main" val="2531461660"/>
                  </a:ext>
                </a:extLst>
              </a:tr>
            </a:tbl>
          </a:graphicData>
        </a:graphic>
      </p:graphicFrame>
      <p:pic>
        <p:nvPicPr>
          <p:cNvPr id="11" name="Picture 10">
            <a:extLst>
              <a:ext uri="{FF2B5EF4-FFF2-40B4-BE49-F238E27FC236}">
                <a16:creationId xmlns:a16="http://schemas.microsoft.com/office/drawing/2014/main" id="{801A0978-5755-CDA9-AB76-B256A8742020}"/>
              </a:ext>
            </a:extLst>
          </p:cNvPr>
          <p:cNvPicPr>
            <a:picLocks noChangeAspect="1"/>
          </p:cNvPicPr>
          <p:nvPr/>
        </p:nvPicPr>
        <p:blipFill rotWithShape="1">
          <a:blip r:embed="rId3"/>
          <a:srcRect b="61802"/>
          <a:stretch/>
        </p:blipFill>
        <p:spPr>
          <a:xfrm>
            <a:off x="6244357" y="2838182"/>
            <a:ext cx="5753430" cy="2197706"/>
          </a:xfrm>
          <a:prstGeom prst="rect">
            <a:avLst/>
          </a:prstGeom>
        </p:spPr>
      </p:pic>
    </p:spTree>
    <p:extLst>
      <p:ext uri="{BB962C8B-B14F-4D97-AF65-F5344CB8AC3E}">
        <p14:creationId xmlns:p14="http://schemas.microsoft.com/office/powerpoint/2010/main" val="80388028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2B03C-6600-181C-8679-A9F6FA127B6A}"/>
              </a:ext>
            </a:extLst>
          </p:cNvPr>
          <p:cNvSpPr>
            <a:spLocks noGrp="1"/>
          </p:cNvSpPr>
          <p:nvPr>
            <p:ph type="ctrTitle"/>
          </p:nvPr>
        </p:nvSpPr>
        <p:spPr>
          <a:xfrm>
            <a:off x="609600" y="1954971"/>
            <a:ext cx="10972800" cy="1474029"/>
          </a:xfrm>
        </p:spPr>
        <p:txBody>
          <a:bodyPr lIns="91440" tIns="45720" rIns="91440" bIns="45720" anchor="b">
            <a:normAutofit/>
          </a:bodyPr>
          <a:lstStyle/>
          <a:p>
            <a:pPr algn="ctr"/>
            <a:r>
              <a:rPr lang="en-US" sz="7000" b="1" dirty="0">
                <a:solidFill>
                  <a:schemeClr val="bg1"/>
                </a:solidFill>
                <a:latin typeface="+mj-ea"/>
                <a:ea typeface="+mj-ea"/>
              </a:rPr>
              <a:t>Growth Strategy</a:t>
            </a:r>
          </a:p>
        </p:txBody>
      </p:sp>
    </p:spTree>
    <p:extLst>
      <p:ext uri="{BB962C8B-B14F-4D97-AF65-F5344CB8AC3E}">
        <p14:creationId xmlns:p14="http://schemas.microsoft.com/office/powerpoint/2010/main" val="105955586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5400" b="1" dirty="0">
                <a:solidFill>
                  <a:srgbClr val="01B385"/>
                </a:solidFill>
                <a:latin typeface="+mj-lt"/>
              </a:rPr>
              <a:t>ABBOTT LABORATORIES: ABT</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$105.72 </a:t>
            </a:r>
            <a:endParaRPr lang="en-US" sz="1900" b="1" kern="0" dirty="0">
              <a:solidFill>
                <a:srgbClr val="01B385"/>
              </a:solidFill>
              <a:latin typeface="+mn-lt"/>
            </a:endParaRPr>
          </a:p>
        </p:txBody>
      </p:sp>
      <p:pic>
        <p:nvPicPr>
          <p:cNvPr id="2" name="Picture 1" descr="Articles about Abbott Laboratories">
            <a:extLst>
              <a:ext uri="{FF2B5EF4-FFF2-40B4-BE49-F238E27FC236}">
                <a16:creationId xmlns:a16="http://schemas.microsoft.com/office/drawing/2014/main" id="{5995FF6B-C4B6-EBEC-54F1-E463E4DE03BA}"/>
              </a:ext>
            </a:extLst>
          </p:cNvPr>
          <p:cNvPicPr>
            <a:picLocks noChangeAspect="1"/>
          </p:cNvPicPr>
          <p:nvPr/>
        </p:nvPicPr>
        <p:blipFill>
          <a:blip r:embed="rId4"/>
          <a:stretch>
            <a:fillRect/>
          </a:stretch>
        </p:blipFill>
        <p:spPr>
          <a:xfrm>
            <a:off x="9650629" y="433123"/>
            <a:ext cx="1748950" cy="860988"/>
          </a:xfrm>
          <a:prstGeom prst="rect">
            <a:avLst/>
          </a:prstGeom>
        </p:spPr>
      </p:pic>
      <p:pic>
        <p:nvPicPr>
          <p:cNvPr id="6" name="Picture 5">
            <a:extLst>
              <a:ext uri="{FF2B5EF4-FFF2-40B4-BE49-F238E27FC236}">
                <a16:creationId xmlns:a16="http://schemas.microsoft.com/office/drawing/2014/main" id="{B62A8762-5231-63F9-E952-A0B481EE3A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2" y="1430802"/>
            <a:ext cx="5727838" cy="2396480"/>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5A2CC08A-4532-7642-EC75-C00B5432E46A}"/>
              </a:ext>
            </a:extLst>
          </p:cNvPr>
          <p:cNvGraphicFramePr>
            <a:graphicFrameLocks noGrp="1"/>
          </p:cNvGraphicFramePr>
          <p:nvPr>
            <p:custDataLst>
              <p:tags r:id="rId1"/>
            </p:custDataLst>
            <p:extLst>
              <p:ext uri="{D42A27DB-BD31-4B8C-83A1-F6EECF244321}">
                <p14:modId xmlns:p14="http://schemas.microsoft.com/office/powerpoint/2010/main" val="3108976486"/>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99.00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$101.68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$10,066.32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kern="0" dirty="0">
                <a:latin typeface="+mn-lt"/>
              </a:rPr>
              <a:t>Healthcare</a:t>
            </a:r>
          </a:p>
          <a:p>
            <a:pPr marL="285750" indent="-285750">
              <a:buFont typeface="Arial" panose="020B0604020202020204" pitchFamily="34" charset="0"/>
              <a:buChar char="•"/>
            </a:pPr>
            <a:r>
              <a:rPr lang="en-US" sz="1400" b="1" kern="0" dirty="0">
                <a:latin typeface="+mn-lt"/>
              </a:rPr>
              <a:t>Abbott Laboratories</a:t>
            </a:r>
            <a:r>
              <a:rPr lang="en-US" sz="1400" kern="0" dirty="0">
                <a:latin typeface="+mn-lt"/>
              </a:rPr>
              <a:t> is a global healthcare company that discovers, develops, manufactures, and sells a wide range of healthcare products across pharmaceuticals, diagnostics, nutrition, and medical devices.</a:t>
            </a:r>
          </a:p>
          <a:p>
            <a:endParaRPr lang="en-US" sz="1400" kern="0" dirty="0">
              <a:latin typeface="+mn-lt"/>
            </a:endParaRPr>
          </a:p>
          <a:p>
            <a:pPr marL="342900" indent="-342900">
              <a:buFont typeface="Arial"/>
              <a:buChar char="•"/>
            </a:pPr>
            <a:r>
              <a:rPr lang="en-US" sz="1400" kern="0" dirty="0">
                <a:latin typeface="+mn-lt"/>
              </a:rPr>
              <a:t>Abbott Laboratories also specializes in nutritional products, cardiovascular and diabetes care devices, and neuromodulation devices, having been founded in 1888 and headquartered in North Chicago, Illinois.</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graphicFrame>
        <p:nvGraphicFramePr>
          <p:cNvPr id="13" name="Table 12">
            <a:extLst>
              <a:ext uri="{FF2B5EF4-FFF2-40B4-BE49-F238E27FC236}">
                <a16:creationId xmlns:a16="http://schemas.microsoft.com/office/drawing/2014/main" id="{4AF30AD2-149D-9077-196C-B3F4E18BB51E}"/>
              </a:ext>
            </a:extLst>
          </p:cNvPr>
          <p:cNvGraphicFramePr>
            <a:graphicFrameLocks noGrp="1"/>
          </p:cNvGraphicFramePr>
          <p:nvPr>
            <p:custDataLst>
              <p:tags r:id="rId2"/>
            </p:custDataLst>
            <p:extLst>
              <p:ext uri="{D42A27DB-BD31-4B8C-83A1-F6EECF244321}">
                <p14:modId xmlns:p14="http://schemas.microsoft.com/office/powerpoint/2010/main" val="785573972"/>
              </p:ext>
            </p:extLst>
          </p:nvPr>
        </p:nvGraphicFramePr>
        <p:xfrm>
          <a:off x="6349190"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$183.83B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3.21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60279888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Box 4"/>
          <p:cNvSpPr txBox="1"/>
          <p:nvPr/>
        </p:nvSpPr>
        <p:spPr>
          <a:xfrm>
            <a:off x="416486" y="354202"/>
            <a:ext cx="9110543"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7726" tIns="45720" rIns="27726" bIns="45720" anchor="t">
            <a:spAutoFit/>
          </a:bodyPr>
          <a:lstStyle>
            <a:defPPr marL="0" marR="0" indent="0" algn="l" defTabSz="554584"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1pPr>
            <a:lvl2pPr marL="0" marR="0" indent="277157"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2pPr>
            <a:lvl3pPr marL="0" marR="0" indent="55431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3pPr>
            <a:lvl4pPr marL="0" marR="0" indent="83146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4pPr>
            <a:lvl5pPr marL="0" marR="0" indent="1108626"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5pPr>
            <a:lvl6pPr marL="0" marR="0" indent="138578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6pPr>
            <a:lvl7pPr marL="0" marR="0" indent="166293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7pPr>
            <a:lvl8pPr marL="0" marR="0" indent="1940095"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8pPr>
            <a:lvl9pPr marL="0" marR="0" indent="2217251"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9pPr>
          </a:lstStyle>
          <a:p>
            <a:r>
              <a:rPr lang="en-US" sz="4000" b="1" dirty="0">
                <a:solidFill>
                  <a:srgbClr val="01B385"/>
                </a:solidFill>
                <a:latin typeface="+mj-lt"/>
              </a:rPr>
              <a:t>Overview of Sellinger Applied Portfolio Fund </a:t>
            </a:r>
            <a:endParaRPr lang="en-US" sz="4000" dirty="0">
              <a:solidFill>
                <a:srgbClr val="01B385"/>
              </a:solidFill>
              <a:latin typeface="+mj-lt"/>
            </a:endParaRPr>
          </a:p>
        </p:txBody>
      </p:sp>
      <p:sp>
        <p:nvSpPr>
          <p:cNvPr id="6" name="Rectangle: Rounded Corners 5">
            <a:extLst>
              <a:ext uri="{FF2B5EF4-FFF2-40B4-BE49-F238E27FC236}">
                <a16:creationId xmlns:a16="http://schemas.microsoft.com/office/drawing/2014/main" id="{4ECA6DA7-1673-FC1A-485C-89E5026E5766}"/>
              </a:ext>
            </a:extLst>
          </p:cNvPr>
          <p:cNvSpPr/>
          <p:nvPr/>
        </p:nvSpPr>
        <p:spPr>
          <a:xfrm>
            <a:off x="416486" y="1102827"/>
            <a:ext cx="11461018" cy="425646"/>
          </a:xfrm>
          <a:prstGeom prst="roundRect">
            <a:avLst/>
          </a:prstGeom>
          <a:solidFill>
            <a:srgbClr val="004E2F"/>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3953"/>
            <a:r>
              <a:rPr lang="en-US" sz="1900" b="1" dirty="0">
                <a:solidFill>
                  <a:schemeClr val="bg1"/>
                </a:solidFill>
                <a:latin typeface="Helvetica"/>
                <a:cs typeface="Helvetica"/>
              </a:rPr>
              <a:t>Purpose</a:t>
            </a:r>
            <a:r>
              <a:rPr lang="en-US" sz="1900" dirty="0">
                <a:solidFill>
                  <a:schemeClr val="bg1"/>
                </a:solidFill>
                <a:latin typeface="Helvetica"/>
                <a:cs typeface="Helvetica"/>
              </a:rPr>
              <a:t>: Provides students with hands-on portfolio management experience </a:t>
            </a:r>
            <a:r>
              <a:rPr lang="en-US" sz="1400" dirty="0">
                <a:solidFill>
                  <a:schemeClr val="bg1"/>
                </a:solidFill>
                <a:latin typeface="Helvetica"/>
                <a:cs typeface="Helvetica"/>
              </a:rPr>
              <a:t> </a:t>
            </a:r>
            <a:endParaRPr lang="en-US" dirty="0">
              <a:solidFill>
                <a:schemeClr val="bg1"/>
              </a:solidFill>
            </a:endParaRPr>
          </a:p>
        </p:txBody>
      </p:sp>
      <p:sp>
        <p:nvSpPr>
          <p:cNvPr id="11" name="Rectangle: Rounded Corners 10">
            <a:extLst>
              <a:ext uri="{FF2B5EF4-FFF2-40B4-BE49-F238E27FC236}">
                <a16:creationId xmlns:a16="http://schemas.microsoft.com/office/drawing/2014/main" id="{9C9258E5-7128-43C5-E456-6880CBB9E987}"/>
              </a:ext>
            </a:extLst>
          </p:cNvPr>
          <p:cNvSpPr/>
          <p:nvPr/>
        </p:nvSpPr>
        <p:spPr>
          <a:xfrm>
            <a:off x="416486" y="1660437"/>
            <a:ext cx="11461018" cy="4052171"/>
          </a:xfrm>
          <a:prstGeom prst="roundRect">
            <a:avLst/>
          </a:prstGeom>
          <a:solidFill>
            <a:srgbClr val="01B385"/>
          </a:solidFill>
          <a:ln w="25400" cap="flat">
            <a:solidFill>
              <a:schemeClr val="tx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913953"/>
            <a:r>
              <a:rPr lang="en-US" sz="1900" b="1" u="sng" dirty="0">
                <a:solidFill>
                  <a:schemeClr val="bg1"/>
                </a:solidFill>
                <a:latin typeface="Helvetica"/>
                <a:cs typeface="Helvetica"/>
              </a:rPr>
              <a:t>Background:</a:t>
            </a:r>
          </a:p>
          <a:p>
            <a:pPr algn="ctr" defTabSz="913953"/>
            <a:endParaRPr lang="en-US" sz="1500" b="1" u="sng" dirty="0">
              <a:solidFill>
                <a:schemeClr val="bg1"/>
              </a:solidFill>
              <a:latin typeface="Helvetica"/>
              <a:cs typeface="Helvetica"/>
            </a:endParaRPr>
          </a:p>
          <a:p>
            <a:pPr marL="342900" indent="-342900" defTabSz="913953">
              <a:buFont typeface="Arial" panose="020B0604020202020204" pitchFamily="34" charset="0"/>
              <a:buChar char="•"/>
            </a:pPr>
            <a:r>
              <a:rPr lang="en-US" sz="1500" dirty="0">
                <a:solidFill>
                  <a:schemeClr val="bg1"/>
                </a:solidFill>
                <a:latin typeface="Helvetica"/>
                <a:cs typeface="Helvetica"/>
              </a:rPr>
              <a:t>Annual investment: up to $500,000 provided by the University. Follows a stated investment policy and all investments are liquidated annually at course end</a:t>
            </a:r>
          </a:p>
          <a:p>
            <a:pPr marL="342900" indent="-342900" defTabSz="913953">
              <a:buFont typeface="Arial" panose="020B0604020202020204" pitchFamily="34" charset="0"/>
              <a:buChar char="•"/>
            </a:pPr>
            <a:endParaRPr lang="en-US" sz="2000" b="1" u="sng" dirty="0">
              <a:solidFill>
                <a:schemeClr val="bg1"/>
              </a:solidFill>
              <a:latin typeface="Helvetica"/>
              <a:cs typeface="Helvetica"/>
            </a:endParaRPr>
          </a:p>
          <a:p>
            <a:pPr defTabSz="913953"/>
            <a:r>
              <a:rPr lang="en-US" sz="1900" b="1" u="sng" dirty="0">
                <a:solidFill>
                  <a:schemeClr val="bg1"/>
                </a:solidFill>
                <a:latin typeface="Helvetica"/>
                <a:cs typeface="Helvetica"/>
              </a:rPr>
              <a:t>Learning Objectives:</a:t>
            </a:r>
          </a:p>
          <a:p>
            <a:pPr defTabSz="913953"/>
            <a:endParaRPr lang="en-US" sz="1700" b="1" dirty="0">
              <a:solidFill>
                <a:schemeClr val="bg1"/>
              </a:solidFill>
              <a:latin typeface="Helvetica"/>
              <a:cs typeface="Helvetica"/>
            </a:endParaRPr>
          </a:p>
          <a:p>
            <a:pPr marL="285750" indent="-285750" defTabSz="913953">
              <a:buFont typeface="Arial" panose="020B0604020202020204" pitchFamily="34" charset="0"/>
              <a:buChar char="•"/>
            </a:pPr>
            <a:r>
              <a:rPr lang="en-US" sz="1400" dirty="0">
                <a:solidFill>
                  <a:schemeClr val="bg1"/>
                </a:solidFill>
                <a:latin typeface="Helvetica"/>
                <a:cs typeface="Helvetica"/>
              </a:rPr>
              <a:t>Dynamically apply principles learned from prior finance specialization courses (capital market principles, modern portfolio theory, linkages to international markets) to serve as portfolio/investment managers of the Sellinger Applied Portfolio Fund</a:t>
            </a:r>
          </a:p>
          <a:p>
            <a:pPr marL="285750" indent="-285750" defTabSz="913953">
              <a:buFont typeface="Arial" panose="020B0604020202020204" pitchFamily="34" charset="0"/>
              <a:buChar char="•"/>
            </a:pPr>
            <a:r>
              <a:rPr lang="en-US" sz="1400" dirty="0">
                <a:solidFill>
                  <a:schemeClr val="bg1"/>
                </a:solidFill>
                <a:latin typeface="Helvetica"/>
                <a:cs typeface="Helvetica"/>
              </a:rPr>
              <a:t>Perform asset valuation, constraint setting asset allocation, asset selection, risk management, and performance evaluation in real-time.</a:t>
            </a:r>
          </a:p>
          <a:p>
            <a:pPr marL="285750" indent="-285750" defTabSz="913953">
              <a:buFont typeface="Arial" panose="020B0604020202020204" pitchFamily="34" charset="0"/>
              <a:buChar char="•"/>
            </a:pPr>
            <a:r>
              <a:rPr lang="en-US" sz="1400" dirty="0">
                <a:solidFill>
                  <a:schemeClr val="bg1"/>
                </a:solidFill>
                <a:latin typeface="Helvetica"/>
                <a:cs typeface="Helvetica"/>
              </a:rPr>
              <a:t>Balance theory with pragmatic considerations of current market conditions</a:t>
            </a:r>
          </a:p>
          <a:p>
            <a:pPr marL="285750" indent="-285750" defTabSz="913953">
              <a:buFont typeface="Arial" panose="020B0604020202020204" pitchFamily="34" charset="0"/>
              <a:buChar char="•"/>
            </a:pPr>
            <a:r>
              <a:rPr lang="en-US" sz="1400" dirty="0">
                <a:solidFill>
                  <a:schemeClr val="bg1"/>
                </a:solidFill>
                <a:latin typeface="Helvetica"/>
                <a:cs typeface="Helvetica"/>
              </a:rPr>
              <a:t>Evaluate all decisions within the context of current events</a:t>
            </a:r>
          </a:p>
          <a:p>
            <a:pPr marL="285750" indent="-285750" defTabSz="913953">
              <a:buFont typeface="Arial" panose="020B0604020202020204" pitchFamily="34" charset="0"/>
              <a:buChar char="•"/>
            </a:pPr>
            <a:r>
              <a:rPr lang="en-US" sz="1400" dirty="0">
                <a:solidFill>
                  <a:schemeClr val="bg1"/>
                </a:solidFill>
                <a:latin typeface="Helvetica"/>
                <a:cs typeface="Helvetica"/>
              </a:rPr>
              <a:t>Collaborate with peers through consensus decision making</a:t>
            </a:r>
          </a:p>
          <a:p>
            <a:pPr marL="285750" indent="-285750" defTabSz="913953">
              <a:buFont typeface="Arial" panose="020B0604020202020204" pitchFamily="34" charset="0"/>
              <a:buChar char="•"/>
            </a:pPr>
            <a:r>
              <a:rPr lang="en-US" sz="1400" dirty="0">
                <a:solidFill>
                  <a:schemeClr val="bg1"/>
                </a:solidFill>
                <a:latin typeface="Helvetica"/>
                <a:cs typeface="Helvetica"/>
              </a:rPr>
              <a:t>Develop written and oral communication</a:t>
            </a:r>
          </a:p>
          <a:p>
            <a:pPr marL="285750" indent="-285750" defTabSz="913953">
              <a:buFont typeface="Arial" panose="020B0604020202020204" pitchFamily="34" charset="0"/>
              <a:buChar char="•"/>
            </a:pPr>
            <a:r>
              <a:rPr lang="en-US" sz="1400" dirty="0">
                <a:solidFill>
                  <a:schemeClr val="bg1"/>
                </a:solidFill>
                <a:latin typeface="Helvetica"/>
                <a:cs typeface="Helvetica"/>
              </a:rPr>
              <a:t>Employ reflective learning to strengthen decision making skills</a:t>
            </a:r>
          </a:p>
        </p:txBody>
      </p:sp>
    </p:spTree>
    <p:extLst>
      <p:ext uri="{BB962C8B-B14F-4D97-AF65-F5344CB8AC3E}">
        <p14:creationId xmlns:p14="http://schemas.microsoft.com/office/powerpoint/2010/main" val="380873193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5400" b="1" dirty="0">
                <a:latin typeface="+mj-lt"/>
              </a:rPr>
              <a:t>Amazon.com inc: </a:t>
            </a:r>
            <a:r>
              <a:rPr lang="en-US" sz="5400" b="1" dirty="0" err="1">
                <a:latin typeface="+mj-lt"/>
              </a:rPr>
              <a:t>amzn</a:t>
            </a:r>
            <a:endParaRPr lang="en-US" sz="5400" b="1" dirty="0">
              <a:solidFill>
                <a:srgbClr val="01B385"/>
              </a:solidFill>
              <a:latin typeface="+mj-lt"/>
            </a:endParaRP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$189.08</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a:t>
            </a:r>
          </a:p>
          <a:p>
            <a:pPr marL="285750" indent="-285750">
              <a:buFont typeface="Arial" panose="020B0604020202020204" pitchFamily="34" charset="0"/>
              <a:buChar char="•"/>
            </a:pPr>
            <a:r>
              <a:rPr lang="en-US" sz="1400" b="1" dirty="0">
                <a:latin typeface="+mn-lt"/>
              </a:rPr>
              <a:t>Amazon</a:t>
            </a:r>
            <a:r>
              <a:rPr lang="en-US" sz="1400" dirty="0">
                <a:latin typeface="+mn-lt"/>
              </a:rPr>
              <a:t>, a global leader in e-commerce and cloud computing, continues to drive substantial revenue growth and diversify its business through strategic investments and innovations in digital advertising, media streaming, and physical retail (e.g. Whole Foods)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Amazon continues to demonstrate strong revenue growth, driven by its dominance in e-commerce and expanding presence in cloud computing through AWS.</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Amazon.com: Amazon eGift Card - Amazon ...">
            <a:extLst>
              <a:ext uri="{FF2B5EF4-FFF2-40B4-BE49-F238E27FC236}">
                <a16:creationId xmlns:a16="http://schemas.microsoft.com/office/drawing/2014/main" id="{5A5837D9-C69E-72DA-286B-22C46E420808}"/>
              </a:ext>
            </a:extLst>
          </p:cNvPr>
          <p:cNvPicPr>
            <a:picLocks noChangeAspect="1"/>
          </p:cNvPicPr>
          <p:nvPr/>
        </p:nvPicPr>
        <p:blipFill>
          <a:blip r:embed="rId4"/>
          <a:stretch>
            <a:fillRect/>
          </a:stretch>
        </p:blipFill>
        <p:spPr>
          <a:xfrm>
            <a:off x="10162394" y="404677"/>
            <a:ext cx="1408253" cy="943513"/>
          </a:xfrm>
          <a:prstGeom prst="rect">
            <a:avLst/>
          </a:prstGeom>
        </p:spPr>
      </p:pic>
      <p:pic>
        <p:nvPicPr>
          <p:cNvPr id="5" name="Picture 4" descr="A graph of stock market&#10;&#10;Description automatically generated">
            <a:extLst>
              <a:ext uri="{FF2B5EF4-FFF2-40B4-BE49-F238E27FC236}">
                <a16:creationId xmlns:a16="http://schemas.microsoft.com/office/drawing/2014/main" id="{13E330B4-4396-0BD4-713E-398972A4F099}"/>
              </a:ext>
            </a:extLst>
          </p:cNvPr>
          <p:cNvPicPr>
            <a:picLocks noChangeAspect="1"/>
          </p:cNvPicPr>
          <p:nvPr/>
        </p:nvPicPr>
        <p:blipFill>
          <a:blip r:embed="rId5"/>
          <a:srcRect/>
          <a:stretch/>
        </p:blipFill>
        <p:spPr>
          <a:xfrm>
            <a:off x="361549" y="1464504"/>
            <a:ext cx="5717249"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E09F0391-C64A-824C-8910-E5D2DAB2C5D0}"/>
              </a:ext>
            </a:extLst>
          </p:cNvPr>
          <p:cNvGraphicFramePr>
            <a:graphicFrameLocks noGrp="1"/>
          </p:cNvGraphicFramePr>
          <p:nvPr>
            <p:custDataLst>
              <p:tags r:id="rId1"/>
            </p:custDataLst>
            <p:extLst>
              <p:ext uri="{D42A27DB-BD31-4B8C-83A1-F6EECF244321}">
                <p14:modId xmlns:p14="http://schemas.microsoft.com/office/powerpoint/2010/main" val="3511555779"/>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5/22/2024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110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$184.19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$20,497.40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9D585AFE-D714-72C5-9E86-00F05849780F}"/>
              </a:ext>
            </a:extLst>
          </p:cNvPr>
          <p:cNvGraphicFramePr>
            <a:graphicFrameLocks noGrp="1"/>
          </p:cNvGraphicFramePr>
          <p:nvPr>
            <p:custDataLst>
              <p:tags r:id="rId2"/>
            </p:custDataLst>
            <p:extLst>
              <p:ext uri="{D42A27DB-BD31-4B8C-83A1-F6EECF244321}">
                <p14:modId xmlns:p14="http://schemas.microsoft.com/office/powerpoint/2010/main" val="2441575167"/>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$1.94T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52.34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3.56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02663326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latin typeface="+mj-lt"/>
              </a:rPr>
              <a:t>Amphenol </a:t>
            </a:r>
            <a:r>
              <a:rPr lang="en-US" sz="4800" b="1" dirty="0" err="1">
                <a:latin typeface="+mj-lt"/>
              </a:rPr>
              <a:t>corp</a:t>
            </a:r>
            <a:r>
              <a:rPr lang="en-US" sz="4800" b="1" dirty="0">
                <a:latin typeface="+mj-lt"/>
              </a:rPr>
              <a:t> class a: </a:t>
            </a:r>
            <a:r>
              <a:rPr lang="en-US" sz="4800" b="1" dirty="0" err="1">
                <a:latin typeface="+mj-lt"/>
              </a:rPr>
              <a:t>aph</a:t>
            </a:r>
            <a:endParaRPr lang="en-US" sz="4800" b="1" dirty="0">
              <a:solidFill>
                <a:srgbClr val="01B385"/>
              </a:solidFill>
              <a:latin typeface="+mj-lt"/>
            </a:endParaRP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$68.73</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b="1" dirty="0">
                <a:latin typeface="+mn-lt"/>
              </a:rPr>
              <a:t>Amphenol </a:t>
            </a:r>
            <a:r>
              <a:rPr lang="en-US" sz="1400" dirty="0">
                <a:latin typeface="+mn-lt"/>
              </a:rPr>
              <a:t>is a global company that designs, manufactures, and markets electrical, electronic, and fiber optic connectors, interconnect systems, antennas, sensors, and high-speed specialty cables.</a:t>
            </a:r>
          </a:p>
          <a:p>
            <a:endParaRPr lang="en-US" sz="1400" dirty="0">
              <a:latin typeface="+mn-lt"/>
            </a:endParaRPr>
          </a:p>
          <a:p>
            <a:pPr marL="285750" indent="-285750">
              <a:buFont typeface="Arial" panose="020B0604020202020204" pitchFamily="34" charset="0"/>
              <a:buChar char="•"/>
            </a:pPr>
            <a:r>
              <a:rPr lang="en-US" sz="1400" dirty="0">
                <a:latin typeface="+mn-lt"/>
              </a:rPr>
              <a:t>APH has a strong global presence, diverse product portfolio across high-demand industries and consistent financial performance driven by their innovation and adaptability to market trends.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Amphenol Corporation (@amphenol) / X">
            <a:extLst>
              <a:ext uri="{FF2B5EF4-FFF2-40B4-BE49-F238E27FC236}">
                <a16:creationId xmlns:a16="http://schemas.microsoft.com/office/drawing/2014/main" id="{EE3A3875-74CD-1CBD-C4AF-3DEC2AEA7CA9}"/>
              </a:ext>
            </a:extLst>
          </p:cNvPr>
          <p:cNvPicPr>
            <a:picLocks noChangeAspect="1"/>
          </p:cNvPicPr>
          <p:nvPr/>
        </p:nvPicPr>
        <p:blipFill>
          <a:blip r:embed="rId4"/>
          <a:stretch>
            <a:fillRect/>
          </a:stretch>
        </p:blipFill>
        <p:spPr>
          <a:xfrm>
            <a:off x="9427522" y="360260"/>
            <a:ext cx="2143125" cy="1070931"/>
          </a:xfrm>
          <a:prstGeom prst="rect">
            <a:avLst/>
          </a:prstGeom>
        </p:spPr>
      </p:pic>
      <p:pic>
        <p:nvPicPr>
          <p:cNvPr id="6" name="Picture 5" descr="A graph with green and blue lines&#10;&#10;Description automatically generated">
            <a:extLst>
              <a:ext uri="{FF2B5EF4-FFF2-40B4-BE49-F238E27FC236}">
                <a16:creationId xmlns:a16="http://schemas.microsoft.com/office/drawing/2014/main" id="{09CD0076-5897-823D-5745-60D2250BC6B0}"/>
              </a:ext>
            </a:extLst>
          </p:cNvPr>
          <p:cNvPicPr>
            <a:picLocks noChangeAspect="1"/>
          </p:cNvPicPr>
          <p:nvPr/>
        </p:nvPicPr>
        <p:blipFill>
          <a:blip r:embed="rId5"/>
          <a:srcRect/>
          <a:stretch/>
        </p:blipFill>
        <p:spPr>
          <a:xfrm>
            <a:off x="370231" y="1464504"/>
            <a:ext cx="5723699"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318E277B-E54F-8631-B788-D9963DED853A}"/>
              </a:ext>
            </a:extLst>
          </p:cNvPr>
          <p:cNvGraphicFramePr>
            <a:graphicFrameLocks noGrp="1"/>
          </p:cNvGraphicFramePr>
          <p:nvPr>
            <p:custDataLst>
              <p:tags r:id="rId1"/>
            </p:custDataLst>
            <p:extLst>
              <p:ext uri="{D42A27DB-BD31-4B8C-83A1-F6EECF244321}">
                <p14:modId xmlns:p14="http://schemas.microsoft.com/office/powerpoint/2010/main" val="1862688924"/>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6/20/2024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$70.24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$4,987.37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1AB2EAF0-36F9-F396-3D6E-C2A1FC46474B}"/>
              </a:ext>
            </a:extLst>
          </p:cNvPr>
          <p:cNvGraphicFramePr>
            <a:graphicFrameLocks noGrp="1"/>
          </p:cNvGraphicFramePr>
          <p:nvPr>
            <p:custDataLst>
              <p:tags r:id="rId2"/>
            </p:custDataLst>
            <p:extLst>
              <p:ext uri="{D42A27DB-BD31-4B8C-83A1-F6EECF244321}">
                <p14:modId xmlns:p14="http://schemas.microsoft.com/office/powerpoint/2010/main" val="1653870870"/>
              </p:ext>
            </p:extLst>
          </p:nvPr>
        </p:nvGraphicFramePr>
        <p:xfrm>
          <a:off x="6337437" y="3990961"/>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$81.63B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41.69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1.63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311717997"/>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latin typeface="+mj-lt"/>
              </a:rPr>
              <a:t>Costco wholesale CORP</a:t>
            </a:r>
            <a:r>
              <a:rPr lang="en-US" sz="4800" b="1" dirty="0">
                <a:solidFill>
                  <a:srgbClr val="01B385"/>
                </a:solidFill>
                <a:latin typeface="+mj-lt"/>
              </a:rPr>
              <a:t>: cost</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$848.31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a:t>
            </a:r>
          </a:p>
          <a:p>
            <a:pPr marL="285750" indent="-285750">
              <a:buFont typeface="Arial" panose="020B0604020202020204" pitchFamily="34" charset="0"/>
              <a:buChar char="•"/>
            </a:pPr>
            <a:r>
              <a:rPr lang="en-US" sz="1400" b="1" dirty="0">
                <a:latin typeface="+mn-lt"/>
              </a:rPr>
              <a:t>Costco Wholesale Corporation</a:t>
            </a:r>
            <a:r>
              <a:rPr lang="en-US" sz="1400" dirty="0">
                <a:latin typeface="+mn-lt"/>
              </a:rPr>
              <a:t> operates membership warehouses in multiple countries, offering a wide range of branded and private-label products, including groceries, electronics, apparel, and household items, along with services like gas stations, pharmacies, and tire centers.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Founded in 1976 and headquartered in Issaquah, Washington, Costco also provides various online services.</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File:Costco Wholesale logo 2010-10-26 ...">
            <a:extLst>
              <a:ext uri="{FF2B5EF4-FFF2-40B4-BE49-F238E27FC236}">
                <a16:creationId xmlns:a16="http://schemas.microsoft.com/office/drawing/2014/main" id="{82800934-8664-61C1-D343-0C23E15CC030}"/>
              </a:ext>
            </a:extLst>
          </p:cNvPr>
          <p:cNvPicPr>
            <a:picLocks noChangeAspect="1"/>
          </p:cNvPicPr>
          <p:nvPr/>
        </p:nvPicPr>
        <p:blipFill>
          <a:blip r:embed="rId4"/>
          <a:stretch>
            <a:fillRect/>
          </a:stretch>
        </p:blipFill>
        <p:spPr>
          <a:xfrm>
            <a:off x="9228841" y="457650"/>
            <a:ext cx="2364815" cy="932440"/>
          </a:xfrm>
          <a:prstGeom prst="rect">
            <a:avLst/>
          </a:prstGeom>
        </p:spPr>
      </p:pic>
      <p:pic>
        <p:nvPicPr>
          <p:cNvPr id="5" name="Picture 4">
            <a:extLst>
              <a:ext uri="{FF2B5EF4-FFF2-40B4-BE49-F238E27FC236}">
                <a16:creationId xmlns:a16="http://schemas.microsoft.com/office/drawing/2014/main" id="{71854153-3942-83AD-C492-BA5B0376F4C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0" y="1464504"/>
            <a:ext cx="5727837"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9570DD83-B852-A4EF-9D77-553BD27CF60B}"/>
              </a:ext>
            </a:extLst>
          </p:cNvPr>
          <p:cNvGraphicFramePr>
            <a:graphicFrameLocks noGrp="1"/>
          </p:cNvGraphicFramePr>
          <p:nvPr>
            <p:custDataLst>
              <p:tags r:id="rId1"/>
            </p:custDataLst>
            <p:extLst>
              <p:ext uri="{D42A27DB-BD31-4B8C-83A1-F6EECF244321}">
                <p14:modId xmlns:p14="http://schemas.microsoft.com/office/powerpoint/2010/main" val="3677434164"/>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10/24/2023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35.89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$551.46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$19,790.80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E77B1E80-5809-F787-1942-C63333D316B8}"/>
              </a:ext>
            </a:extLst>
          </p:cNvPr>
          <p:cNvGraphicFramePr>
            <a:graphicFrameLocks noGrp="1"/>
          </p:cNvGraphicFramePr>
          <p:nvPr>
            <p:custDataLst>
              <p:tags r:id="rId2"/>
            </p:custDataLst>
            <p:extLst>
              <p:ext uri="{D42A27DB-BD31-4B8C-83A1-F6EECF244321}">
                <p14:modId xmlns:p14="http://schemas.microsoft.com/office/powerpoint/2010/main" val="3771772980"/>
              </p:ext>
            </p:extLst>
          </p:nvPr>
        </p:nvGraphicFramePr>
        <p:xfrm>
          <a:off x="6337437"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$376.02B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52.65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16.11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0018085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latin typeface="+mj-lt"/>
              </a:rPr>
              <a:t>ELEVANCE HEALTH, INC</a:t>
            </a:r>
            <a:r>
              <a:rPr lang="en-US" sz="4800" b="1" dirty="0">
                <a:solidFill>
                  <a:srgbClr val="01B385"/>
                </a:solidFill>
                <a:latin typeface="+mj-lt"/>
              </a:rPr>
              <a:t>: </a:t>
            </a:r>
            <a:r>
              <a:rPr lang="en-US" sz="4800" b="1" dirty="0" err="1">
                <a:solidFill>
                  <a:srgbClr val="01B385"/>
                </a:solidFill>
                <a:latin typeface="+mj-lt"/>
              </a:rPr>
              <a:t>elv</a:t>
            </a:r>
            <a:endParaRPr lang="en-US" sz="4800" b="1" dirty="0">
              <a:solidFill>
                <a:srgbClr val="01B385"/>
              </a:solidFill>
              <a:latin typeface="+mj-lt"/>
            </a:endParaRP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$534.42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Healthcare</a:t>
            </a:r>
          </a:p>
          <a:p>
            <a:pPr marL="285750" indent="-285750">
              <a:buFont typeface="Arial" panose="020B0604020202020204" pitchFamily="34" charset="0"/>
              <a:buChar char="•"/>
            </a:pPr>
            <a:r>
              <a:rPr lang="en-US" sz="1400" b="1" dirty="0">
                <a:latin typeface="+mn-lt"/>
              </a:rPr>
              <a:t>Elevance Health</a:t>
            </a:r>
            <a:r>
              <a:rPr lang="en-US" sz="1400" dirty="0">
                <a:latin typeface="+mn-lt"/>
              </a:rPr>
              <a:t> is a leading health insurance provider in the U.S, offering a wide range of health plans and services to employers, individuals, and government programs. Their focus is improving health outcomes and reducing costs.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Elevance maintains consistent revenue growth, strong cash flow, and effective cost management which has led to robust financial performance.</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Elevance Health - Wikipedia">
            <a:extLst>
              <a:ext uri="{FF2B5EF4-FFF2-40B4-BE49-F238E27FC236}">
                <a16:creationId xmlns:a16="http://schemas.microsoft.com/office/drawing/2014/main" id="{AD0BA803-88EF-21C6-D996-EFB27E96B2D2}"/>
              </a:ext>
            </a:extLst>
          </p:cNvPr>
          <p:cNvPicPr>
            <a:picLocks noChangeAspect="1"/>
          </p:cNvPicPr>
          <p:nvPr/>
        </p:nvPicPr>
        <p:blipFill>
          <a:blip r:embed="rId4"/>
          <a:stretch>
            <a:fillRect/>
          </a:stretch>
        </p:blipFill>
        <p:spPr>
          <a:xfrm>
            <a:off x="9649462" y="537469"/>
            <a:ext cx="1921185" cy="810721"/>
          </a:xfrm>
          <a:prstGeom prst="rect">
            <a:avLst/>
          </a:prstGeom>
        </p:spPr>
      </p:pic>
      <p:pic>
        <p:nvPicPr>
          <p:cNvPr id="6" name="Picture 5">
            <a:extLst>
              <a:ext uri="{FF2B5EF4-FFF2-40B4-BE49-F238E27FC236}">
                <a16:creationId xmlns:a16="http://schemas.microsoft.com/office/drawing/2014/main" id="{904F44BC-3483-984E-B30A-EE9E854925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64504"/>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8C9B0CFE-642A-8699-FAA7-69FDC23D4820}"/>
              </a:ext>
            </a:extLst>
          </p:cNvPr>
          <p:cNvGraphicFramePr>
            <a:graphicFrameLocks noGrp="1"/>
          </p:cNvGraphicFramePr>
          <p:nvPr>
            <p:custDataLst>
              <p:tags r:id="rId1"/>
            </p:custDataLst>
            <p:extLst>
              <p:ext uri="{D42A27DB-BD31-4B8C-83A1-F6EECF244321}">
                <p14:modId xmlns:p14="http://schemas.microsoft.com/office/powerpoint/2010/main" val="3680635054"/>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4/11/2024 &amp; 5/22/2024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$495.62 &amp; $548.26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$14,846.70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6B6A6945-B4E0-56BA-0468-59530929503D}"/>
              </a:ext>
            </a:extLst>
          </p:cNvPr>
          <p:cNvGraphicFramePr>
            <a:graphicFrameLocks noGrp="1"/>
          </p:cNvGraphicFramePr>
          <p:nvPr>
            <p:custDataLst>
              <p:tags r:id="rId2"/>
            </p:custDataLst>
            <p:extLst>
              <p:ext uri="{D42A27DB-BD31-4B8C-83A1-F6EECF244321}">
                <p14:modId xmlns:p14="http://schemas.microsoft.com/office/powerpoint/2010/main" val="3041798900"/>
              </p:ext>
            </p:extLst>
          </p:nvPr>
        </p:nvGraphicFramePr>
        <p:xfrm>
          <a:off x="6337437" y="3955276"/>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$125.90B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20.43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26.51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847125327"/>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latin typeface="+mj-lt"/>
              </a:rPr>
              <a:t>META PLATFORMS, INC</a:t>
            </a:r>
            <a:r>
              <a:rPr lang="en-US" sz="4800" b="1" dirty="0">
                <a:solidFill>
                  <a:srgbClr val="01B385"/>
                </a:solidFill>
                <a:latin typeface="+mj-lt"/>
              </a:rPr>
              <a:t>: META</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$494.78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Communication Services</a:t>
            </a:r>
          </a:p>
          <a:p>
            <a:pPr marL="285750" indent="-285750">
              <a:buFont typeface="Arial" panose="020B0604020202020204" pitchFamily="34" charset="0"/>
              <a:buChar char="•"/>
            </a:pPr>
            <a:r>
              <a:rPr lang="en-US" sz="1400" b="1" dirty="0">
                <a:latin typeface="+mn-lt"/>
              </a:rPr>
              <a:t>Meta</a:t>
            </a:r>
            <a:r>
              <a:rPr lang="en-US" sz="1400" dirty="0">
                <a:latin typeface="+mn-lt"/>
              </a:rPr>
              <a:t> is a leading technology company specializing in social media, virtual reality, and digital advertising, with a strategic focus on building the metaverse.</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Meta has strong financial performance, extensive user base across its platforms, and significant investments in cutting-edge technologies which promise long-term growth and innovation.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What Is Meta? And How Will It Impact UC ...">
            <a:extLst>
              <a:ext uri="{FF2B5EF4-FFF2-40B4-BE49-F238E27FC236}">
                <a16:creationId xmlns:a16="http://schemas.microsoft.com/office/drawing/2014/main" id="{8099A5E1-719A-3A1F-A6AC-637C981F6D1D}"/>
              </a:ext>
            </a:extLst>
          </p:cNvPr>
          <p:cNvPicPr>
            <a:picLocks noChangeAspect="1"/>
          </p:cNvPicPr>
          <p:nvPr/>
        </p:nvPicPr>
        <p:blipFill>
          <a:blip r:embed="rId4"/>
          <a:stretch>
            <a:fillRect/>
          </a:stretch>
        </p:blipFill>
        <p:spPr>
          <a:xfrm>
            <a:off x="9470280" y="393804"/>
            <a:ext cx="2084880" cy="1042440"/>
          </a:xfrm>
          <a:prstGeom prst="rect">
            <a:avLst/>
          </a:prstGeom>
        </p:spPr>
      </p:pic>
      <p:pic>
        <p:nvPicPr>
          <p:cNvPr id="5" name="Picture 4">
            <a:extLst>
              <a:ext uri="{FF2B5EF4-FFF2-40B4-BE49-F238E27FC236}">
                <a16:creationId xmlns:a16="http://schemas.microsoft.com/office/drawing/2014/main" id="{1FD57C72-D4DB-B9C9-16E3-30DDC64C5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64504"/>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23EE9A49-BAD9-9CDA-37B1-6816B2B8A698}"/>
              </a:ext>
            </a:extLst>
          </p:cNvPr>
          <p:cNvGraphicFramePr>
            <a:graphicFrameLocks noGrp="1"/>
          </p:cNvGraphicFramePr>
          <p:nvPr>
            <p:custDataLst>
              <p:tags r:id="rId1"/>
            </p:custDataLst>
            <p:extLst>
              <p:ext uri="{D42A27DB-BD31-4B8C-83A1-F6EECF244321}">
                <p14:modId xmlns:p14="http://schemas.microsoft.com/office/powerpoint/2010/main" val="870842971"/>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65.06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$304.07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$19,783.91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B3AE8F25-6F9F-B2BD-54C6-9BEB0E0DB5BC}"/>
              </a:ext>
            </a:extLst>
          </p:cNvPr>
          <p:cNvGraphicFramePr>
            <a:graphicFrameLocks noGrp="1"/>
          </p:cNvGraphicFramePr>
          <p:nvPr>
            <p:custDataLst>
              <p:tags r:id="rId2"/>
            </p:custDataLst>
            <p:extLst>
              <p:ext uri="{D42A27DB-BD31-4B8C-83A1-F6EECF244321}">
                <p14:modId xmlns:p14="http://schemas.microsoft.com/office/powerpoint/2010/main" val="183045869"/>
              </p:ext>
            </p:extLst>
          </p:nvPr>
        </p:nvGraphicFramePr>
        <p:xfrm>
          <a:off x="6337438" y="4009815"/>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$1.27T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28.74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17.36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43660445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Microsoft corporation: MSFT</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$449.78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b="1" dirty="0">
                <a:latin typeface="+mn-lt"/>
              </a:rPr>
              <a:t>Microsoft</a:t>
            </a:r>
            <a:r>
              <a:rPr lang="en-US" sz="1400" dirty="0">
                <a:latin typeface="+mn-lt"/>
              </a:rPr>
              <a:t> is a global technology leader known for its software products, cloud services, and  innovative advancements in AI, gaming and enterprise solutions, driving consistent growth and market influence. </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MSFT has a strong commitment of sustainability and responsible corporate practices, which enhance long-term shareholder value and mitigate risks associated with environmental and social factors,</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Microsoft Unveils a New Look - The ...">
            <a:extLst>
              <a:ext uri="{FF2B5EF4-FFF2-40B4-BE49-F238E27FC236}">
                <a16:creationId xmlns:a16="http://schemas.microsoft.com/office/drawing/2014/main" id="{D7826DA9-49B2-3CC9-5B03-691F5E621A8F}"/>
              </a:ext>
            </a:extLst>
          </p:cNvPr>
          <p:cNvPicPr>
            <a:picLocks noChangeAspect="1"/>
          </p:cNvPicPr>
          <p:nvPr/>
        </p:nvPicPr>
        <p:blipFill>
          <a:blip r:embed="rId4"/>
          <a:stretch>
            <a:fillRect/>
          </a:stretch>
        </p:blipFill>
        <p:spPr>
          <a:xfrm>
            <a:off x="9228841" y="494638"/>
            <a:ext cx="2313227" cy="850339"/>
          </a:xfrm>
          <a:prstGeom prst="rect">
            <a:avLst/>
          </a:prstGeom>
        </p:spPr>
      </p:pic>
      <p:pic>
        <p:nvPicPr>
          <p:cNvPr id="6" name="Picture 5">
            <a:extLst>
              <a:ext uri="{FF2B5EF4-FFF2-40B4-BE49-F238E27FC236}">
                <a16:creationId xmlns:a16="http://schemas.microsoft.com/office/drawing/2014/main" id="{B3DA2DCE-4DAA-3716-EB90-850B23BA33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0" y="1464504"/>
            <a:ext cx="5727837"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D64942EB-48DD-E56E-6F54-F8CE8D7410CE}"/>
              </a:ext>
            </a:extLst>
          </p:cNvPr>
          <p:cNvGraphicFramePr>
            <a:graphicFrameLocks noGrp="1"/>
          </p:cNvGraphicFramePr>
          <p:nvPr>
            <p:custDataLst>
              <p:tags r:id="rId1"/>
            </p:custDataLst>
            <p:extLst>
              <p:ext uri="{D42A27DB-BD31-4B8C-83A1-F6EECF244321}">
                <p14:modId xmlns:p14="http://schemas.microsoft.com/office/powerpoint/2010/main" val="2035468716"/>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dirty="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9/29/2023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$317.30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$11,147.67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AB622955-0757-26F8-6D87-CC9815B768A5}"/>
              </a:ext>
            </a:extLst>
          </p:cNvPr>
          <p:cNvGraphicFramePr>
            <a:graphicFrameLocks noGrp="1"/>
          </p:cNvGraphicFramePr>
          <p:nvPr>
            <p:custDataLst>
              <p:tags r:id="rId2"/>
            </p:custDataLst>
            <p:extLst>
              <p:ext uri="{D42A27DB-BD31-4B8C-83A1-F6EECF244321}">
                <p14:modId xmlns:p14="http://schemas.microsoft.com/office/powerpoint/2010/main" val="3547420159"/>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$3.33T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38.73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11.56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266732941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NVIDIA CORPORATION: NVDA</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$126.57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b="1" dirty="0">
                <a:latin typeface="+mn-lt"/>
              </a:rPr>
              <a:t>NVIDIA </a:t>
            </a:r>
            <a:r>
              <a:rPr lang="en-US" sz="1400" dirty="0">
                <a:latin typeface="+mn-lt"/>
              </a:rPr>
              <a:t>is a leading technology company renowned for it GPUs and AI-driven computing solutions, data centers, autonomous vehicles and other high-performance computing applications.</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NVIDIA makes strategic acquisitions and partnerships that enhance its technological capabilities and market reach, which position the company well for long-term growth.</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Logos &amp; Brand Guidelines | NVIDIA">
            <a:extLst>
              <a:ext uri="{FF2B5EF4-FFF2-40B4-BE49-F238E27FC236}">
                <a16:creationId xmlns:a16="http://schemas.microsoft.com/office/drawing/2014/main" id="{9624A0E0-17A7-7863-F482-67D24CF38FD0}"/>
              </a:ext>
            </a:extLst>
          </p:cNvPr>
          <p:cNvPicPr>
            <a:picLocks noChangeAspect="1"/>
          </p:cNvPicPr>
          <p:nvPr/>
        </p:nvPicPr>
        <p:blipFill>
          <a:blip r:embed="rId4"/>
          <a:stretch>
            <a:fillRect/>
          </a:stretch>
        </p:blipFill>
        <p:spPr>
          <a:xfrm>
            <a:off x="9868305" y="393932"/>
            <a:ext cx="1702342" cy="954258"/>
          </a:xfrm>
          <a:prstGeom prst="rect">
            <a:avLst/>
          </a:prstGeom>
        </p:spPr>
      </p:pic>
      <p:pic>
        <p:nvPicPr>
          <p:cNvPr id="5" name="Picture 4">
            <a:extLst>
              <a:ext uri="{FF2B5EF4-FFF2-40B4-BE49-F238E27FC236}">
                <a16:creationId xmlns:a16="http://schemas.microsoft.com/office/drawing/2014/main" id="{78EA8B43-41F3-5B1D-9A12-3199D2B093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64504"/>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49E12E35-60C3-183D-CC74-CF3AEBBDD60A}"/>
              </a:ext>
            </a:extLst>
          </p:cNvPr>
          <p:cNvGraphicFramePr>
            <a:graphicFrameLocks noGrp="1"/>
          </p:cNvGraphicFramePr>
          <p:nvPr>
            <p:custDataLst>
              <p:tags r:id="rId1"/>
            </p:custDataLst>
            <p:extLst>
              <p:ext uri="{D42A27DB-BD31-4B8C-83A1-F6EECF244321}">
                <p14:modId xmlns:p14="http://schemas.microsoft.com/office/powerpoint/2010/main" val="1635063802"/>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10/10/2023 &amp; 1/20/2024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$45.94 &amp; $62.63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$25,685.52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C7AF2CD5-765B-0776-ED2B-B81C6F582FAD}"/>
              </a:ext>
            </a:extLst>
          </p:cNvPr>
          <p:cNvGraphicFramePr>
            <a:graphicFrameLocks noGrp="1"/>
          </p:cNvGraphicFramePr>
          <p:nvPr>
            <p:custDataLst>
              <p:tags r:id="rId2"/>
            </p:custDataLst>
            <p:extLst>
              <p:ext uri="{D42A27DB-BD31-4B8C-83A1-F6EECF244321}">
                <p14:modId xmlns:p14="http://schemas.microsoft.com/office/powerpoint/2010/main" val="4086595513"/>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$2.91T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69.07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4123006888"/>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400" b="1" dirty="0">
                <a:solidFill>
                  <a:srgbClr val="01B385"/>
                </a:solidFill>
                <a:latin typeface="+mj-lt"/>
              </a:rPr>
              <a:t>PALO ALTO NETWORKS, INC: PANW</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$320.33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b="1" dirty="0">
                <a:latin typeface="+mn-lt"/>
              </a:rPr>
              <a:t>Palo Alto Networks</a:t>
            </a:r>
            <a:r>
              <a:rPr lang="en-US" sz="1400" dirty="0">
                <a:latin typeface="+mn-lt"/>
              </a:rPr>
              <a:t> is a leading cybersecurity company known for its advanced cloud security solutions and firewall, helping organizations protect their data and networks from cyber threats.</a:t>
            </a:r>
          </a:p>
          <a:p>
            <a:pPr marL="285750" indent="-285750">
              <a:buFont typeface="Arial" panose="020B0604020202020204" pitchFamily="34" charset="0"/>
              <a:buChar char="•"/>
            </a:pPr>
            <a:endParaRPr lang="en-US" sz="1400" dirty="0">
              <a:latin typeface="Helvetica"/>
            </a:endParaRPr>
          </a:p>
          <a:p>
            <a:pPr marL="285750" indent="-285750">
              <a:buFont typeface="Arial" panose="020B0604020202020204" pitchFamily="34" charset="0"/>
              <a:buChar char="•"/>
            </a:pPr>
            <a:r>
              <a:rPr lang="en-US" sz="1400" dirty="0">
                <a:latin typeface="Helvetica"/>
              </a:rPr>
              <a:t>Palo Alto has a strategic focus on cloud security and AI, which enhance its product offerings and positions the company for sustained growth in the ever evolving cybersecurity landscape.</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Brand - Palo Alto Networks">
            <a:extLst>
              <a:ext uri="{FF2B5EF4-FFF2-40B4-BE49-F238E27FC236}">
                <a16:creationId xmlns:a16="http://schemas.microsoft.com/office/drawing/2014/main" id="{7CE84AA3-1FA5-F650-84F7-2394382E4B7F}"/>
              </a:ext>
            </a:extLst>
          </p:cNvPr>
          <p:cNvPicPr>
            <a:picLocks noChangeAspect="1"/>
          </p:cNvPicPr>
          <p:nvPr/>
        </p:nvPicPr>
        <p:blipFill>
          <a:blip r:embed="rId4"/>
          <a:stretch>
            <a:fillRect/>
          </a:stretch>
        </p:blipFill>
        <p:spPr>
          <a:xfrm>
            <a:off x="9355790" y="469649"/>
            <a:ext cx="2214857" cy="881273"/>
          </a:xfrm>
          <a:prstGeom prst="rect">
            <a:avLst/>
          </a:prstGeom>
        </p:spPr>
      </p:pic>
      <p:pic>
        <p:nvPicPr>
          <p:cNvPr id="6" name="Picture 5">
            <a:extLst>
              <a:ext uri="{FF2B5EF4-FFF2-40B4-BE49-F238E27FC236}">
                <a16:creationId xmlns:a16="http://schemas.microsoft.com/office/drawing/2014/main" id="{3CD0AF31-5141-F7B5-B4FD-60DF2321F4F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76610"/>
            <a:ext cx="5727837"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A373D8E7-AB35-5D0C-EA75-2BF4233F55D0}"/>
              </a:ext>
            </a:extLst>
          </p:cNvPr>
          <p:cNvGraphicFramePr>
            <a:graphicFrameLocks noGrp="1"/>
          </p:cNvGraphicFramePr>
          <p:nvPr>
            <p:custDataLst>
              <p:tags r:id="rId1"/>
            </p:custDataLst>
            <p:extLst>
              <p:ext uri="{D42A27DB-BD31-4B8C-83A1-F6EECF244321}">
                <p14:modId xmlns:p14="http://schemas.microsoft.com/office/powerpoint/2010/main" val="207698796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4/11/2024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$15,345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C934D7CD-9F54-DDB7-B044-DECC01D2A8D6}"/>
              </a:ext>
            </a:extLst>
          </p:cNvPr>
          <p:cNvGraphicFramePr>
            <a:graphicFrameLocks noGrp="1"/>
          </p:cNvGraphicFramePr>
          <p:nvPr>
            <p:custDataLst>
              <p:tags r:id="rId2"/>
            </p:custDataLst>
            <p:extLst>
              <p:ext uri="{D42A27DB-BD31-4B8C-83A1-F6EECF244321}">
                <p14:modId xmlns:p14="http://schemas.microsoft.com/office/powerpoint/2010/main" val="2532547495"/>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$102.54B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45.76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6.92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90425115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PDD HOLDINGS INC: PDD</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$143.86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a:t>
            </a:r>
          </a:p>
          <a:p>
            <a:pPr marL="285750" indent="-285750">
              <a:buFont typeface="Arial" panose="020B0604020202020204" pitchFamily="34" charset="0"/>
              <a:buChar char="•"/>
            </a:pPr>
            <a:r>
              <a:rPr lang="en-US" sz="1400" b="1" dirty="0" err="1">
                <a:latin typeface="+mn-lt"/>
              </a:rPr>
              <a:t>Pinduoduo</a:t>
            </a:r>
            <a:r>
              <a:rPr lang="en-US" sz="1400" b="1" dirty="0">
                <a:latin typeface="+mn-lt"/>
              </a:rPr>
              <a:t> (PDD) Holdings Inc.</a:t>
            </a:r>
            <a:r>
              <a:rPr lang="en-US" sz="1400" dirty="0">
                <a:latin typeface="+mn-lt"/>
              </a:rPr>
              <a:t> is a Chinese e-commerce platform, much like Amazon, known for its innovative group-buying model, offering a wide range of products at competitive prices through social networking and mobile commerce.</a:t>
            </a:r>
          </a:p>
          <a:p>
            <a:pPr marL="285750" indent="-285750">
              <a:buFont typeface="Arial" panose="020B0604020202020204" pitchFamily="34" charset="0"/>
              <a:buChar char="•"/>
            </a:pPr>
            <a:r>
              <a:rPr lang="en-US" sz="1400" dirty="0">
                <a:latin typeface="+mn-lt"/>
              </a:rPr>
              <a:t>PDD focuses on rural and lower-tier city markets in China, tapping into substantial demand and expanding its user base beyond cities, which enhances its growth prospects and market penetration.</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Pinduoduo Inc.: PDD Holdings to Report ...">
            <a:extLst>
              <a:ext uri="{FF2B5EF4-FFF2-40B4-BE49-F238E27FC236}">
                <a16:creationId xmlns:a16="http://schemas.microsoft.com/office/drawing/2014/main" id="{507BE3FF-3219-C5C9-78E6-BF70488B3E68}"/>
              </a:ext>
            </a:extLst>
          </p:cNvPr>
          <p:cNvPicPr>
            <a:picLocks noChangeAspect="1"/>
          </p:cNvPicPr>
          <p:nvPr/>
        </p:nvPicPr>
        <p:blipFill>
          <a:blip r:embed="rId4"/>
          <a:stretch>
            <a:fillRect/>
          </a:stretch>
        </p:blipFill>
        <p:spPr>
          <a:xfrm>
            <a:off x="9669861" y="436624"/>
            <a:ext cx="1900786" cy="999620"/>
          </a:xfrm>
          <a:prstGeom prst="rect">
            <a:avLst/>
          </a:prstGeom>
        </p:spPr>
      </p:pic>
      <p:pic>
        <p:nvPicPr>
          <p:cNvPr id="5" name="Picture 4">
            <a:extLst>
              <a:ext uri="{FF2B5EF4-FFF2-40B4-BE49-F238E27FC236}">
                <a16:creationId xmlns:a16="http://schemas.microsoft.com/office/drawing/2014/main" id="{1617100B-88F7-94F7-DED2-967E36BEDA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64504"/>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12F2779F-74F3-8DB3-4A38-7EE8EC639434}"/>
              </a:ext>
            </a:extLst>
          </p:cNvPr>
          <p:cNvGraphicFramePr>
            <a:graphicFrameLocks noGrp="1"/>
          </p:cNvGraphicFramePr>
          <p:nvPr>
            <p:custDataLst>
              <p:tags r:id="rId1"/>
            </p:custDataLst>
            <p:extLst>
              <p:ext uri="{D42A27DB-BD31-4B8C-83A1-F6EECF244321}">
                <p14:modId xmlns:p14="http://schemas.microsoft.com/office/powerpoint/2010/main" val="2909844087"/>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3/12/2024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$118.30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$9,464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72159BFB-F0FB-4502-2ED3-9C2A53B1B0EA}"/>
              </a:ext>
            </a:extLst>
          </p:cNvPr>
          <p:cNvGraphicFramePr>
            <a:graphicFrameLocks noGrp="1"/>
          </p:cNvGraphicFramePr>
          <p:nvPr>
            <p:custDataLst>
              <p:tags r:id="rId2"/>
            </p:custDataLst>
            <p:extLst>
              <p:ext uri="{D42A27DB-BD31-4B8C-83A1-F6EECF244321}">
                <p14:modId xmlns:p14="http://schemas.microsoft.com/office/powerpoint/2010/main" val="2510621680"/>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$196.55B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18.82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7.52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4582838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SPOK HOLDINGS, INC: SPOK</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$14.34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Healthcare</a:t>
            </a:r>
          </a:p>
          <a:p>
            <a:pPr marL="285750" indent="-285750">
              <a:buFont typeface="Arial" panose="020B0604020202020204" pitchFamily="34" charset="0"/>
              <a:buChar char="•"/>
            </a:pPr>
            <a:r>
              <a:rPr lang="en-US" sz="1400" b="1" dirty="0">
                <a:latin typeface="+mn-lt"/>
              </a:rPr>
              <a:t>Spok Holdings Inc.</a:t>
            </a:r>
            <a:r>
              <a:rPr lang="en-US" sz="1400" dirty="0">
                <a:latin typeface="+mn-lt"/>
              </a:rPr>
              <a:t> is a healthcare communications company specializing in providing critical communications solutions for both hospitals and healthcare organizations to improve operational efficiency and patient care. </a:t>
            </a:r>
          </a:p>
          <a:p>
            <a:pPr marL="285750" indent="-285750">
              <a:buFont typeface="Arial" panose="020B0604020202020204" pitchFamily="34" charset="0"/>
              <a:buChar char="•"/>
            </a:pPr>
            <a:r>
              <a:rPr lang="en-US" sz="1400" dirty="0">
                <a:latin typeface="+mn-lt"/>
              </a:rPr>
              <a:t>Spok has a strong commitment to innovation and enhancements to its product offerings to meet evolving needs of healthcare providers, which positions the company for long-term growth and market leadership.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Home - Spok Inc.">
            <a:extLst>
              <a:ext uri="{FF2B5EF4-FFF2-40B4-BE49-F238E27FC236}">
                <a16:creationId xmlns:a16="http://schemas.microsoft.com/office/drawing/2014/main" id="{F17C2778-4EDF-43FA-F267-8A29F6B74D56}"/>
              </a:ext>
            </a:extLst>
          </p:cNvPr>
          <p:cNvPicPr>
            <a:picLocks noChangeAspect="1"/>
          </p:cNvPicPr>
          <p:nvPr/>
        </p:nvPicPr>
        <p:blipFill>
          <a:blip r:embed="rId4"/>
          <a:stretch>
            <a:fillRect/>
          </a:stretch>
        </p:blipFill>
        <p:spPr>
          <a:xfrm>
            <a:off x="9471522" y="329311"/>
            <a:ext cx="2099125" cy="1064272"/>
          </a:xfrm>
          <a:prstGeom prst="rect">
            <a:avLst/>
          </a:prstGeom>
        </p:spPr>
      </p:pic>
      <p:pic>
        <p:nvPicPr>
          <p:cNvPr id="6" name="Picture 5">
            <a:extLst>
              <a:ext uri="{FF2B5EF4-FFF2-40B4-BE49-F238E27FC236}">
                <a16:creationId xmlns:a16="http://schemas.microsoft.com/office/drawing/2014/main" id="{AC90DB09-DB54-D409-1707-AD3D04241D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0" y="1464504"/>
            <a:ext cx="5727837"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FB7B5809-C37C-56D3-F791-AF4E9E2A6018}"/>
              </a:ext>
            </a:extLst>
          </p:cNvPr>
          <p:cNvGraphicFramePr>
            <a:graphicFrameLocks noGrp="1"/>
          </p:cNvGraphicFramePr>
          <p:nvPr>
            <p:custDataLst>
              <p:tags r:id="rId1"/>
            </p:custDataLst>
            <p:extLst>
              <p:ext uri="{D42A27DB-BD31-4B8C-83A1-F6EECF244321}">
                <p14:modId xmlns:p14="http://schemas.microsoft.com/office/powerpoint/2010/main" val="1334118341"/>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10/17/2023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560.92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$14.92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$8.369.60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DFFA1964-F715-1901-8E90-5D2DB1B47356}"/>
              </a:ext>
            </a:extLst>
          </p:cNvPr>
          <p:cNvGraphicFramePr>
            <a:graphicFrameLocks noGrp="1"/>
          </p:cNvGraphicFramePr>
          <p:nvPr>
            <p:custDataLst>
              <p:tags r:id="rId2"/>
            </p:custDataLst>
            <p:extLst>
              <p:ext uri="{D42A27DB-BD31-4B8C-83A1-F6EECF244321}">
                <p14:modId xmlns:p14="http://schemas.microsoft.com/office/powerpoint/2010/main" val="2707957473"/>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$291.34M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17.34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234888200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Box 4"/>
          <p:cNvSpPr txBox="1"/>
          <p:nvPr/>
        </p:nvSpPr>
        <p:spPr>
          <a:xfrm>
            <a:off x="555916" y="354202"/>
            <a:ext cx="6575210"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7726" tIns="45720" rIns="27726" bIns="45720" anchor="t">
            <a:spAutoFit/>
          </a:bodyPr>
          <a:lstStyle>
            <a:defPPr marL="0" marR="0" indent="0" algn="l" defTabSz="554584"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1pPr>
            <a:lvl2pPr marL="0" marR="0" indent="277157"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2pPr>
            <a:lvl3pPr marL="0" marR="0" indent="55431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3pPr>
            <a:lvl4pPr marL="0" marR="0" indent="83146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4pPr>
            <a:lvl5pPr marL="0" marR="0" indent="1108626"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5pPr>
            <a:lvl6pPr marL="0" marR="0" indent="138578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6pPr>
            <a:lvl7pPr marL="0" marR="0" indent="166293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7pPr>
            <a:lvl8pPr marL="0" marR="0" indent="1940095"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8pPr>
            <a:lvl9pPr marL="0" marR="0" indent="2217251"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9pPr>
          </a:lstStyle>
          <a:p>
            <a:r>
              <a:rPr lang="en-US" sz="4000" b="1" dirty="0">
                <a:solidFill>
                  <a:srgbClr val="01B385"/>
                </a:solidFill>
                <a:latin typeface="+mj-lt"/>
              </a:rPr>
              <a:t>INVESTMENT PHILOSOPHY</a:t>
            </a:r>
          </a:p>
        </p:txBody>
      </p:sp>
      <p:sp>
        <p:nvSpPr>
          <p:cNvPr id="3" name="Text Placeholder 2">
            <a:extLst>
              <a:ext uri="{FF2B5EF4-FFF2-40B4-BE49-F238E27FC236}">
                <a16:creationId xmlns:a16="http://schemas.microsoft.com/office/drawing/2014/main" id="{D7B42C98-21E6-D641-DDED-4CE21CDDD5C6}"/>
              </a:ext>
            </a:extLst>
          </p:cNvPr>
          <p:cNvSpPr>
            <a:spLocks noGrp="1"/>
          </p:cNvSpPr>
          <p:nvPr>
            <p:ph type="body" idx="1"/>
          </p:nvPr>
        </p:nvSpPr>
        <p:spPr>
          <a:xfrm>
            <a:off x="714796" y="2438465"/>
            <a:ext cx="4873557" cy="2123807"/>
          </a:xfrm>
          <a:ln>
            <a:solidFill>
              <a:schemeClr val="tx1"/>
            </a:solidFill>
          </a:ln>
        </p:spPr>
        <p:txBody>
          <a:bodyPr lIns="45719" tIns="45720" rIns="45719" bIns="45720" anchor="t">
            <a:noAutofit/>
          </a:bodyPr>
          <a:lstStyle/>
          <a:p>
            <a:r>
              <a:rPr lang="en-US" sz="1800" b="1" dirty="0">
                <a:latin typeface="+mn-lt"/>
                <a:ea typeface="+mj-lt"/>
                <a:cs typeface="+mj-lt"/>
              </a:rPr>
              <a:t>Allowable Investments</a:t>
            </a:r>
            <a:endParaRPr lang="en-US" sz="1800" dirty="0">
              <a:latin typeface="+mn-lt"/>
            </a:endParaRPr>
          </a:p>
          <a:p>
            <a:endParaRPr lang="en-US" sz="1800" dirty="0">
              <a:latin typeface="+mn-lt"/>
              <a:ea typeface="+mj-lt"/>
              <a:cs typeface="+mj-lt"/>
            </a:endParaRPr>
          </a:p>
          <a:p>
            <a:pPr marL="285750" indent="-285750">
              <a:buFont typeface="Arial"/>
              <a:buChar char="•"/>
            </a:pPr>
            <a:r>
              <a:rPr lang="en-US" sz="1800" dirty="0">
                <a:latin typeface="+mn-lt"/>
                <a:ea typeface="+mj-lt"/>
                <a:cs typeface="+mj-lt"/>
              </a:rPr>
              <a:t>U.S. exchange listed stocks, including ADRs</a:t>
            </a:r>
          </a:p>
          <a:p>
            <a:pPr marL="285750" indent="-285750">
              <a:buFont typeface="Arial"/>
              <a:buChar char="•"/>
            </a:pPr>
            <a:r>
              <a:rPr lang="en-US" sz="1800" dirty="0">
                <a:latin typeface="+mn-lt"/>
                <a:ea typeface="+mj-lt"/>
                <a:cs typeface="+mj-lt"/>
              </a:rPr>
              <a:t>Unleveraged ETFs, including stock index and commodity ETFs</a:t>
            </a:r>
          </a:p>
          <a:p>
            <a:pPr marL="285750" indent="-285750">
              <a:buFont typeface="Arial"/>
              <a:buChar char="•"/>
            </a:pPr>
            <a:r>
              <a:rPr lang="en-US" sz="1800" dirty="0">
                <a:latin typeface="+mn-lt"/>
                <a:ea typeface="+mj-lt"/>
                <a:cs typeface="+mj-lt"/>
              </a:rPr>
              <a:t>Investment grade securities only</a:t>
            </a:r>
          </a:p>
          <a:p>
            <a:pPr lvl="1" indent="0"/>
            <a:endParaRPr lang="en-US" sz="1800" b="1" dirty="0">
              <a:latin typeface="+mn-lt"/>
              <a:ea typeface="+mj-lt"/>
              <a:cs typeface="+mj-lt"/>
            </a:endParaRPr>
          </a:p>
          <a:p>
            <a:pPr lvl="2" indent="0"/>
            <a:endParaRPr lang="en-US" sz="1800" b="1" dirty="0">
              <a:latin typeface="+mn-lt"/>
            </a:endParaRPr>
          </a:p>
        </p:txBody>
      </p:sp>
      <p:sp>
        <p:nvSpPr>
          <p:cNvPr id="2" name="TextBox 1">
            <a:extLst>
              <a:ext uri="{FF2B5EF4-FFF2-40B4-BE49-F238E27FC236}">
                <a16:creationId xmlns:a16="http://schemas.microsoft.com/office/drawing/2014/main" id="{E87E8778-311F-09B5-5F8B-463CAAF37B60}"/>
              </a:ext>
            </a:extLst>
          </p:cNvPr>
          <p:cNvSpPr txBox="1"/>
          <p:nvPr/>
        </p:nvSpPr>
        <p:spPr>
          <a:xfrm>
            <a:off x="5833305" y="2438465"/>
            <a:ext cx="5643898" cy="2123807"/>
          </a:xfrm>
          <a:prstGeom prst="rect">
            <a:avLst/>
          </a:prstGeom>
          <a:no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noAutofit/>
          </a:bodyPr>
          <a:lstStyle/>
          <a:p>
            <a:pPr defTabSz="913953"/>
            <a:r>
              <a:rPr lang="en-US" b="1" dirty="0">
                <a:solidFill>
                  <a:srgbClr val="000000"/>
                </a:solidFill>
                <a:latin typeface="Helvetica"/>
                <a:cs typeface="Helvetica"/>
              </a:rPr>
              <a:t>Unallowable Investments</a:t>
            </a:r>
          </a:p>
          <a:p>
            <a:pPr marL="285750" indent="-285750" defTabSz="913953">
              <a:buFont typeface="Arial" panose="020B0604020202020204" pitchFamily="34" charset="0"/>
              <a:buChar char="•"/>
            </a:pPr>
            <a:endParaRPr lang="en-US" b="1" dirty="0">
              <a:solidFill>
                <a:srgbClr val="000000"/>
              </a:solidFill>
              <a:latin typeface="Helvetica"/>
              <a:cs typeface="Helvetica"/>
            </a:endParaRPr>
          </a:p>
          <a:p>
            <a:pPr marL="285750" indent="-285750" defTabSz="913953">
              <a:buFont typeface="Arial" panose="020B0604020202020204" pitchFamily="34" charset="0"/>
              <a:buChar char="•"/>
            </a:pPr>
            <a:r>
              <a:rPr lang="en-US" dirty="0"/>
              <a:t>“sin” stocks: </a:t>
            </a:r>
          </a:p>
          <a:p>
            <a:pPr marL="742950" lvl="1" indent="-285750" defTabSz="913953">
              <a:buFont typeface="Arial" panose="020B0604020202020204" pitchFamily="34" charset="0"/>
              <a:buChar char="•"/>
            </a:pPr>
            <a:r>
              <a:rPr lang="en-US" dirty="0"/>
              <a:t>manufacturers of cigarettes</a:t>
            </a:r>
          </a:p>
          <a:p>
            <a:pPr marL="742950" lvl="1" indent="-285750" defTabSz="913953">
              <a:buFont typeface="Arial" panose="020B0604020202020204" pitchFamily="34" charset="0"/>
              <a:buChar char="•"/>
            </a:pPr>
            <a:r>
              <a:rPr lang="en-US" dirty="0"/>
              <a:t>alcohol </a:t>
            </a:r>
          </a:p>
          <a:p>
            <a:pPr marL="742950" lvl="1" indent="-285750" defTabSz="913953">
              <a:buFont typeface="Arial" panose="020B0604020202020204" pitchFamily="34" charset="0"/>
              <a:buChar char="•"/>
            </a:pPr>
            <a:r>
              <a:rPr lang="en-US" dirty="0"/>
              <a:t>firearms</a:t>
            </a:r>
          </a:p>
          <a:p>
            <a:pPr marL="742950" lvl="1" indent="-285750" defTabSz="913953">
              <a:buFont typeface="Arial" panose="020B0604020202020204" pitchFamily="34" charset="0"/>
              <a:buChar char="•"/>
            </a:pPr>
            <a:r>
              <a:rPr lang="en-US" dirty="0"/>
              <a:t>companies engaged in gambling activities</a:t>
            </a:r>
          </a:p>
        </p:txBody>
      </p:sp>
      <p:sp>
        <p:nvSpPr>
          <p:cNvPr id="5" name="Rounded Rectangle 4">
            <a:extLst>
              <a:ext uri="{FF2B5EF4-FFF2-40B4-BE49-F238E27FC236}">
                <a16:creationId xmlns:a16="http://schemas.microsoft.com/office/drawing/2014/main" id="{9354F8C8-B4C8-D076-C19A-9FBE3236FB4A}"/>
              </a:ext>
            </a:extLst>
          </p:cNvPr>
          <p:cNvSpPr/>
          <p:nvPr/>
        </p:nvSpPr>
        <p:spPr>
          <a:xfrm>
            <a:off x="714796" y="1235482"/>
            <a:ext cx="10762407" cy="923328"/>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a:extLst>
              <a:ext uri="{FF2B5EF4-FFF2-40B4-BE49-F238E27FC236}">
                <a16:creationId xmlns:a16="http://schemas.microsoft.com/office/drawing/2014/main" id="{F106515E-1147-7482-79EF-9AEAAAE6859A}"/>
              </a:ext>
            </a:extLst>
          </p:cNvPr>
          <p:cNvSpPr txBox="1"/>
          <p:nvPr/>
        </p:nvSpPr>
        <p:spPr>
          <a:xfrm>
            <a:off x="714796" y="1246711"/>
            <a:ext cx="10762407"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t" anchorCtr="0" forceAA="0" compatLnSpc="1">
            <a:prstTxWarp prst="textNoShape">
              <a:avLst/>
            </a:prstTxWarp>
            <a:spAutoFit/>
          </a:bodyPr>
          <a:lstStyle/>
          <a:p>
            <a:pPr defTabSz="913953"/>
            <a:r>
              <a:rPr lang="en-US" b="1" dirty="0">
                <a:solidFill>
                  <a:srgbClr val="000000"/>
                </a:solidFill>
                <a:latin typeface="Helvetica"/>
                <a:cs typeface="Helvetica"/>
              </a:rPr>
              <a:t>Ethical Considerations</a:t>
            </a:r>
          </a:p>
          <a:p>
            <a:pPr marL="285750" indent="-285750" defTabSz="913953">
              <a:buFont typeface="Arial" panose="020B0604020202020204" pitchFamily="34" charset="0"/>
              <a:buChar char="•"/>
            </a:pPr>
            <a:r>
              <a:rPr lang="en-US" dirty="0"/>
              <a:t>Moral and social considerations grounded in the US Conference of Catholic Bishops’ principles of investments guide our investing decisions</a:t>
            </a:r>
          </a:p>
          <a:p>
            <a:pPr marL="285750" indent="-285750" defTabSz="913953">
              <a:buFont typeface="Arial" panose="020B0604020202020204" pitchFamily="34" charset="0"/>
              <a:buChar char="•"/>
            </a:pPr>
            <a:endParaRPr lang="en-US" b="1" dirty="0">
              <a:solidFill>
                <a:srgbClr val="000000"/>
              </a:solidFill>
              <a:latin typeface="Helvetica"/>
              <a:cs typeface="Helvetica"/>
            </a:endParaRPr>
          </a:p>
        </p:txBody>
      </p:sp>
      <p:sp>
        <p:nvSpPr>
          <p:cNvPr id="6" name="Rounded Rectangle 4">
            <a:extLst>
              <a:ext uri="{FF2B5EF4-FFF2-40B4-BE49-F238E27FC236}">
                <a16:creationId xmlns:a16="http://schemas.microsoft.com/office/drawing/2014/main" id="{D849DE78-20CA-F599-EE32-020A46389F32}"/>
              </a:ext>
            </a:extLst>
          </p:cNvPr>
          <p:cNvSpPr/>
          <p:nvPr/>
        </p:nvSpPr>
        <p:spPr>
          <a:xfrm>
            <a:off x="714795" y="4841927"/>
            <a:ext cx="10762407" cy="877937"/>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l" defTabSz="913953"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ea typeface="Calibri"/>
                <a:cs typeface="Calibri"/>
                <a:sym typeface="Calibri"/>
              </a:rPr>
              <a:t>*Added </a:t>
            </a:r>
            <a:r>
              <a:rPr lang="en-US" b="1" dirty="0">
                <a:solidFill>
                  <a:srgbClr val="000000"/>
                </a:solidFill>
                <a:ea typeface="Calibri"/>
                <a:cs typeface="Calibri"/>
                <a:sym typeface="Calibri"/>
              </a:rPr>
              <a:t>e</a:t>
            </a:r>
            <a:r>
              <a:rPr kumimoji="0" lang="en-US" sz="1800" b="1" i="0" u="none" strike="noStrike" cap="none" spc="0" normalizeH="0" baseline="0" dirty="0">
                <a:ln>
                  <a:noFill/>
                </a:ln>
                <a:solidFill>
                  <a:srgbClr val="000000"/>
                </a:solidFill>
                <a:effectLst/>
                <a:uFillTx/>
                <a:ea typeface="Calibri"/>
                <a:cs typeface="Calibri"/>
                <a:sym typeface="Calibri"/>
              </a:rPr>
              <a:t>mphasis on ESG/Sustainable Investments</a:t>
            </a:r>
          </a:p>
        </p:txBody>
      </p:sp>
    </p:spTree>
    <p:extLst>
      <p:ext uri="{BB962C8B-B14F-4D97-AF65-F5344CB8AC3E}">
        <p14:creationId xmlns:p14="http://schemas.microsoft.com/office/powerpoint/2010/main" val="114433239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400" b="1" dirty="0">
                <a:solidFill>
                  <a:srgbClr val="01B385"/>
                </a:solidFill>
                <a:latin typeface="+mj-lt"/>
              </a:rPr>
              <a:t>TAIWAN SEMICONDUCTOR MANUFACTURING CO, LTD: </a:t>
            </a:r>
            <a:r>
              <a:rPr lang="en-US" sz="4400" b="1" dirty="0" err="1">
                <a:solidFill>
                  <a:srgbClr val="01B385"/>
                </a:solidFill>
                <a:latin typeface="+mj-lt"/>
              </a:rPr>
              <a:t>TSMc</a:t>
            </a:r>
            <a:endParaRPr lang="en-US" sz="4400" b="1" dirty="0">
              <a:solidFill>
                <a:srgbClr val="01B385"/>
              </a:solidFill>
              <a:latin typeface="+mj-lt"/>
            </a:endParaRP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$173.96</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b="1" dirty="0">
                <a:latin typeface="Helvetica"/>
                <a:ea typeface="+mj-lt"/>
                <a:cs typeface="+mj-lt"/>
              </a:rPr>
              <a:t>TSMC</a:t>
            </a:r>
            <a:r>
              <a:rPr lang="en-US" sz="1400" dirty="0">
                <a:latin typeface="Helvetica"/>
                <a:ea typeface="+mj-lt"/>
                <a:cs typeface="+mj-lt"/>
              </a:rPr>
              <a:t> is the world's largest semiconductor foundry, renowned for its advanced manufacturing processes and technological leadership in producing semiconductor chips for a wide range of global clients.</a:t>
            </a:r>
            <a:endParaRPr lang="en-US" sz="1400" dirty="0">
              <a:latin typeface="Helvetica"/>
            </a:endParaRP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TSMC has robust financial performance, including consistent revenue growth, strong profit margins, prudent financial management and a track record of returning value to shareholders through dividends.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Taiwan Semiconductor Manufacturing Company">
            <a:extLst>
              <a:ext uri="{FF2B5EF4-FFF2-40B4-BE49-F238E27FC236}">
                <a16:creationId xmlns:a16="http://schemas.microsoft.com/office/drawing/2014/main" id="{4AA2400A-8A86-4994-51D3-0D1FE45DD54C}"/>
              </a:ext>
            </a:extLst>
          </p:cNvPr>
          <p:cNvPicPr>
            <a:picLocks noChangeAspect="1"/>
          </p:cNvPicPr>
          <p:nvPr/>
        </p:nvPicPr>
        <p:blipFill>
          <a:blip r:embed="rId4"/>
          <a:stretch>
            <a:fillRect/>
          </a:stretch>
        </p:blipFill>
        <p:spPr>
          <a:xfrm>
            <a:off x="9515224" y="326323"/>
            <a:ext cx="2055423" cy="1024599"/>
          </a:xfrm>
          <a:prstGeom prst="rect">
            <a:avLst/>
          </a:prstGeom>
        </p:spPr>
      </p:pic>
      <p:pic>
        <p:nvPicPr>
          <p:cNvPr id="5" name="Picture 4">
            <a:extLst>
              <a:ext uri="{FF2B5EF4-FFF2-40B4-BE49-F238E27FC236}">
                <a16:creationId xmlns:a16="http://schemas.microsoft.com/office/drawing/2014/main" id="{D9D8A75F-9BAD-5AAA-7B49-93270127A4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74463"/>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7989D038-27B8-CB47-4AB2-8DB82523B31C}"/>
              </a:ext>
            </a:extLst>
          </p:cNvPr>
          <p:cNvGraphicFramePr>
            <a:graphicFrameLocks noGrp="1"/>
          </p:cNvGraphicFramePr>
          <p:nvPr>
            <p:custDataLst>
              <p:tags r:id="rId1"/>
            </p:custDataLst>
            <p:extLst>
              <p:ext uri="{D42A27DB-BD31-4B8C-83A1-F6EECF244321}">
                <p14:modId xmlns:p14="http://schemas.microsoft.com/office/powerpoint/2010/main" val="1414953394"/>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dirty="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3/19/2024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$135.42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$10,833.60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87AFB406-30EE-C2DA-3761-CD5B8CD55600}"/>
              </a:ext>
            </a:extLst>
          </p:cNvPr>
          <p:cNvGraphicFramePr>
            <a:graphicFrameLocks noGrp="1"/>
          </p:cNvGraphicFramePr>
          <p:nvPr>
            <p:custDataLst>
              <p:tags r:id="rId2"/>
            </p:custDataLst>
            <p:extLst>
              <p:ext uri="{D42A27DB-BD31-4B8C-83A1-F6EECF244321}">
                <p14:modId xmlns:p14="http://schemas.microsoft.com/office/powerpoint/2010/main" val="353917516"/>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$870.33B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32.40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5.18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37850146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Texas roadhouse inc: </a:t>
            </a:r>
            <a:r>
              <a:rPr lang="en-US" sz="4800" b="1" dirty="0" err="1">
                <a:solidFill>
                  <a:srgbClr val="01B385"/>
                </a:solidFill>
                <a:latin typeface="+mj-lt"/>
              </a:rPr>
              <a:t>txrh</a:t>
            </a:r>
            <a:endParaRPr lang="en-US" sz="4800" b="1" dirty="0">
              <a:solidFill>
                <a:srgbClr val="01B385"/>
              </a:solidFill>
              <a:latin typeface="+mj-lt"/>
            </a:endParaRP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$170.41</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a:t>
            </a:r>
          </a:p>
          <a:p>
            <a:pPr marL="285750" indent="-285750">
              <a:buFont typeface="Arial" panose="020B0604020202020204" pitchFamily="34" charset="0"/>
              <a:buChar char="•"/>
            </a:pPr>
            <a:r>
              <a:rPr lang="en-US" sz="1400" b="1" dirty="0">
                <a:latin typeface="Helvetica"/>
              </a:rPr>
              <a:t>Texas Roadhouse (TXRH) </a:t>
            </a:r>
            <a:r>
              <a:rPr lang="en-US" sz="1400" dirty="0">
                <a:latin typeface="Helvetica"/>
              </a:rPr>
              <a:t>is a popular American restaurant chain known for its casual dining experience featuring hand-cut steaks, ribs, and other American classics, emphasizing quality food, friendly service, and a lively atmosphere.</a:t>
            </a:r>
          </a:p>
          <a:p>
            <a:pPr marL="285750" indent="-285750">
              <a:buFont typeface="Arial" panose="020B0604020202020204" pitchFamily="34" charset="0"/>
              <a:buChar char="•"/>
            </a:pPr>
            <a:endParaRPr lang="en-US" sz="1400" dirty="0">
              <a:latin typeface="Helvetica"/>
            </a:endParaRPr>
          </a:p>
          <a:p>
            <a:pPr marL="285750" indent="-285750">
              <a:buFont typeface="Arial" panose="020B0604020202020204" pitchFamily="34" charset="0"/>
              <a:buChar char="•"/>
            </a:pPr>
            <a:r>
              <a:rPr lang="en-US" sz="1400" dirty="0">
                <a:latin typeface="Helvetica"/>
              </a:rPr>
              <a:t>TXRH has a resilient business model which has shown its adaptability and customer loyalty even during challenging economic conditions ensure steady revenue streams and profitability.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Texas Roadhouse - Wikipedia">
            <a:extLst>
              <a:ext uri="{FF2B5EF4-FFF2-40B4-BE49-F238E27FC236}">
                <a16:creationId xmlns:a16="http://schemas.microsoft.com/office/drawing/2014/main" id="{AD77E80D-CBA9-3800-0172-FF365AE6845F}"/>
              </a:ext>
            </a:extLst>
          </p:cNvPr>
          <p:cNvPicPr>
            <a:picLocks noChangeAspect="1"/>
          </p:cNvPicPr>
          <p:nvPr/>
        </p:nvPicPr>
        <p:blipFill>
          <a:blip r:embed="rId4"/>
          <a:stretch>
            <a:fillRect/>
          </a:stretch>
        </p:blipFill>
        <p:spPr>
          <a:xfrm>
            <a:off x="9701465" y="337535"/>
            <a:ext cx="1869182" cy="1013387"/>
          </a:xfrm>
          <a:prstGeom prst="rect">
            <a:avLst/>
          </a:prstGeom>
        </p:spPr>
      </p:pic>
      <p:pic>
        <p:nvPicPr>
          <p:cNvPr id="6" name="Picture 5" descr="A graph of a stock market&#10;&#10;Description automatically generated">
            <a:extLst>
              <a:ext uri="{FF2B5EF4-FFF2-40B4-BE49-F238E27FC236}">
                <a16:creationId xmlns:a16="http://schemas.microsoft.com/office/drawing/2014/main" id="{DF3F0EE5-9E09-6B0A-D0C1-34D1CF34D8D5}"/>
              </a:ext>
            </a:extLst>
          </p:cNvPr>
          <p:cNvPicPr>
            <a:picLocks noChangeAspect="1"/>
          </p:cNvPicPr>
          <p:nvPr/>
        </p:nvPicPr>
        <p:blipFill>
          <a:blip r:embed="rId5"/>
          <a:srcRect/>
          <a:stretch/>
        </p:blipFill>
        <p:spPr>
          <a:xfrm>
            <a:off x="353151" y="1430802"/>
            <a:ext cx="5732107" cy="2396480"/>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1A5564AC-0C9B-D162-C7C7-9D0029296983}"/>
              </a:ext>
            </a:extLst>
          </p:cNvPr>
          <p:cNvGraphicFramePr>
            <a:graphicFrameLocks noGrp="1"/>
          </p:cNvGraphicFramePr>
          <p:nvPr>
            <p:custDataLst>
              <p:tags r:id="rId1"/>
            </p:custDataLst>
            <p:extLst>
              <p:ext uri="{D42A27DB-BD31-4B8C-83A1-F6EECF244321}">
                <p14:modId xmlns:p14="http://schemas.microsoft.com/office/powerpoint/2010/main" val="137733996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b="0" i="0" u="none" strike="noStrike" baseline="0" noProof="0">
                          <a:solidFill>
                            <a:srgbClr val="000000"/>
                          </a:solidFill>
                          <a:latin typeface="Helvetica"/>
                        </a:rPr>
                        <a:t>201.712</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$96.40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$19,445.04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126649BB-94FC-ABC9-129C-312593C8D4A7}"/>
              </a:ext>
            </a:extLst>
          </p:cNvPr>
          <p:cNvGraphicFramePr>
            <a:graphicFrameLocks noGrp="1"/>
          </p:cNvGraphicFramePr>
          <p:nvPr>
            <p:custDataLst>
              <p:tags r:id="rId2"/>
            </p:custDataLst>
            <p:extLst>
              <p:ext uri="{D42A27DB-BD31-4B8C-83A1-F6EECF244321}">
                <p14:modId xmlns:p14="http://schemas.microsoft.com/office/powerpoint/2010/main" val="2532429600"/>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$11.47B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34.61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4.96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234674420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800" b="1" dirty="0">
                <a:solidFill>
                  <a:srgbClr val="01B385"/>
                </a:solidFill>
                <a:latin typeface="+mj-lt"/>
              </a:rPr>
              <a:t>THE CHARLES SCHWAB </a:t>
            </a:r>
            <a:br>
              <a:rPr lang="en-US" sz="4800" b="1" dirty="0">
                <a:solidFill>
                  <a:srgbClr val="01B385"/>
                </a:solidFill>
                <a:latin typeface="+mj-lt"/>
              </a:rPr>
            </a:br>
            <a:r>
              <a:rPr lang="en-US" sz="4800" b="1" dirty="0">
                <a:solidFill>
                  <a:srgbClr val="01B385"/>
                </a:solidFill>
                <a:latin typeface="+mj-lt"/>
              </a:rPr>
              <a:t>CORPORATION: SCHW</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$73.34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Financials</a:t>
            </a:r>
          </a:p>
          <a:p>
            <a:pPr marL="285750" indent="-285750">
              <a:buFont typeface="Arial" panose="020B0604020202020204" pitchFamily="34" charset="0"/>
              <a:buChar char="•"/>
            </a:pPr>
            <a:r>
              <a:rPr lang="en-US" sz="1400" b="1" dirty="0">
                <a:latin typeface="+mn-lt"/>
              </a:rPr>
              <a:t>Schwab</a:t>
            </a:r>
            <a:r>
              <a:rPr lang="en-US" sz="1400" dirty="0">
                <a:latin typeface="+mn-lt"/>
              </a:rPr>
              <a:t> is a leading financial services firm known for it brokerage, banking and wealth management services, catering to institutional clients and individual investors with a focus on transparency, accessibility, and customer-centricity.</a:t>
            </a:r>
          </a:p>
          <a:p>
            <a:pPr marL="285750" indent="-285750">
              <a:buFont typeface="Arial" panose="020B0604020202020204" pitchFamily="34" charset="0"/>
              <a:buChar char="•"/>
            </a:pPr>
            <a:endParaRPr lang="en-US" sz="1400" dirty="0">
              <a:latin typeface="+mn-lt"/>
            </a:endParaRPr>
          </a:p>
          <a:p>
            <a:pPr marL="285750" indent="-285750">
              <a:buFont typeface="Arial" panose="020B0604020202020204" pitchFamily="34" charset="0"/>
              <a:buChar char="•"/>
            </a:pPr>
            <a:r>
              <a:rPr lang="en-US" sz="1400" dirty="0">
                <a:latin typeface="+mn-lt"/>
              </a:rPr>
              <a:t>Schwab has a consistent focus on client education and empowerment, fostering long-term relationships and loyalty, which supports stable growth and enhances performance.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File:Charles Schwab Corporation logo ...">
            <a:extLst>
              <a:ext uri="{FF2B5EF4-FFF2-40B4-BE49-F238E27FC236}">
                <a16:creationId xmlns:a16="http://schemas.microsoft.com/office/drawing/2014/main" id="{49D0D103-5EEB-89BC-186B-F9ECA85848DB}"/>
              </a:ext>
            </a:extLst>
          </p:cNvPr>
          <p:cNvPicPr>
            <a:picLocks noChangeAspect="1"/>
          </p:cNvPicPr>
          <p:nvPr/>
        </p:nvPicPr>
        <p:blipFill>
          <a:blip r:embed="rId4"/>
          <a:stretch>
            <a:fillRect/>
          </a:stretch>
        </p:blipFill>
        <p:spPr>
          <a:xfrm>
            <a:off x="10350599" y="422762"/>
            <a:ext cx="1220048" cy="970821"/>
          </a:xfrm>
          <a:prstGeom prst="rect">
            <a:avLst/>
          </a:prstGeom>
        </p:spPr>
      </p:pic>
      <p:pic>
        <p:nvPicPr>
          <p:cNvPr id="5" name="Picture 4">
            <a:extLst>
              <a:ext uri="{FF2B5EF4-FFF2-40B4-BE49-F238E27FC236}">
                <a16:creationId xmlns:a16="http://schemas.microsoft.com/office/drawing/2014/main" id="{755595A7-2106-B3FE-6798-A6FC8A80EC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57756"/>
            <a:ext cx="5727838" cy="2369525"/>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8" name="Table 7">
            <a:extLst>
              <a:ext uri="{FF2B5EF4-FFF2-40B4-BE49-F238E27FC236}">
                <a16:creationId xmlns:a16="http://schemas.microsoft.com/office/drawing/2014/main" id="{492ADAFA-9F00-CE02-78E9-C0379C253250}"/>
              </a:ext>
            </a:extLst>
          </p:cNvPr>
          <p:cNvGraphicFramePr>
            <a:graphicFrameLocks noGrp="1"/>
          </p:cNvGraphicFramePr>
          <p:nvPr>
            <p:custDataLst>
              <p:tags r:id="rId1"/>
            </p:custDataLst>
            <p:extLst>
              <p:ext uri="{D42A27DB-BD31-4B8C-83A1-F6EECF244321}">
                <p14:modId xmlns:p14="http://schemas.microsoft.com/office/powerpoint/2010/main" val="24824999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3/26/2024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70.48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$71.30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$5,025.34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8D084945-DAC7-4BC5-BAA0-AA090C6A1914}"/>
              </a:ext>
            </a:extLst>
          </p:cNvPr>
          <p:cNvGraphicFramePr>
            <a:graphicFrameLocks noGrp="1"/>
          </p:cNvGraphicFramePr>
          <p:nvPr>
            <p:custDataLst>
              <p:tags r:id="rId2"/>
            </p:custDataLst>
            <p:extLst>
              <p:ext uri="{D42A27DB-BD31-4B8C-83A1-F6EECF244321}">
                <p14:modId xmlns:p14="http://schemas.microsoft.com/office/powerpoint/2010/main" val="3655776309"/>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$136.25B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31.18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80211811"/>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122278"/>
            <a:ext cx="8989630" cy="1473200"/>
          </a:xfrm>
        </p:spPr>
        <p:txBody>
          <a:bodyPr lIns="91440" tIns="45720" rIns="91440" bIns="45720" anchor="b">
            <a:normAutofit/>
          </a:bodyPr>
          <a:lstStyle/>
          <a:p>
            <a:r>
              <a:rPr lang="en-US" sz="4400" b="1" dirty="0">
                <a:solidFill>
                  <a:srgbClr val="01B385"/>
                </a:solidFill>
                <a:latin typeface="+mj-lt"/>
              </a:rPr>
              <a:t>VERTEX PHARMACEUTICALS INCORPORATED: VRTX</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$468.71</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Healthcare</a:t>
            </a:r>
          </a:p>
          <a:p>
            <a:pPr marL="285750" indent="-285750">
              <a:buFont typeface="Arial" panose="020B0604020202020204" pitchFamily="34" charset="0"/>
              <a:buChar char="•"/>
            </a:pPr>
            <a:r>
              <a:rPr lang="en-US" sz="1400" b="1" dirty="0">
                <a:latin typeface="+mn-lt"/>
              </a:rPr>
              <a:t>Vertex Pharmaceuticals </a:t>
            </a:r>
            <a:r>
              <a:rPr lang="en-US" sz="1400" dirty="0">
                <a:latin typeface="+mn-lt"/>
              </a:rPr>
              <a:t>is a biotech company specializing in the development and commercialization of innovative therapies for serious diseases, particularly focusing on cystic fibrosis and other genetic disorders.</a:t>
            </a:r>
          </a:p>
          <a:p>
            <a:pPr marL="285750" indent="-285750">
              <a:buFont typeface="Arial" panose="020B0604020202020204" pitchFamily="34" charset="0"/>
              <a:buChar char="•"/>
            </a:pPr>
            <a:r>
              <a:rPr lang="en-US" sz="1400" dirty="0">
                <a:latin typeface="+mn-lt"/>
              </a:rPr>
              <a:t>Vertex is a leader in cystic fibrosis therapies, strategic diversification into new therapeutic areas, global market expansion, commitment to R&amp;D, and solid financial performance.</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Corporate Logos | Vertex ...">
            <a:extLst>
              <a:ext uri="{FF2B5EF4-FFF2-40B4-BE49-F238E27FC236}">
                <a16:creationId xmlns:a16="http://schemas.microsoft.com/office/drawing/2014/main" id="{52093CD5-3148-3471-9BAA-73628376ED5F}"/>
              </a:ext>
            </a:extLst>
          </p:cNvPr>
          <p:cNvPicPr>
            <a:picLocks noChangeAspect="1"/>
          </p:cNvPicPr>
          <p:nvPr/>
        </p:nvPicPr>
        <p:blipFill>
          <a:blip r:embed="rId4"/>
          <a:stretch>
            <a:fillRect/>
          </a:stretch>
        </p:blipFill>
        <p:spPr>
          <a:xfrm>
            <a:off x="10176035" y="390084"/>
            <a:ext cx="1394612" cy="1003499"/>
          </a:xfrm>
          <a:prstGeom prst="rect">
            <a:avLst/>
          </a:prstGeom>
        </p:spPr>
      </p:pic>
      <p:pic>
        <p:nvPicPr>
          <p:cNvPr id="6" name="Picture 5">
            <a:extLst>
              <a:ext uri="{FF2B5EF4-FFF2-40B4-BE49-F238E27FC236}">
                <a16:creationId xmlns:a16="http://schemas.microsoft.com/office/drawing/2014/main" id="{A5208FEA-FC92-2CB9-BCAA-F51ADE984E6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68161" y="1464504"/>
            <a:ext cx="5727838" cy="2286498"/>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7" name="Table 6">
            <a:extLst>
              <a:ext uri="{FF2B5EF4-FFF2-40B4-BE49-F238E27FC236}">
                <a16:creationId xmlns:a16="http://schemas.microsoft.com/office/drawing/2014/main" id="{4EF2D83A-20D2-DE30-B373-BB06139DA09B}"/>
              </a:ext>
            </a:extLst>
          </p:cNvPr>
          <p:cNvGraphicFramePr>
            <a:graphicFrameLocks noGrp="1"/>
          </p:cNvGraphicFramePr>
          <p:nvPr>
            <p:custDataLst>
              <p:tags r:id="rId1"/>
            </p:custDataLst>
            <p:extLst>
              <p:ext uri="{D42A27DB-BD31-4B8C-83A1-F6EECF244321}">
                <p14:modId xmlns:p14="http://schemas.microsoft.com/office/powerpoint/2010/main" val="1764220105"/>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dirty="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9/29/2023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$349.66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$8,042.24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0E24BF1A-20FC-C3C3-8A16-E46EB1D7DF5C}"/>
              </a:ext>
            </a:extLst>
          </p:cNvPr>
          <p:cNvGraphicFramePr>
            <a:graphicFrameLocks noGrp="1"/>
          </p:cNvGraphicFramePr>
          <p:nvPr>
            <p:custDataLst>
              <p:tags r:id="rId2"/>
            </p:custDataLst>
            <p:extLst>
              <p:ext uri="{D42A27DB-BD31-4B8C-83A1-F6EECF244321}">
                <p14:modId xmlns:p14="http://schemas.microsoft.com/office/powerpoint/2010/main" val="3818601213"/>
              </p:ext>
            </p:extLst>
          </p:nvPr>
        </p:nvGraphicFramePr>
        <p:xfrm>
          <a:off x="6337437"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$122.56B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15.39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866277328"/>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2C85A5-70A8-4FD1-A84E-9CDC9DA1E745}"/>
              </a:ext>
            </a:extLst>
          </p:cNvPr>
          <p:cNvSpPr>
            <a:spLocks noGrp="1"/>
          </p:cNvSpPr>
          <p:nvPr>
            <p:ph type="ctrTitle"/>
          </p:nvPr>
        </p:nvSpPr>
        <p:spPr>
          <a:xfrm>
            <a:off x="1981200" y="2413000"/>
            <a:ext cx="8229600" cy="1016000"/>
          </a:xfrm>
        </p:spPr>
        <p:txBody>
          <a:bodyPr>
            <a:normAutofit/>
          </a:bodyPr>
          <a:lstStyle/>
          <a:p>
            <a:pPr algn="ctr"/>
            <a:r>
              <a:rPr lang="en-US" sz="7000" b="1">
                <a:latin typeface="+mj-lt"/>
              </a:rPr>
              <a:t>Value Strategy </a:t>
            </a:r>
          </a:p>
        </p:txBody>
      </p:sp>
    </p:spTree>
    <p:extLst>
      <p:ext uri="{BB962C8B-B14F-4D97-AF65-F5344CB8AC3E}">
        <p14:creationId xmlns:p14="http://schemas.microsoft.com/office/powerpoint/2010/main" val="385498339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20358" y="196909"/>
            <a:ext cx="8989630" cy="878417"/>
          </a:xfrm>
        </p:spPr>
        <p:txBody>
          <a:bodyPr lIns="91440" tIns="45720" rIns="91440" bIns="45720" anchor="b">
            <a:normAutofit/>
          </a:bodyPr>
          <a:lstStyle/>
          <a:p>
            <a:r>
              <a:rPr lang="en-US" sz="4400" b="1" dirty="0">
                <a:latin typeface="+mj-lt"/>
              </a:rPr>
              <a:t>Bank of America Corp</a:t>
            </a:r>
            <a:r>
              <a:rPr lang="en-US" sz="4400" b="1" dirty="0">
                <a:solidFill>
                  <a:srgbClr val="01B385"/>
                </a:solidFill>
                <a:latin typeface="+mj-lt"/>
              </a:rPr>
              <a:t>: BAC</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$39.49</a:t>
            </a: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300" dirty="0">
                <a:latin typeface="+mn-lt"/>
              </a:rPr>
              <a:t>Financials</a:t>
            </a:r>
          </a:p>
          <a:p>
            <a:pPr marL="285750" indent="-285750">
              <a:buFont typeface="Arial" panose="020B0604020202020204" pitchFamily="34" charset="0"/>
              <a:buChar char="•"/>
            </a:pPr>
            <a:r>
              <a:rPr lang="en-US" sz="1300" b="1" dirty="0">
                <a:latin typeface="+mn-lt"/>
              </a:rPr>
              <a:t>Bank of America Corporation</a:t>
            </a:r>
            <a:r>
              <a:rPr lang="en-US" sz="1300" dirty="0">
                <a:latin typeface="+mn-lt"/>
              </a:rPr>
              <a:t>, through its subsidiaries, provides banking and financial products and services for individual consumers, small and middle-market businesses, institutional investors, large corporations, and governments worldwide. </a:t>
            </a:r>
          </a:p>
          <a:p>
            <a:pPr marL="285750" indent="-285750">
              <a:buFont typeface="Arial" panose="020B0604020202020204" pitchFamily="34" charset="0"/>
              <a:buChar char="•"/>
            </a:pPr>
            <a:r>
              <a:rPr lang="en-US" sz="1300" dirty="0">
                <a:latin typeface="+mn-lt"/>
              </a:rPr>
              <a:t>They operate in four segments: Consumer Banking, Global Wealth &amp; Investment Management, Global Banking, and Global Markets. </a:t>
            </a:r>
          </a:p>
          <a:p>
            <a:pPr marL="285750" indent="-285750">
              <a:buFont typeface="Arial" panose="020B0604020202020204" pitchFamily="34" charset="0"/>
              <a:buChar char="•"/>
            </a:pPr>
            <a:r>
              <a:rPr lang="en-US" sz="1300" dirty="0">
                <a:latin typeface="+mn-lt"/>
              </a:rPr>
              <a:t>Bank of America Corp plans to continue improving processes to generate savings that can be reinvested in growth.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A logo of a company&#10;&#10;Description automatically generated">
            <a:extLst>
              <a:ext uri="{FF2B5EF4-FFF2-40B4-BE49-F238E27FC236}">
                <a16:creationId xmlns:a16="http://schemas.microsoft.com/office/drawing/2014/main" id="{3FD564D0-A37B-A391-9DBB-BEEC554BB886}"/>
              </a:ext>
            </a:extLst>
          </p:cNvPr>
          <p:cNvPicPr>
            <a:picLocks noChangeAspect="1"/>
          </p:cNvPicPr>
          <p:nvPr/>
        </p:nvPicPr>
        <p:blipFill>
          <a:blip r:embed="rId4"/>
          <a:stretch>
            <a:fillRect/>
          </a:stretch>
        </p:blipFill>
        <p:spPr>
          <a:xfrm>
            <a:off x="9661413" y="469773"/>
            <a:ext cx="1909234" cy="878417"/>
          </a:xfrm>
          <a:prstGeom prst="rect">
            <a:avLst/>
          </a:prstGeom>
        </p:spPr>
      </p:pic>
      <p:pic>
        <p:nvPicPr>
          <p:cNvPr id="5" name="Picture 4" descr="A graph of stock market&#10;&#10;Description automatically generated">
            <a:extLst>
              <a:ext uri="{FF2B5EF4-FFF2-40B4-BE49-F238E27FC236}">
                <a16:creationId xmlns:a16="http://schemas.microsoft.com/office/drawing/2014/main" id="{F9CE3907-4950-D5E1-4A4F-56F9D6AAC895}"/>
              </a:ext>
            </a:extLst>
          </p:cNvPr>
          <p:cNvPicPr>
            <a:picLocks noChangeAspect="1"/>
          </p:cNvPicPr>
          <p:nvPr/>
        </p:nvPicPr>
        <p:blipFill>
          <a:blip r:embed="rId5"/>
          <a:stretch>
            <a:fillRect/>
          </a:stretch>
        </p:blipFill>
        <p:spPr>
          <a:xfrm>
            <a:off x="370417" y="1340637"/>
            <a:ext cx="5725584" cy="2483392"/>
          </a:xfrm>
          <a:prstGeom prst="rect">
            <a:avLst/>
          </a:prstGeom>
        </p:spPr>
      </p:pic>
      <p:graphicFrame>
        <p:nvGraphicFramePr>
          <p:cNvPr id="8" name="Table 7">
            <a:extLst>
              <a:ext uri="{FF2B5EF4-FFF2-40B4-BE49-F238E27FC236}">
                <a16:creationId xmlns:a16="http://schemas.microsoft.com/office/drawing/2014/main" id="{0E8CF232-FA1B-8AA5-BBDB-9144EC4EAA14}"/>
              </a:ext>
            </a:extLst>
          </p:cNvPr>
          <p:cNvGraphicFramePr>
            <a:graphicFrameLocks noGrp="1"/>
          </p:cNvGraphicFramePr>
          <p:nvPr>
            <p:custDataLst>
              <p:tags r:id="rId1"/>
            </p:custDataLst>
            <p:extLst>
              <p:ext uri="{D42A27DB-BD31-4B8C-83A1-F6EECF244321}">
                <p14:modId xmlns:p14="http://schemas.microsoft.com/office/powerpoint/2010/main" val="160914875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4/4/2024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37.11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14,844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718FAB29-3EB9-394A-2370-0BE6728C1F08}"/>
              </a:ext>
            </a:extLst>
          </p:cNvPr>
          <p:cNvGraphicFramePr>
            <a:graphicFrameLocks noGrp="1"/>
          </p:cNvGraphicFramePr>
          <p:nvPr>
            <p:custDataLst>
              <p:tags r:id="rId2"/>
            </p:custDataLst>
            <p:extLst>
              <p:ext uri="{D42A27DB-BD31-4B8C-83A1-F6EECF244321}">
                <p14:modId xmlns:p14="http://schemas.microsoft.com/office/powerpoint/2010/main" val="1598422713"/>
              </p:ext>
            </p:extLst>
          </p:nvPr>
        </p:nvGraphicFramePr>
        <p:xfrm>
          <a:off x="6337438" y="4000388"/>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307.97B</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13.60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2.90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275477402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387837"/>
            <a:ext cx="8989630" cy="820522"/>
          </a:xfrm>
        </p:spPr>
        <p:txBody>
          <a:bodyPr lIns="91440" tIns="45720" rIns="91440" bIns="45720" anchor="b">
            <a:normAutofit/>
          </a:bodyPr>
          <a:lstStyle/>
          <a:p>
            <a:r>
              <a:rPr lang="en-US" sz="4400" b="1" dirty="0">
                <a:solidFill>
                  <a:srgbClr val="01B385"/>
                </a:solidFill>
                <a:latin typeface="+mj-lt"/>
              </a:rPr>
              <a:t>GE Aerospace: GE</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$164.24</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Industrials </a:t>
            </a:r>
          </a:p>
          <a:p>
            <a:pPr marL="285750" indent="-285750">
              <a:buFont typeface="Arial" panose="020B0604020202020204" pitchFamily="34" charset="0"/>
              <a:buChar char="•"/>
            </a:pPr>
            <a:r>
              <a:rPr lang="en-US" sz="1400" b="1" dirty="0">
                <a:latin typeface="+mn-lt"/>
              </a:rPr>
              <a:t>GE Aerospace </a:t>
            </a:r>
            <a:r>
              <a:rPr lang="en-US" sz="1400" dirty="0">
                <a:latin typeface="+mn-lt"/>
              </a:rPr>
              <a:t>is a world-leading provider of jet and turboprop engines, components, and integrated systems for various aircrafts. </a:t>
            </a:r>
          </a:p>
          <a:p>
            <a:pPr marL="285750" indent="-285750">
              <a:buFont typeface="Arial" panose="020B0604020202020204" pitchFamily="34" charset="0"/>
              <a:buChar char="•"/>
            </a:pPr>
            <a:r>
              <a:rPr lang="en-US" sz="1400" dirty="0">
                <a:latin typeface="+mn-lt"/>
              </a:rPr>
              <a:t>They aim to be a net-zero company by 2050 for emissions associated with their products and are actively developing next-generation technologies for increased fuel efficiency and reduced CO2 emissions. </a:t>
            </a:r>
          </a:p>
          <a:p>
            <a:pPr marL="285750" indent="-285750">
              <a:buFont typeface="Arial" panose="020B0604020202020204" pitchFamily="34" charset="0"/>
              <a:buChar char="•"/>
            </a:pPr>
            <a:r>
              <a:rPr lang="en-US" sz="1400" dirty="0">
                <a:latin typeface="+mn-lt"/>
              </a:rPr>
              <a:t>GE plans to invest over $650 million in upgrading their supply chain and manufacturing facilities.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A blue and white logo&#10;&#10;Description automatically generated">
            <a:extLst>
              <a:ext uri="{FF2B5EF4-FFF2-40B4-BE49-F238E27FC236}">
                <a16:creationId xmlns:a16="http://schemas.microsoft.com/office/drawing/2014/main" id="{0B4C2627-DB08-F161-8F66-76B098BEECF3}"/>
              </a:ext>
            </a:extLst>
          </p:cNvPr>
          <p:cNvPicPr>
            <a:picLocks noChangeAspect="1"/>
          </p:cNvPicPr>
          <p:nvPr/>
        </p:nvPicPr>
        <p:blipFill>
          <a:blip r:embed="rId4"/>
          <a:stretch>
            <a:fillRect/>
          </a:stretch>
        </p:blipFill>
        <p:spPr>
          <a:xfrm>
            <a:off x="10664713" y="387838"/>
            <a:ext cx="905934" cy="963084"/>
          </a:xfrm>
          <a:prstGeom prst="rect">
            <a:avLst/>
          </a:prstGeom>
        </p:spPr>
      </p:pic>
      <p:pic>
        <p:nvPicPr>
          <p:cNvPr id="6" name="Picture 5" descr="A graph showing the growth of a stock market&#10;&#10;Description automatically generated">
            <a:extLst>
              <a:ext uri="{FF2B5EF4-FFF2-40B4-BE49-F238E27FC236}">
                <a16:creationId xmlns:a16="http://schemas.microsoft.com/office/drawing/2014/main" id="{04E2704C-3636-0835-108F-6FDC1CFF18FD}"/>
              </a:ext>
            </a:extLst>
          </p:cNvPr>
          <p:cNvPicPr>
            <a:picLocks noChangeAspect="1"/>
          </p:cNvPicPr>
          <p:nvPr/>
        </p:nvPicPr>
        <p:blipFill>
          <a:blip r:embed="rId5"/>
          <a:stretch>
            <a:fillRect/>
          </a:stretch>
        </p:blipFill>
        <p:spPr>
          <a:xfrm>
            <a:off x="368161" y="1381464"/>
            <a:ext cx="5727838" cy="2532371"/>
          </a:xfrm>
          <a:prstGeom prst="rect">
            <a:avLst/>
          </a:prstGeom>
        </p:spPr>
      </p:pic>
      <p:graphicFrame>
        <p:nvGraphicFramePr>
          <p:cNvPr id="11" name="Table 10">
            <a:extLst>
              <a:ext uri="{FF2B5EF4-FFF2-40B4-BE49-F238E27FC236}">
                <a16:creationId xmlns:a16="http://schemas.microsoft.com/office/drawing/2014/main" id="{3F2C9F78-AF28-A5B2-06B0-FA545467881A}"/>
              </a:ext>
            </a:extLst>
          </p:cNvPr>
          <p:cNvGraphicFramePr>
            <a:graphicFrameLocks noGrp="1"/>
          </p:cNvGraphicFramePr>
          <p:nvPr>
            <p:custDataLst>
              <p:tags r:id="rId1"/>
            </p:custDataLst>
            <p:extLst>
              <p:ext uri="{D42A27DB-BD31-4B8C-83A1-F6EECF244321}">
                <p14:modId xmlns:p14="http://schemas.microsoft.com/office/powerpoint/2010/main" val="157937015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06/20/2024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dirty="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165.13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6,770.33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3" name="Table 12">
            <a:extLst>
              <a:ext uri="{FF2B5EF4-FFF2-40B4-BE49-F238E27FC236}">
                <a16:creationId xmlns:a16="http://schemas.microsoft.com/office/drawing/2014/main" id="{C1CFD799-A33F-C757-F407-827094E5CE6A}"/>
              </a:ext>
            </a:extLst>
          </p:cNvPr>
          <p:cNvGraphicFramePr>
            <a:graphicFrameLocks noGrp="1"/>
          </p:cNvGraphicFramePr>
          <p:nvPr>
            <p:custDataLst>
              <p:tags r:id="rId2"/>
            </p:custDataLst>
            <p:extLst>
              <p:ext uri="{D42A27DB-BD31-4B8C-83A1-F6EECF244321}">
                <p14:modId xmlns:p14="http://schemas.microsoft.com/office/powerpoint/2010/main" val="2678543254"/>
              </p:ext>
            </p:extLst>
          </p:nvPr>
        </p:nvGraphicFramePr>
        <p:xfrm>
          <a:off x="6337438" y="4009815"/>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175.84B</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52.64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3.04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90159828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387837"/>
            <a:ext cx="8989630" cy="820522"/>
          </a:xfrm>
        </p:spPr>
        <p:txBody>
          <a:bodyPr lIns="91440" tIns="45720" rIns="91440" bIns="45720" anchor="b">
            <a:normAutofit/>
          </a:bodyPr>
          <a:lstStyle/>
          <a:p>
            <a:r>
              <a:rPr lang="en-US" sz="4400" b="1" dirty="0">
                <a:latin typeface="+mj-lt"/>
              </a:rPr>
              <a:t>Citigroup Inc</a:t>
            </a:r>
            <a:r>
              <a:rPr lang="en-US" sz="4400" b="1" dirty="0">
                <a:solidFill>
                  <a:srgbClr val="01B385"/>
                </a:solidFill>
                <a:latin typeface="+mj-lt"/>
              </a:rPr>
              <a:t>: C</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$59.99</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Financials</a:t>
            </a:r>
          </a:p>
          <a:p>
            <a:pPr marL="285750" indent="-285750">
              <a:buFont typeface="Arial" panose="020B0604020202020204" pitchFamily="34" charset="0"/>
              <a:buChar char="•"/>
            </a:pPr>
            <a:r>
              <a:rPr lang="en-US" sz="1400" b="1" dirty="0">
                <a:latin typeface="+mn-lt"/>
              </a:rPr>
              <a:t>Citigroup Inc. </a:t>
            </a:r>
            <a:r>
              <a:rPr lang="en-US" sz="1400" dirty="0">
                <a:latin typeface="+mn-lt"/>
              </a:rPr>
              <a:t>is a diversified financial service holding company, provides various financial product and services to consumers, corporations, governments, and institutions worldwide. </a:t>
            </a:r>
          </a:p>
          <a:p>
            <a:pPr marL="285750" indent="-285750">
              <a:buFont typeface="Arial" panose="020B0604020202020204" pitchFamily="34" charset="0"/>
              <a:buChar char="•"/>
            </a:pPr>
            <a:r>
              <a:rPr lang="en-US" sz="1400" dirty="0">
                <a:latin typeface="+mn-lt"/>
              </a:rPr>
              <a:t>Citigroup operates through five segments: The Services segment, The Market segment, The Banking segment, The U.S. Personal banking segment, and The Wealth segment.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3" name="Picture 2" descr="A close-up of a logo&#10;&#10;Description automatically generated">
            <a:extLst>
              <a:ext uri="{FF2B5EF4-FFF2-40B4-BE49-F238E27FC236}">
                <a16:creationId xmlns:a16="http://schemas.microsoft.com/office/drawing/2014/main" id="{366DA0C8-7F29-F751-C6D8-FCAACC4C3CD4}"/>
              </a:ext>
            </a:extLst>
          </p:cNvPr>
          <p:cNvPicPr>
            <a:picLocks noChangeAspect="1"/>
          </p:cNvPicPr>
          <p:nvPr/>
        </p:nvPicPr>
        <p:blipFill>
          <a:blip r:embed="rId4"/>
          <a:stretch>
            <a:fillRect/>
          </a:stretch>
        </p:blipFill>
        <p:spPr>
          <a:xfrm>
            <a:off x="10383197" y="416787"/>
            <a:ext cx="1187450" cy="838200"/>
          </a:xfrm>
          <a:prstGeom prst="rect">
            <a:avLst/>
          </a:prstGeom>
        </p:spPr>
      </p:pic>
      <p:pic>
        <p:nvPicPr>
          <p:cNvPr id="5" name="Picture 4">
            <a:extLst>
              <a:ext uri="{FF2B5EF4-FFF2-40B4-BE49-F238E27FC236}">
                <a16:creationId xmlns:a16="http://schemas.microsoft.com/office/drawing/2014/main" id="{F473748E-B05E-C958-F9F0-886745CFBB11}"/>
              </a:ext>
            </a:extLst>
          </p:cNvPr>
          <p:cNvPicPr>
            <a:picLocks noChangeAspect="1"/>
          </p:cNvPicPr>
          <p:nvPr/>
        </p:nvPicPr>
        <p:blipFill>
          <a:blip r:embed="rId5"/>
          <a:stretch>
            <a:fillRect/>
          </a:stretch>
        </p:blipFill>
        <p:spPr>
          <a:xfrm>
            <a:off x="239212" y="1389616"/>
            <a:ext cx="5856788" cy="2386464"/>
          </a:xfrm>
          <a:prstGeom prst="rect">
            <a:avLst/>
          </a:prstGeom>
        </p:spPr>
      </p:pic>
      <p:graphicFrame>
        <p:nvGraphicFramePr>
          <p:cNvPr id="8" name="Table 7">
            <a:extLst>
              <a:ext uri="{FF2B5EF4-FFF2-40B4-BE49-F238E27FC236}">
                <a16:creationId xmlns:a16="http://schemas.microsoft.com/office/drawing/2014/main" id="{FD2C5AE9-EAA6-8F97-688B-199E2B621F41}"/>
              </a:ext>
            </a:extLst>
          </p:cNvPr>
          <p:cNvGraphicFramePr>
            <a:graphicFrameLocks noGrp="1"/>
          </p:cNvGraphicFramePr>
          <p:nvPr>
            <p:custDataLst>
              <p:tags r:id="rId1"/>
            </p:custDataLst>
            <p:extLst>
              <p:ext uri="{D42A27DB-BD31-4B8C-83A1-F6EECF244321}">
                <p14:modId xmlns:p14="http://schemas.microsoft.com/office/powerpoint/2010/main" val="3800100135"/>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6/5/2024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61.28</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5,208.38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9" name="Table 8">
            <a:extLst>
              <a:ext uri="{FF2B5EF4-FFF2-40B4-BE49-F238E27FC236}">
                <a16:creationId xmlns:a16="http://schemas.microsoft.com/office/drawing/2014/main" id="{F7B4A08D-9656-7A79-C72B-41154F9E85EB}"/>
              </a:ext>
            </a:extLst>
          </p:cNvPr>
          <p:cNvGraphicFramePr>
            <a:graphicFrameLocks noGrp="1"/>
          </p:cNvGraphicFramePr>
          <p:nvPr>
            <p:custDataLst>
              <p:tags r:id="rId2"/>
            </p:custDataLst>
            <p:extLst>
              <p:ext uri="{D42A27DB-BD31-4B8C-83A1-F6EECF244321}">
                <p14:modId xmlns:p14="http://schemas.microsoft.com/office/powerpoint/2010/main" val="1397507897"/>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117.46B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18.23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1.58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76516452"/>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39211" y="387837"/>
            <a:ext cx="8989630" cy="820522"/>
          </a:xfrm>
        </p:spPr>
        <p:txBody>
          <a:bodyPr lIns="91440" tIns="45720" rIns="91440" bIns="45720" anchor="b">
            <a:normAutofit/>
          </a:bodyPr>
          <a:lstStyle/>
          <a:p>
            <a:r>
              <a:rPr lang="en-US" sz="4400" b="1" dirty="0">
                <a:solidFill>
                  <a:srgbClr val="01B385"/>
                </a:solidFill>
                <a:latin typeface="+mj-lt"/>
              </a:rPr>
              <a:t>JPMorgan Chase &amp; Co: JPM</a:t>
            </a:r>
          </a:p>
        </p:txBody>
      </p:sp>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$196.30</a:t>
            </a: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Financials</a:t>
            </a:r>
          </a:p>
          <a:p>
            <a:pPr marL="285750" indent="-285750">
              <a:buFont typeface="Arial" panose="020B0604020202020204" pitchFamily="34" charset="0"/>
              <a:buChar char="•"/>
            </a:pPr>
            <a:r>
              <a:rPr lang="en-US" sz="1400" b="1" dirty="0">
                <a:latin typeface="+mn-lt"/>
              </a:rPr>
              <a:t>JPMorgan Chase </a:t>
            </a:r>
            <a:r>
              <a:rPr lang="en-US" sz="1400" dirty="0">
                <a:latin typeface="+mn-lt"/>
              </a:rPr>
              <a:t>is a major player in the global financial services industry, offering a comprehensive suite of financial products and services to clients around the world. </a:t>
            </a:r>
          </a:p>
          <a:p>
            <a:pPr marL="285750" indent="-285750">
              <a:buFont typeface="Arial" panose="020B0604020202020204" pitchFamily="34" charset="0"/>
              <a:buChar char="•"/>
            </a:pPr>
            <a:r>
              <a:rPr lang="en-US" sz="1400" dirty="0">
                <a:latin typeface="+mn-lt"/>
              </a:rPr>
              <a:t>Operates through four segments: Consumer &amp; Community Banking, Corporate &amp; Investment Bank, Commercial Banking, and Asset &amp; Wealth Management.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pic>
        <p:nvPicPr>
          <p:cNvPr id="2" name="Picture 1" descr="A blue and white sign&#10;&#10;Description automatically generated">
            <a:extLst>
              <a:ext uri="{FF2B5EF4-FFF2-40B4-BE49-F238E27FC236}">
                <a16:creationId xmlns:a16="http://schemas.microsoft.com/office/drawing/2014/main" id="{50A012A4-EA92-92D1-04BE-ADC11D89EF23}"/>
              </a:ext>
            </a:extLst>
          </p:cNvPr>
          <p:cNvPicPr>
            <a:picLocks noChangeAspect="1"/>
          </p:cNvPicPr>
          <p:nvPr/>
        </p:nvPicPr>
        <p:blipFill>
          <a:blip r:embed="rId4"/>
          <a:stretch>
            <a:fillRect/>
          </a:stretch>
        </p:blipFill>
        <p:spPr>
          <a:xfrm>
            <a:off x="9326979" y="528552"/>
            <a:ext cx="2243668" cy="793750"/>
          </a:xfrm>
          <a:prstGeom prst="rect">
            <a:avLst/>
          </a:prstGeom>
        </p:spPr>
      </p:pic>
      <p:pic>
        <p:nvPicPr>
          <p:cNvPr id="6" name="Picture 5">
            <a:extLst>
              <a:ext uri="{FF2B5EF4-FFF2-40B4-BE49-F238E27FC236}">
                <a16:creationId xmlns:a16="http://schemas.microsoft.com/office/drawing/2014/main" id="{39D86952-A522-D301-0176-D48ABC7B3A37}"/>
              </a:ext>
            </a:extLst>
          </p:cNvPr>
          <p:cNvPicPr>
            <a:picLocks noChangeAspect="1"/>
          </p:cNvPicPr>
          <p:nvPr/>
        </p:nvPicPr>
        <p:blipFill>
          <a:blip r:embed="rId5"/>
          <a:stretch>
            <a:fillRect/>
          </a:stretch>
        </p:blipFill>
        <p:spPr>
          <a:xfrm>
            <a:off x="156771" y="1356364"/>
            <a:ext cx="6180667" cy="2402171"/>
          </a:xfrm>
          <a:prstGeom prst="rect">
            <a:avLst/>
          </a:prstGeom>
        </p:spPr>
      </p:pic>
      <p:graphicFrame>
        <p:nvGraphicFramePr>
          <p:cNvPr id="7" name="Table 6">
            <a:extLst>
              <a:ext uri="{FF2B5EF4-FFF2-40B4-BE49-F238E27FC236}">
                <a16:creationId xmlns:a16="http://schemas.microsoft.com/office/drawing/2014/main" id="{6E1003F2-1962-D743-4C50-B86E94E31CFF}"/>
              </a:ext>
            </a:extLst>
          </p:cNvPr>
          <p:cNvGraphicFramePr>
            <a:graphicFrameLocks noGrp="1"/>
          </p:cNvGraphicFramePr>
          <p:nvPr>
            <p:custDataLst>
              <p:tags r:id="rId1"/>
            </p:custDataLst>
            <p:extLst>
              <p:ext uri="{D42A27DB-BD31-4B8C-83A1-F6EECF244321}">
                <p14:modId xmlns:p14="http://schemas.microsoft.com/office/powerpoint/2010/main" val="3447031239"/>
              </p:ext>
            </p:extLst>
          </p:nvPr>
        </p:nvGraphicFramePr>
        <p:xfrm>
          <a:off x="368161" y="4003389"/>
          <a:ext cx="5727838" cy="1352252"/>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338063">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10/10/2023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338063">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136.61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338063">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145.76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338063">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19,912.46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1" name="Table 10">
            <a:extLst>
              <a:ext uri="{FF2B5EF4-FFF2-40B4-BE49-F238E27FC236}">
                <a16:creationId xmlns:a16="http://schemas.microsoft.com/office/drawing/2014/main" id="{44241BB9-1243-5D85-3776-9A72146C35D4}"/>
              </a:ext>
            </a:extLst>
          </p:cNvPr>
          <p:cNvGraphicFramePr>
            <a:graphicFrameLocks noGrp="1"/>
          </p:cNvGraphicFramePr>
          <p:nvPr>
            <p:custDataLst>
              <p:tags r:id="rId2"/>
            </p:custDataLst>
            <p:extLst>
              <p:ext uri="{D42A27DB-BD31-4B8C-83A1-F6EECF244321}">
                <p14:modId xmlns:p14="http://schemas.microsoft.com/office/powerpoint/2010/main" val="3118012904"/>
              </p:ext>
            </p:extLst>
          </p:nvPr>
        </p:nvGraphicFramePr>
        <p:xfrm>
          <a:off x="6337437" y="4014523"/>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568.79B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11.96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4.44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55826046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$72.81</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Utilities </a:t>
            </a:r>
          </a:p>
          <a:p>
            <a:pPr marL="285750" indent="-285750">
              <a:buFont typeface="Arial" panose="020B0604020202020204" pitchFamily="34" charset="0"/>
              <a:buChar char="•"/>
            </a:pPr>
            <a:r>
              <a:rPr lang="en-US" sz="1400" b="1" dirty="0">
                <a:latin typeface="+mn-lt"/>
              </a:rPr>
              <a:t>NextEra Energy </a:t>
            </a:r>
            <a:r>
              <a:rPr lang="en-US" sz="1400" dirty="0">
                <a:latin typeface="+mn-lt"/>
              </a:rPr>
              <a:t>through its subsidiaries, generates, transmits, distributes, and sells electric power to retail and wholesale customers in North America. </a:t>
            </a:r>
          </a:p>
          <a:p>
            <a:pPr marL="285750" indent="-285750">
              <a:buFont typeface="Arial" panose="020B0604020202020204" pitchFamily="34" charset="0"/>
              <a:buChar char="•"/>
            </a:pPr>
            <a:r>
              <a:rPr lang="en-US" sz="1400" dirty="0">
                <a:latin typeface="+mn-lt"/>
              </a:rPr>
              <a:t>The company was founded in 1925 formerly known as FPL group and changed its name to NextEra Energy Inc. </a:t>
            </a:r>
          </a:p>
          <a:p>
            <a:pPr marL="285750" indent="-285750">
              <a:buFont typeface="Arial" panose="020B0604020202020204" pitchFamily="34" charset="0"/>
              <a:buChar char="•"/>
            </a:pPr>
            <a:r>
              <a:rPr lang="en-US" sz="1400" dirty="0">
                <a:latin typeface="+mn-lt"/>
              </a:rPr>
              <a:t>NextEra expects to remain on track for their overall renewable development expectations of roughly 33 gigawatts to 42 gigawatts from 2023 through 2026.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122902"/>
            <a:ext cx="9583129" cy="1473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5400" b="1" kern="0" dirty="0">
                <a:latin typeface="+mj-lt"/>
              </a:rPr>
              <a:t>Nextera energy inc</a:t>
            </a:r>
            <a:r>
              <a:rPr lang="en-US" sz="5400" b="1" kern="0" dirty="0">
                <a:solidFill>
                  <a:srgbClr val="01B385"/>
                </a:solidFill>
                <a:latin typeface="+mj-lt"/>
              </a:rPr>
              <a:t>: nee</a:t>
            </a:r>
          </a:p>
        </p:txBody>
      </p:sp>
      <p:pic>
        <p:nvPicPr>
          <p:cNvPr id="9" name="Picture 8" descr="A logo of a company&#10;&#10;Description automatically generated">
            <a:extLst>
              <a:ext uri="{FF2B5EF4-FFF2-40B4-BE49-F238E27FC236}">
                <a16:creationId xmlns:a16="http://schemas.microsoft.com/office/drawing/2014/main" id="{DEE215C1-044A-94E8-8108-2FE394DA5FF2}"/>
              </a:ext>
            </a:extLst>
          </p:cNvPr>
          <p:cNvPicPr>
            <a:picLocks noChangeAspect="1"/>
          </p:cNvPicPr>
          <p:nvPr/>
        </p:nvPicPr>
        <p:blipFill>
          <a:blip r:embed="rId4"/>
          <a:stretch>
            <a:fillRect/>
          </a:stretch>
        </p:blipFill>
        <p:spPr>
          <a:xfrm>
            <a:off x="9918699" y="403658"/>
            <a:ext cx="1620625" cy="958851"/>
          </a:xfrm>
          <a:prstGeom prst="rect">
            <a:avLst/>
          </a:prstGeom>
        </p:spPr>
      </p:pic>
      <p:pic>
        <p:nvPicPr>
          <p:cNvPr id="15" name="Picture 14" descr="A graph of a stock market&#10;&#10;Description automatically generated">
            <a:extLst>
              <a:ext uri="{FF2B5EF4-FFF2-40B4-BE49-F238E27FC236}">
                <a16:creationId xmlns:a16="http://schemas.microsoft.com/office/drawing/2014/main" id="{7AA111C9-3DCF-EAE1-65D9-D69D1B02D047}"/>
              </a:ext>
            </a:extLst>
          </p:cNvPr>
          <p:cNvPicPr>
            <a:picLocks noChangeAspect="1"/>
          </p:cNvPicPr>
          <p:nvPr/>
        </p:nvPicPr>
        <p:blipFill>
          <a:blip r:embed="rId5"/>
          <a:stretch>
            <a:fillRect/>
          </a:stretch>
        </p:blipFill>
        <p:spPr>
          <a:xfrm>
            <a:off x="370417" y="1362509"/>
            <a:ext cx="5888981" cy="2513733"/>
          </a:xfrm>
          <a:prstGeom prst="rect">
            <a:avLst/>
          </a:prstGeom>
        </p:spPr>
      </p:pic>
      <p:graphicFrame>
        <p:nvGraphicFramePr>
          <p:cNvPr id="16" name="Table 15">
            <a:extLst>
              <a:ext uri="{FF2B5EF4-FFF2-40B4-BE49-F238E27FC236}">
                <a16:creationId xmlns:a16="http://schemas.microsoft.com/office/drawing/2014/main" id="{D9EE07AC-F42E-0978-43E7-296A6D3A5495}"/>
              </a:ext>
            </a:extLst>
          </p:cNvPr>
          <p:cNvGraphicFramePr>
            <a:graphicFrameLocks noGrp="1"/>
          </p:cNvGraphicFramePr>
          <p:nvPr>
            <p:custDataLst>
              <p:tags r:id="rId1"/>
            </p:custDataLst>
            <p:extLst>
              <p:ext uri="{D42A27DB-BD31-4B8C-83A1-F6EECF244321}">
                <p14:modId xmlns:p14="http://schemas.microsoft.com/office/powerpoint/2010/main" val="2141652899"/>
              </p:ext>
            </p:extLst>
          </p:nvPr>
        </p:nvGraphicFramePr>
        <p:xfrm>
          <a:off x="368161" y="4003389"/>
          <a:ext cx="5727838" cy="1352252"/>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338063">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03/19/2024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338063">
                <a:tc>
                  <a:txBody>
                    <a:bodyPr/>
                    <a:lstStyle/>
                    <a:p>
                      <a:pPr algn="l"/>
                      <a:r>
                        <a:rPr lang="en-US" sz="1600" dirty="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160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338063">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62.06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338063">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9,930.24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7" name="Table 16">
            <a:extLst>
              <a:ext uri="{FF2B5EF4-FFF2-40B4-BE49-F238E27FC236}">
                <a16:creationId xmlns:a16="http://schemas.microsoft.com/office/drawing/2014/main" id="{D5F763F0-9DCC-DD84-6D88-BC3985E6D9AA}"/>
              </a:ext>
            </a:extLst>
          </p:cNvPr>
          <p:cNvGraphicFramePr>
            <a:graphicFrameLocks noGrp="1"/>
          </p:cNvGraphicFramePr>
          <p:nvPr>
            <p:custDataLst>
              <p:tags r:id="rId2"/>
            </p:custDataLst>
            <p:extLst>
              <p:ext uri="{D42A27DB-BD31-4B8C-83A1-F6EECF244321}">
                <p14:modId xmlns:p14="http://schemas.microsoft.com/office/powerpoint/2010/main" val="3733190564"/>
              </p:ext>
            </p:extLst>
          </p:nvPr>
        </p:nvGraphicFramePr>
        <p:xfrm>
          <a:off x="6350000" y="4003389"/>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149.94B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a:t>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pPr lvl="0">
                        <a:buNone/>
                      </a:pPr>
                      <a:r>
                        <a:rPr lang="en-US" sz="1600"/>
                        <a:t>0.81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pPr lvl="0">
                        <a:buNone/>
                      </a:pPr>
                      <a:r>
                        <a:rPr lang="en-US" sz="16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89557031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Box 4"/>
          <p:cNvSpPr txBox="1"/>
          <p:nvPr/>
        </p:nvSpPr>
        <p:spPr>
          <a:xfrm>
            <a:off x="555916" y="354202"/>
            <a:ext cx="6575210" cy="70788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7726" tIns="45720" rIns="27726" bIns="45720" anchor="t">
            <a:spAutoFit/>
          </a:bodyPr>
          <a:lstStyle>
            <a:defPPr marL="0" marR="0" indent="0" algn="l" defTabSz="554584"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1pPr>
            <a:lvl2pPr marL="0" marR="0" indent="277157"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2pPr>
            <a:lvl3pPr marL="0" marR="0" indent="55431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3pPr>
            <a:lvl4pPr marL="0" marR="0" indent="83146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4pPr>
            <a:lvl5pPr marL="0" marR="0" indent="1108626"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5pPr>
            <a:lvl6pPr marL="0" marR="0" indent="138578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6pPr>
            <a:lvl7pPr marL="0" marR="0" indent="166293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7pPr>
            <a:lvl8pPr marL="0" marR="0" indent="1940095"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8pPr>
            <a:lvl9pPr marL="0" marR="0" indent="2217251"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9pPr>
          </a:lstStyle>
          <a:p>
            <a:r>
              <a:rPr sz="4000" b="1" dirty="0">
                <a:solidFill>
                  <a:srgbClr val="01B385"/>
                </a:solidFill>
                <a:latin typeface="+mj-lt"/>
              </a:rPr>
              <a:t>INVESTMENT</a:t>
            </a:r>
            <a:r>
              <a:rPr lang="en-US" sz="4000" b="1" dirty="0">
                <a:solidFill>
                  <a:srgbClr val="01B385"/>
                </a:solidFill>
                <a:latin typeface="+mj-lt"/>
              </a:rPr>
              <a:t> </a:t>
            </a:r>
            <a:r>
              <a:rPr sz="4000" b="1" dirty="0">
                <a:solidFill>
                  <a:srgbClr val="01B385"/>
                </a:solidFill>
                <a:latin typeface="+mj-lt"/>
              </a:rPr>
              <a:t>STRATEGIES</a:t>
            </a:r>
            <a:endParaRPr lang="en-US" sz="4000" dirty="0"/>
          </a:p>
        </p:txBody>
      </p:sp>
      <p:sp>
        <p:nvSpPr>
          <p:cNvPr id="3" name="Text Placeholder 2">
            <a:extLst>
              <a:ext uri="{FF2B5EF4-FFF2-40B4-BE49-F238E27FC236}">
                <a16:creationId xmlns:a16="http://schemas.microsoft.com/office/drawing/2014/main" id="{D7B42C98-21E6-D641-DDED-4CE21CDDD5C6}"/>
              </a:ext>
            </a:extLst>
          </p:cNvPr>
          <p:cNvSpPr>
            <a:spLocks noGrp="1"/>
          </p:cNvSpPr>
          <p:nvPr>
            <p:ph type="body" idx="1"/>
          </p:nvPr>
        </p:nvSpPr>
        <p:spPr>
          <a:xfrm>
            <a:off x="594946" y="1239098"/>
            <a:ext cx="11002107" cy="1154627"/>
          </a:xfrm>
        </p:spPr>
        <p:txBody>
          <a:bodyPr>
            <a:normAutofit/>
          </a:bodyPr>
          <a:lstStyle/>
          <a:p>
            <a:pPr marL="0" marR="0">
              <a:lnSpc>
                <a:spcPct val="115000"/>
              </a:lnSpc>
              <a:spcBef>
                <a:spcPts val="0"/>
              </a:spcBef>
              <a:spcAft>
                <a:spcPts val="800"/>
              </a:spcAft>
            </a:pPr>
            <a:r>
              <a:rPr lang="en-US" sz="1800" b="1" u="sng" kern="100" dirty="0">
                <a:effectLst/>
                <a:latin typeface="+mn-lt"/>
                <a:ea typeface="Aptos" panose="020B0004020202020204" pitchFamily="34" charset="0"/>
                <a:cs typeface="Times New Roman" panose="02020603050405020304" pitchFamily="18" charset="0"/>
              </a:rPr>
              <a:t>Primary Investment </a:t>
            </a:r>
            <a:r>
              <a:rPr lang="en-US" sz="1800" b="1" u="sng" kern="100" dirty="0">
                <a:latin typeface="+mn-lt"/>
                <a:ea typeface="Aptos" panose="020B0004020202020204" pitchFamily="34" charset="0"/>
                <a:cs typeface="Times New Roman" panose="02020603050405020304" pitchFamily="18" charset="0"/>
              </a:rPr>
              <a:t>Philosophy:</a:t>
            </a:r>
            <a:endParaRPr lang="en-US" sz="1800" u="sng" kern="100" dirty="0">
              <a:effectLst/>
              <a:latin typeface="+mn-lt"/>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SzPts val="1000"/>
              <a:buFont typeface="Symbol" pitchFamily="2" charset="2"/>
              <a:buChar char=""/>
              <a:tabLst>
                <a:tab pos="457200" algn="l"/>
              </a:tabLst>
            </a:pPr>
            <a:r>
              <a:rPr lang="en-US" sz="1600" kern="100" dirty="0">
                <a:effectLst/>
                <a:latin typeface="+mn-lt"/>
                <a:ea typeface="Aptos" panose="020B0004020202020204" pitchFamily="34" charset="0"/>
                <a:cs typeface="Times New Roman" panose="02020603050405020304" pitchFamily="18" charset="0"/>
              </a:rPr>
              <a:t>Select stocks that are </a:t>
            </a:r>
            <a:r>
              <a:rPr lang="en-US" sz="1600" u="sng" kern="100" dirty="0">
                <a:effectLst/>
                <a:latin typeface="+mn-lt"/>
                <a:ea typeface="Aptos" panose="020B0004020202020204" pitchFamily="34" charset="0"/>
                <a:cs typeface="Times New Roman" panose="02020603050405020304" pitchFamily="18" charset="0"/>
              </a:rPr>
              <a:t>undervalued</a:t>
            </a:r>
            <a:r>
              <a:rPr lang="en-US" sz="1600" kern="100" dirty="0">
                <a:effectLst/>
                <a:latin typeface="+mn-lt"/>
                <a:ea typeface="Aptos" panose="020B0004020202020204" pitchFamily="34" charset="0"/>
                <a:cs typeface="Times New Roman" panose="02020603050405020304" pitchFamily="18" charset="0"/>
              </a:rPr>
              <a:t> and will </a:t>
            </a:r>
            <a:r>
              <a:rPr lang="en-US" sz="1600" u="sng" kern="100" dirty="0">
                <a:effectLst/>
                <a:latin typeface="+mn-lt"/>
                <a:ea typeface="Aptos" panose="020B0004020202020204" pitchFamily="34" charset="0"/>
                <a:cs typeface="Times New Roman" panose="02020603050405020304" pitchFamily="18" charset="0"/>
              </a:rPr>
              <a:t>outperform</a:t>
            </a:r>
            <a:r>
              <a:rPr lang="en-US" sz="1600" kern="100" dirty="0">
                <a:effectLst/>
                <a:latin typeface="+mn-lt"/>
                <a:ea typeface="Aptos" panose="020B0004020202020204" pitchFamily="34" charset="0"/>
                <a:cs typeface="Times New Roman" panose="02020603050405020304" pitchFamily="18" charset="0"/>
              </a:rPr>
              <a:t> both their industry and the S&amp;P500 index over the course of the investment period</a:t>
            </a:r>
          </a:p>
        </p:txBody>
      </p:sp>
      <p:sp>
        <p:nvSpPr>
          <p:cNvPr id="4" name="TextBox 3">
            <a:extLst>
              <a:ext uri="{FF2B5EF4-FFF2-40B4-BE49-F238E27FC236}">
                <a16:creationId xmlns:a16="http://schemas.microsoft.com/office/drawing/2014/main" id="{53460BF8-CD4C-18B8-DC68-EED86BC2D89C}"/>
              </a:ext>
            </a:extLst>
          </p:cNvPr>
          <p:cNvSpPr txBox="1"/>
          <p:nvPr/>
        </p:nvSpPr>
        <p:spPr>
          <a:xfrm>
            <a:off x="580293" y="2548647"/>
            <a:ext cx="5201179" cy="2916303"/>
          </a:xfrm>
          <a:prstGeom prst="rect">
            <a:avLst/>
          </a:prstGeom>
          <a:ln>
            <a:solidFill>
              <a:srgbClr val="01B38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noAutofit/>
          </a:bodyPr>
          <a:lstStyle/>
          <a:p>
            <a:pPr marL="0" indent="0">
              <a:buFont typeface="Arial" panose="020B0604020202020204" pitchFamily="34" charset="0"/>
              <a:buNone/>
            </a:pPr>
            <a:r>
              <a:rPr lang="en-US" sz="1800" b="1" dirty="0"/>
              <a:t>Diversification </a:t>
            </a:r>
            <a:r>
              <a:rPr lang="en-US" sz="1600" dirty="0"/>
              <a:t>is integral to the portfolio, and the decision to under-weight or overweight certain sectors is judged on real-time market conditions.</a:t>
            </a:r>
          </a:p>
          <a:p>
            <a:pPr marL="0" indent="0" algn="ctr">
              <a:buFont typeface="Arial" panose="020B0604020202020204" pitchFamily="34" charset="0"/>
              <a:buNone/>
            </a:pPr>
            <a:endParaRPr lang="en-US" sz="1800" b="1" u="sng" dirty="0"/>
          </a:p>
          <a:p>
            <a:pPr marL="0" indent="0">
              <a:buFont typeface="Arial" panose="020B0604020202020204" pitchFamily="34" charset="0"/>
              <a:buNone/>
            </a:pPr>
            <a:r>
              <a:rPr lang="en-US" sz="1800" b="1" u="sng" dirty="0"/>
              <a:t>Asset Allocation Targets:</a:t>
            </a:r>
          </a:p>
          <a:p>
            <a:pPr marL="0" indent="0">
              <a:buFont typeface="Arial" panose="020B0604020202020204" pitchFamily="34" charset="0"/>
              <a:buNone/>
            </a:pPr>
            <a:endParaRPr lang="en-US" sz="1800" b="1" dirty="0"/>
          </a:p>
          <a:p>
            <a:pPr marL="285750" indent="-285750">
              <a:buFont typeface="Arial" panose="020B0604020202020204" pitchFamily="34" charset="0"/>
              <a:buChar char="•"/>
            </a:pPr>
            <a:r>
              <a:rPr lang="en-US" sz="1600" dirty="0"/>
              <a:t>&lt;=10% invested in any one stock</a:t>
            </a:r>
          </a:p>
          <a:p>
            <a:pPr marL="285750" indent="-285750">
              <a:buFont typeface="Arial" panose="020B0604020202020204" pitchFamily="34" charset="0"/>
              <a:buChar char="•"/>
            </a:pPr>
            <a:r>
              <a:rPr lang="en-US" sz="1600" dirty="0"/>
              <a:t>&lt;=25% invested in a single index</a:t>
            </a:r>
          </a:p>
          <a:p>
            <a:pPr marL="285750" indent="-285750">
              <a:buFont typeface="Arial" panose="020B0604020202020204" pitchFamily="34" charset="0"/>
              <a:buChar char="•"/>
            </a:pPr>
            <a:r>
              <a:rPr lang="en-US" sz="1600" dirty="0"/>
              <a:t>&lt;=30% invested in a single sector</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a:extLst>
              <a:ext uri="{FF2B5EF4-FFF2-40B4-BE49-F238E27FC236}">
                <a16:creationId xmlns:a16="http://schemas.microsoft.com/office/drawing/2014/main" id="{F9577609-0E17-0964-85C5-FF417A0F64F4}"/>
              </a:ext>
            </a:extLst>
          </p:cNvPr>
          <p:cNvSpPr txBox="1"/>
          <p:nvPr/>
        </p:nvSpPr>
        <p:spPr>
          <a:xfrm>
            <a:off x="6395874" y="2548647"/>
            <a:ext cx="5201179" cy="2916303"/>
          </a:xfrm>
          <a:prstGeom prst="rect">
            <a:avLst/>
          </a:prstGeom>
          <a:ln>
            <a:solidFill>
              <a:srgbClr val="01B385"/>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noAutofit/>
          </a:bodyPr>
          <a:lstStyle/>
          <a:p>
            <a:r>
              <a:rPr lang="en-US" sz="1800" b="1" dirty="0"/>
              <a:t>Weighting </a:t>
            </a:r>
            <a:r>
              <a:rPr lang="en-US" sz="1600" dirty="0"/>
              <a:t>towards any one strategy depends on the existing economic conditions:</a:t>
            </a:r>
          </a:p>
          <a:p>
            <a:pPr marL="0" indent="0">
              <a:buFont typeface="Arial" panose="020B0604020202020204" pitchFamily="34" charset="0"/>
              <a:buNone/>
            </a:pPr>
            <a:endParaRPr lang="en-US" sz="1800" b="1" dirty="0"/>
          </a:p>
          <a:p>
            <a:pPr marL="285750" indent="-285750">
              <a:buFont typeface="Arial" panose="020B0604020202020204" pitchFamily="34" charset="0"/>
              <a:buChar char="•"/>
            </a:pPr>
            <a:r>
              <a:rPr lang="en-US" sz="1800" b="1" dirty="0"/>
              <a:t>Growth Strategy: </a:t>
            </a:r>
            <a:r>
              <a:rPr lang="en-US" sz="1600" dirty="0"/>
              <a:t>companies expected to grow at a faster rate than industry averages</a:t>
            </a:r>
          </a:p>
          <a:p>
            <a:pPr marL="0" indent="0">
              <a:buFont typeface="Arial" panose="020B0604020202020204" pitchFamily="34" charset="0"/>
              <a:buNone/>
            </a:pPr>
            <a:endParaRPr lang="en-US" sz="1800" b="1" dirty="0"/>
          </a:p>
          <a:p>
            <a:pPr marL="285750" indent="-285750">
              <a:buFont typeface="Arial" panose="020B0604020202020204" pitchFamily="34" charset="0"/>
              <a:buChar char="•"/>
            </a:pPr>
            <a:r>
              <a:rPr lang="en-US" sz="1800" b="1" dirty="0"/>
              <a:t>Value Strategy: </a:t>
            </a:r>
            <a:r>
              <a:rPr lang="en-US" sz="1600" dirty="0"/>
              <a:t>stocks trading at prices below their inherent value (identifying undervaluation)</a:t>
            </a:r>
          </a:p>
          <a:p>
            <a:pPr marL="0" indent="0">
              <a:buFont typeface="Arial" panose="020B0604020202020204" pitchFamily="34" charset="0"/>
              <a:buNone/>
            </a:pPr>
            <a:endParaRPr lang="en-US" sz="1800" b="1" dirty="0"/>
          </a:p>
          <a:p>
            <a:pPr marL="285750" indent="-285750">
              <a:buFont typeface="Arial" panose="020B0604020202020204" pitchFamily="34" charset="0"/>
              <a:buChar char="•"/>
            </a:pPr>
            <a:r>
              <a:rPr lang="en-US" sz="1800" b="1" dirty="0"/>
              <a:t>Dividend Strategy: </a:t>
            </a:r>
            <a:r>
              <a:rPr lang="en-US" sz="1600" dirty="0"/>
              <a:t>high dividend-yielding stocks</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404659302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$212.53 </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Technology</a:t>
            </a:r>
          </a:p>
          <a:p>
            <a:pPr marL="285750" indent="-285750">
              <a:buFont typeface="Arial" panose="020B0604020202020204" pitchFamily="34" charset="0"/>
              <a:buChar char="•"/>
            </a:pPr>
            <a:r>
              <a:rPr lang="en-US" sz="1400" dirty="0">
                <a:latin typeface="+mn-lt"/>
              </a:rPr>
              <a:t>Engages in the development and commercialization of foundational technologies for the wireless industry worldwide. </a:t>
            </a:r>
          </a:p>
          <a:p>
            <a:pPr marL="285750" indent="-285750">
              <a:buFont typeface="Arial" panose="020B0604020202020204" pitchFamily="34" charset="0"/>
              <a:buChar char="•"/>
            </a:pPr>
            <a:r>
              <a:rPr lang="en-US" sz="1400" b="1" dirty="0">
                <a:latin typeface="+mn-lt"/>
              </a:rPr>
              <a:t>Qualcomm</a:t>
            </a:r>
            <a:r>
              <a:rPr lang="en-US" sz="1400" dirty="0">
                <a:latin typeface="+mn-lt"/>
              </a:rPr>
              <a:t> is a vital player in the mobile communication industry. Their technology is all around us, and their research is helping to pave the way for even faster and more powerful wireless connections in the future. </a:t>
            </a:r>
          </a:p>
          <a:p>
            <a:pPr marL="285750" indent="-285750">
              <a:buFont typeface="Arial" panose="020B0604020202020204" pitchFamily="34" charset="0"/>
              <a:buChar char="•"/>
            </a:pPr>
            <a:r>
              <a:rPr lang="en-US" sz="1400" dirty="0">
                <a:latin typeface="+mn-lt"/>
              </a:rPr>
              <a:t>They continue to see high single-digit to low double-digit percentage growth in 5G headsets.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316871"/>
            <a:ext cx="9583129" cy="869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4400" b="1" dirty="0">
                <a:solidFill>
                  <a:srgbClr val="01B385"/>
                </a:solidFill>
                <a:latin typeface="+mj-lt"/>
              </a:rPr>
              <a:t>QUALCOMM INCORPORATED: QCOM</a:t>
            </a:r>
            <a:endParaRPr lang="en-US" sz="4400" b="1" kern="0" dirty="0">
              <a:solidFill>
                <a:srgbClr val="01B385"/>
              </a:solidFill>
              <a:latin typeface="+mj-lt"/>
            </a:endParaRPr>
          </a:p>
        </p:txBody>
      </p:sp>
      <p:pic>
        <p:nvPicPr>
          <p:cNvPr id="2" name="Picture 1" descr="A blue sign with white text&#10;&#10;Description automatically generated">
            <a:extLst>
              <a:ext uri="{FF2B5EF4-FFF2-40B4-BE49-F238E27FC236}">
                <a16:creationId xmlns:a16="http://schemas.microsoft.com/office/drawing/2014/main" id="{26C7CD91-A576-DD51-CED8-D7878A85E7C0}"/>
              </a:ext>
            </a:extLst>
          </p:cNvPr>
          <p:cNvPicPr>
            <a:picLocks noChangeAspect="1"/>
          </p:cNvPicPr>
          <p:nvPr/>
        </p:nvPicPr>
        <p:blipFill>
          <a:blip r:embed="rId4"/>
          <a:stretch>
            <a:fillRect/>
          </a:stretch>
        </p:blipFill>
        <p:spPr>
          <a:xfrm>
            <a:off x="9497813" y="506952"/>
            <a:ext cx="2085397" cy="679450"/>
          </a:xfrm>
          <a:prstGeom prst="rect">
            <a:avLst/>
          </a:prstGeom>
        </p:spPr>
      </p:pic>
      <p:pic>
        <p:nvPicPr>
          <p:cNvPr id="3" name="Picture 2" descr="A graph of a stock market&#10;&#10;Description automatically generated">
            <a:extLst>
              <a:ext uri="{FF2B5EF4-FFF2-40B4-BE49-F238E27FC236}">
                <a16:creationId xmlns:a16="http://schemas.microsoft.com/office/drawing/2014/main" id="{0D62E984-A262-EE7A-11E0-F5D5F376B189}"/>
              </a:ext>
            </a:extLst>
          </p:cNvPr>
          <p:cNvPicPr>
            <a:picLocks noChangeAspect="1"/>
          </p:cNvPicPr>
          <p:nvPr/>
        </p:nvPicPr>
        <p:blipFill>
          <a:blip r:embed="rId5"/>
          <a:stretch>
            <a:fillRect/>
          </a:stretch>
        </p:blipFill>
        <p:spPr>
          <a:xfrm>
            <a:off x="156771" y="1502359"/>
            <a:ext cx="6064250" cy="2402171"/>
          </a:xfrm>
          <a:prstGeom prst="rect">
            <a:avLst/>
          </a:prstGeom>
        </p:spPr>
      </p:pic>
      <p:graphicFrame>
        <p:nvGraphicFramePr>
          <p:cNvPr id="5" name="Table 4">
            <a:extLst>
              <a:ext uri="{FF2B5EF4-FFF2-40B4-BE49-F238E27FC236}">
                <a16:creationId xmlns:a16="http://schemas.microsoft.com/office/drawing/2014/main" id="{022EF6E8-EDDA-B8CE-BFB6-DEECEAFEF65E}"/>
              </a:ext>
            </a:extLst>
          </p:cNvPr>
          <p:cNvGraphicFramePr>
            <a:graphicFrameLocks noGrp="1"/>
          </p:cNvGraphicFramePr>
          <p:nvPr>
            <p:custDataLst>
              <p:tags r:id="rId1"/>
            </p:custDataLst>
            <p:extLst>
              <p:ext uri="{D42A27DB-BD31-4B8C-83A1-F6EECF244321}">
                <p14:modId xmlns:p14="http://schemas.microsoft.com/office/powerpoint/2010/main" val="837446489"/>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11/14/2023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121.25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$126.82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$15,377.18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6" name="Table 5">
            <a:extLst>
              <a:ext uri="{FF2B5EF4-FFF2-40B4-BE49-F238E27FC236}">
                <a16:creationId xmlns:a16="http://schemas.microsoft.com/office/drawing/2014/main" id="{28528EC6-9EB9-15AE-0253-68F8010C09AC}"/>
              </a:ext>
            </a:extLst>
          </p:cNvPr>
          <p:cNvGraphicFramePr>
            <a:graphicFrameLocks noGrp="1"/>
          </p:cNvGraphicFramePr>
          <p:nvPr>
            <p:custDataLst>
              <p:tags r:id="rId2"/>
            </p:custDataLst>
            <p:extLst>
              <p:ext uri="{D42A27DB-BD31-4B8C-83A1-F6EECF244321}">
                <p14:modId xmlns:p14="http://schemas.microsoft.com/office/powerpoint/2010/main" val="1798610708"/>
              </p:ext>
            </p:extLst>
          </p:nvPr>
        </p:nvGraphicFramePr>
        <p:xfrm>
          <a:off x="6350000" y="4009752"/>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$224.14B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26.78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7.50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386911434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176.73</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Communication Services </a:t>
            </a:r>
          </a:p>
          <a:p>
            <a:pPr marL="285750" indent="-285750">
              <a:buFont typeface="Arial" panose="020B0604020202020204" pitchFamily="34" charset="0"/>
              <a:buChar char="•"/>
            </a:pPr>
            <a:r>
              <a:rPr lang="en-US" sz="1400" b="1" dirty="0">
                <a:latin typeface="+mn-lt"/>
              </a:rPr>
              <a:t>T-Mobile</a:t>
            </a:r>
            <a:r>
              <a:rPr lang="en-US" sz="1400" dirty="0">
                <a:latin typeface="+mn-lt"/>
              </a:rPr>
              <a:t> offers voice, messaging, and data services to customers in the postpaid, prepaid, and wholesale and other services. </a:t>
            </a:r>
          </a:p>
          <a:p>
            <a:pPr marL="285750" indent="-285750">
              <a:buFont typeface="Arial" panose="020B0604020202020204" pitchFamily="34" charset="0"/>
              <a:buChar char="•"/>
            </a:pPr>
            <a:r>
              <a:rPr lang="en-US" sz="1400" dirty="0">
                <a:latin typeface="+mn-lt"/>
              </a:rPr>
              <a:t>They offer unlimited data plans with features like scam protection and 5G access at no additional cost. They also sell mobile devices and accessories, along with providing options to finance them.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316871"/>
            <a:ext cx="9583129" cy="869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4400" b="1" dirty="0">
                <a:solidFill>
                  <a:srgbClr val="01B385"/>
                </a:solidFill>
                <a:latin typeface="+mj-lt"/>
              </a:rPr>
              <a:t>T-Mobile us Inc: TMUS</a:t>
            </a:r>
            <a:endParaRPr lang="en-US" sz="4400" b="1" kern="0" dirty="0">
              <a:solidFill>
                <a:srgbClr val="01B385"/>
              </a:solidFill>
              <a:latin typeface="+mj-lt"/>
            </a:endParaRPr>
          </a:p>
        </p:txBody>
      </p:sp>
      <p:pic>
        <p:nvPicPr>
          <p:cNvPr id="7" name="Picture 6" descr="A pink letter on a white background&#10;&#10;Description automatically generated">
            <a:extLst>
              <a:ext uri="{FF2B5EF4-FFF2-40B4-BE49-F238E27FC236}">
                <a16:creationId xmlns:a16="http://schemas.microsoft.com/office/drawing/2014/main" id="{0113EB15-5075-680F-C244-EE4B5B0382D9}"/>
              </a:ext>
            </a:extLst>
          </p:cNvPr>
          <p:cNvPicPr>
            <a:picLocks noChangeAspect="1"/>
          </p:cNvPicPr>
          <p:nvPr/>
        </p:nvPicPr>
        <p:blipFill>
          <a:blip r:embed="rId4"/>
          <a:stretch>
            <a:fillRect/>
          </a:stretch>
        </p:blipFill>
        <p:spPr>
          <a:xfrm>
            <a:off x="8713146" y="536223"/>
            <a:ext cx="2857501" cy="717551"/>
          </a:xfrm>
          <a:prstGeom prst="rect">
            <a:avLst/>
          </a:prstGeom>
        </p:spPr>
      </p:pic>
      <p:pic>
        <p:nvPicPr>
          <p:cNvPr id="9" name="Picture 8" descr="A screenshot of a graph&#10;&#10;Description automatically generated">
            <a:extLst>
              <a:ext uri="{FF2B5EF4-FFF2-40B4-BE49-F238E27FC236}">
                <a16:creationId xmlns:a16="http://schemas.microsoft.com/office/drawing/2014/main" id="{DF5E4F91-54D2-B070-85D4-95D60CC76225}"/>
              </a:ext>
            </a:extLst>
          </p:cNvPr>
          <p:cNvPicPr>
            <a:picLocks noChangeAspect="1"/>
          </p:cNvPicPr>
          <p:nvPr/>
        </p:nvPicPr>
        <p:blipFill>
          <a:blip r:embed="rId5"/>
          <a:stretch>
            <a:fillRect/>
          </a:stretch>
        </p:blipFill>
        <p:spPr>
          <a:xfrm>
            <a:off x="125021" y="1436244"/>
            <a:ext cx="6212417" cy="2403590"/>
          </a:xfrm>
          <a:prstGeom prst="rect">
            <a:avLst/>
          </a:prstGeom>
        </p:spPr>
      </p:pic>
      <p:graphicFrame>
        <p:nvGraphicFramePr>
          <p:cNvPr id="11" name="Table 10">
            <a:extLst>
              <a:ext uri="{FF2B5EF4-FFF2-40B4-BE49-F238E27FC236}">
                <a16:creationId xmlns:a16="http://schemas.microsoft.com/office/drawing/2014/main" id="{B48C7657-B89B-6C1D-ED86-7318ACF5D16B}"/>
              </a:ext>
            </a:extLst>
          </p:cNvPr>
          <p:cNvGraphicFramePr>
            <a:graphicFrameLocks noGrp="1"/>
          </p:cNvGraphicFramePr>
          <p:nvPr>
            <p:custDataLst>
              <p:tags r:id="rId1"/>
            </p:custDataLst>
            <p:extLst>
              <p:ext uri="{D42A27DB-BD31-4B8C-83A1-F6EECF244321}">
                <p14:modId xmlns:p14="http://schemas.microsoft.com/office/powerpoint/2010/main" val="3155552295"/>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02/06/2024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60.24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160.79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9,685.83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12" name="Table 11">
            <a:extLst>
              <a:ext uri="{FF2B5EF4-FFF2-40B4-BE49-F238E27FC236}">
                <a16:creationId xmlns:a16="http://schemas.microsoft.com/office/drawing/2014/main" id="{6BF59146-F8E0-8569-B4D7-2EB853C0A5D4}"/>
              </a:ext>
            </a:extLst>
          </p:cNvPr>
          <p:cNvGraphicFramePr>
            <a:graphicFrameLocks noGrp="1"/>
          </p:cNvGraphicFramePr>
          <p:nvPr>
            <p:custDataLst>
              <p:tags r:id="rId2"/>
            </p:custDataLst>
            <p:extLst>
              <p:ext uri="{D42A27DB-BD31-4B8C-83A1-F6EECF244321}">
                <p14:modId xmlns:p14="http://schemas.microsoft.com/office/powerpoint/2010/main" val="3986049197"/>
              </p:ext>
            </p:extLst>
          </p:nvPr>
        </p:nvGraphicFramePr>
        <p:xfrm>
          <a:off x="6337438" y="4019242"/>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208.16B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24.17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418498668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117.12</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 </a:t>
            </a:r>
          </a:p>
          <a:p>
            <a:pPr marL="285750" indent="-285750">
              <a:buFont typeface="Arial" panose="020B0604020202020204" pitchFamily="34" charset="0"/>
              <a:buChar char="•"/>
            </a:pPr>
            <a:r>
              <a:rPr lang="en-US" sz="1400" b="1" dirty="0">
                <a:latin typeface="+mn-lt"/>
              </a:rPr>
              <a:t>Toll Brothers </a:t>
            </a:r>
            <a:r>
              <a:rPr lang="en-US" sz="1400" dirty="0">
                <a:latin typeface="+mn-lt"/>
              </a:rPr>
              <a:t>together with its subsidiaries, designs, builds, markets, sells, and arranges finance for a range of detached and attached homes in luxury residential communities in the United States. </a:t>
            </a:r>
          </a:p>
          <a:p>
            <a:pPr marL="285750" indent="-285750">
              <a:buFont typeface="Arial" panose="020B0604020202020204" pitchFamily="34" charset="0"/>
              <a:buChar char="•"/>
            </a:pPr>
            <a:r>
              <a:rPr lang="en-US" sz="1400" dirty="0">
                <a:latin typeface="+mn-lt"/>
              </a:rPr>
              <a:t>Offers a variety of services beyond constructions such as mortgage, title, land development, and even smart home technology. </a:t>
            </a:r>
          </a:p>
          <a:p>
            <a:pPr marL="285750" indent="-285750">
              <a:buFont typeface="Arial" panose="020B0604020202020204" pitchFamily="34" charset="0"/>
              <a:buChar char="•"/>
            </a:pPr>
            <a:r>
              <a:rPr lang="en-US" sz="1400" dirty="0">
                <a:latin typeface="+mn-lt"/>
              </a:rPr>
              <a:t>Toll Brothers plans to expand price and increase the supply of spec homes, which are pre-built houses.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316871"/>
            <a:ext cx="9583129" cy="869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4400" b="1" dirty="0">
                <a:solidFill>
                  <a:srgbClr val="01B385"/>
                </a:solidFill>
                <a:latin typeface="+mj-lt"/>
              </a:rPr>
              <a:t>Toll brothers Inc: </a:t>
            </a:r>
            <a:r>
              <a:rPr lang="en-US" sz="4400" b="1" dirty="0" err="1">
                <a:solidFill>
                  <a:srgbClr val="01B385"/>
                </a:solidFill>
                <a:latin typeface="+mj-lt"/>
              </a:rPr>
              <a:t>tol</a:t>
            </a:r>
            <a:endParaRPr lang="en-US" sz="4400" b="1" kern="0" dirty="0">
              <a:solidFill>
                <a:srgbClr val="01B385"/>
              </a:solidFill>
              <a:latin typeface="+mj-lt"/>
            </a:endParaRPr>
          </a:p>
        </p:txBody>
      </p:sp>
      <p:pic>
        <p:nvPicPr>
          <p:cNvPr id="2" name="Picture 1" descr="A blue text on a white background&#10;&#10;Description automatically generated">
            <a:extLst>
              <a:ext uri="{FF2B5EF4-FFF2-40B4-BE49-F238E27FC236}">
                <a16:creationId xmlns:a16="http://schemas.microsoft.com/office/drawing/2014/main" id="{C1C01A1D-6324-7273-CCD4-98F1F2A704BB}"/>
              </a:ext>
            </a:extLst>
          </p:cNvPr>
          <p:cNvPicPr>
            <a:picLocks noChangeAspect="1"/>
          </p:cNvPicPr>
          <p:nvPr/>
        </p:nvPicPr>
        <p:blipFill>
          <a:blip r:embed="rId4"/>
          <a:stretch>
            <a:fillRect/>
          </a:stretch>
        </p:blipFill>
        <p:spPr>
          <a:xfrm>
            <a:off x="8672930" y="562249"/>
            <a:ext cx="2897717" cy="656167"/>
          </a:xfrm>
          <a:prstGeom prst="rect">
            <a:avLst/>
          </a:prstGeom>
        </p:spPr>
      </p:pic>
      <p:pic>
        <p:nvPicPr>
          <p:cNvPr id="3" name="Picture 2">
            <a:extLst>
              <a:ext uri="{FF2B5EF4-FFF2-40B4-BE49-F238E27FC236}">
                <a16:creationId xmlns:a16="http://schemas.microsoft.com/office/drawing/2014/main" id="{17D0C476-10C6-7BBA-8F7A-BB311EA3A5A6}"/>
              </a:ext>
            </a:extLst>
          </p:cNvPr>
          <p:cNvPicPr>
            <a:picLocks noChangeAspect="1"/>
          </p:cNvPicPr>
          <p:nvPr/>
        </p:nvPicPr>
        <p:blipFill>
          <a:blip r:embed="rId5"/>
          <a:stretch>
            <a:fillRect/>
          </a:stretch>
        </p:blipFill>
        <p:spPr>
          <a:xfrm>
            <a:off x="243417" y="1354115"/>
            <a:ext cx="5863167" cy="2488188"/>
          </a:xfrm>
          <a:prstGeom prst="rect">
            <a:avLst/>
          </a:prstGeom>
        </p:spPr>
      </p:pic>
      <p:graphicFrame>
        <p:nvGraphicFramePr>
          <p:cNvPr id="5" name="Table 4">
            <a:extLst>
              <a:ext uri="{FF2B5EF4-FFF2-40B4-BE49-F238E27FC236}">
                <a16:creationId xmlns:a16="http://schemas.microsoft.com/office/drawing/2014/main" id="{1F79F437-9A21-2906-34AB-8891BFF65FA6}"/>
              </a:ext>
            </a:extLst>
          </p:cNvPr>
          <p:cNvGraphicFramePr>
            <a:graphicFrameLocks noGrp="1"/>
          </p:cNvGraphicFramePr>
          <p:nvPr>
            <p:custDataLst>
              <p:tags r:id="rId1"/>
            </p:custDataLst>
            <p:extLst>
              <p:ext uri="{D42A27DB-BD31-4B8C-83A1-F6EECF244321}">
                <p14:modId xmlns:p14="http://schemas.microsoft.com/office/powerpoint/2010/main" val="718240215"/>
              </p:ext>
            </p:extLst>
          </p:nvPr>
        </p:nvGraphicFramePr>
        <p:xfrm>
          <a:off x="368161" y="4003390"/>
          <a:ext cx="5727838" cy="137984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344960">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11/21/2023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344960">
                <a:tc>
                  <a:txBody>
                    <a:bodyPr/>
                    <a:lstStyle/>
                    <a:p>
                      <a:pPr algn="l"/>
                      <a:r>
                        <a:rPr lang="en-US" sz="1600" dirty="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230.96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344960">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85.42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344960">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19,728.60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6" name="Table 5">
            <a:extLst>
              <a:ext uri="{FF2B5EF4-FFF2-40B4-BE49-F238E27FC236}">
                <a16:creationId xmlns:a16="http://schemas.microsoft.com/office/drawing/2014/main" id="{8281398B-51C3-6388-F0D7-C66B83A1D8D0}"/>
              </a:ext>
            </a:extLst>
          </p:cNvPr>
          <p:cNvGraphicFramePr>
            <a:graphicFrameLocks noGrp="1"/>
          </p:cNvGraphicFramePr>
          <p:nvPr>
            <p:custDataLst>
              <p:tags r:id="rId2"/>
            </p:custDataLst>
            <p:extLst>
              <p:ext uri="{D42A27DB-BD31-4B8C-83A1-F6EECF244321}">
                <p14:modId xmlns:p14="http://schemas.microsoft.com/office/powerpoint/2010/main" val="709489909"/>
              </p:ext>
            </p:extLst>
          </p:nvPr>
        </p:nvGraphicFramePr>
        <p:xfrm>
          <a:off x="6337437" y="4042108"/>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11.87B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dirty="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7.90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1.65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4.55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996792540"/>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193.58</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Discretionary </a:t>
            </a:r>
          </a:p>
          <a:p>
            <a:pPr marL="285750" indent="-285750">
              <a:buFont typeface="Arial" panose="020B0604020202020204" pitchFamily="34" charset="0"/>
              <a:buChar char="•"/>
            </a:pPr>
            <a:r>
              <a:rPr lang="en-US" sz="1400" b="1" dirty="0">
                <a:latin typeface="+mn-lt"/>
              </a:rPr>
              <a:t>Toyota Motors </a:t>
            </a:r>
            <a:r>
              <a:rPr lang="en-US" sz="1400" dirty="0">
                <a:latin typeface="+mn-lt"/>
              </a:rPr>
              <a:t>designs, manufactures, assembles, and sells passenger vehicles, minivans, and commercial vehicles, and relates parts and accessories. </a:t>
            </a:r>
          </a:p>
          <a:p>
            <a:pPr marL="285750" indent="-285750">
              <a:buFont typeface="Arial" panose="020B0604020202020204" pitchFamily="34" charset="0"/>
              <a:buChar char="•"/>
            </a:pPr>
            <a:r>
              <a:rPr lang="en-US" sz="1400" dirty="0">
                <a:latin typeface="+mn-lt"/>
              </a:rPr>
              <a:t>The company provides financial services, such as retail financing and leasing, wholesale financing, insurance, and credit cards. </a:t>
            </a:r>
          </a:p>
          <a:p>
            <a:pPr marL="342900" indent="-342900">
              <a:buFont typeface="Arial"/>
              <a:buChar char="•"/>
            </a:pPr>
            <a:endParaRPr lang="en-US" sz="1600" kern="0" dirty="0">
              <a:latin typeface="+mn-lt"/>
            </a:endParaRP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316871"/>
            <a:ext cx="9583129" cy="869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4400" b="1" dirty="0">
                <a:solidFill>
                  <a:srgbClr val="01B385"/>
                </a:solidFill>
                <a:latin typeface="+mj-lt"/>
              </a:rPr>
              <a:t>TOYOTA MOTOR CORP ADR: TM</a:t>
            </a:r>
            <a:endParaRPr lang="en-US" sz="4400" b="1" kern="0" dirty="0">
              <a:solidFill>
                <a:srgbClr val="01B385"/>
              </a:solidFill>
              <a:latin typeface="+mj-lt"/>
            </a:endParaRPr>
          </a:p>
        </p:txBody>
      </p:sp>
      <p:pic>
        <p:nvPicPr>
          <p:cNvPr id="2" name="Picture 1" descr="A red square with white logo&#10;&#10;Description automatically generated">
            <a:extLst>
              <a:ext uri="{FF2B5EF4-FFF2-40B4-BE49-F238E27FC236}">
                <a16:creationId xmlns:a16="http://schemas.microsoft.com/office/drawing/2014/main" id="{53C0010A-561E-08E0-15E2-2D229741AC41}"/>
              </a:ext>
            </a:extLst>
          </p:cNvPr>
          <p:cNvPicPr>
            <a:picLocks noChangeAspect="1"/>
          </p:cNvPicPr>
          <p:nvPr/>
        </p:nvPicPr>
        <p:blipFill>
          <a:blip r:embed="rId4"/>
          <a:stretch>
            <a:fillRect/>
          </a:stretch>
        </p:blipFill>
        <p:spPr>
          <a:xfrm>
            <a:off x="10175763" y="471006"/>
            <a:ext cx="1394884" cy="840317"/>
          </a:xfrm>
          <a:prstGeom prst="rect">
            <a:avLst/>
          </a:prstGeom>
        </p:spPr>
      </p:pic>
      <p:pic>
        <p:nvPicPr>
          <p:cNvPr id="3" name="Picture 2" descr="A graph of a stock market&#10;&#10;Description automatically generated">
            <a:extLst>
              <a:ext uri="{FF2B5EF4-FFF2-40B4-BE49-F238E27FC236}">
                <a16:creationId xmlns:a16="http://schemas.microsoft.com/office/drawing/2014/main" id="{61C50640-126F-D2BB-2CC8-4BCAF88B6321}"/>
              </a:ext>
            </a:extLst>
          </p:cNvPr>
          <p:cNvPicPr>
            <a:picLocks noChangeAspect="1"/>
          </p:cNvPicPr>
          <p:nvPr/>
        </p:nvPicPr>
        <p:blipFill>
          <a:blip r:embed="rId5"/>
          <a:stretch>
            <a:fillRect/>
          </a:stretch>
        </p:blipFill>
        <p:spPr>
          <a:xfrm>
            <a:off x="252871" y="1342157"/>
            <a:ext cx="5958417" cy="2485125"/>
          </a:xfrm>
          <a:prstGeom prst="rect">
            <a:avLst/>
          </a:prstGeom>
        </p:spPr>
      </p:pic>
      <p:graphicFrame>
        <p:nvGraphicFramePr>
          <p:cNvPr id="5" name="Table 4">
            <a:extLst>
              <a:ext uri="{FF2B5EF4-FFF2-40B4-BE49-F238E27FC236}">
                <a16:creationId xmlns:a16="http://schemas.microsoft.com/office/drawing/2014/main" id="{EA980E3A-BCEB-549D-2062-B363D38D87A8}"/>
              </a:ext>
            </a:extLst>
          </p:cNvPr>
          <p:cNvGraphicFramePr>
            <a:graphicFrameLocks noGrp="1"/>
          </p:cNvGraphicFramePr>
          <p:nvPr>
            <p:custDataLst>
              <p:tags r:id="rId1"/>
            </p:custDataLst>
            <p:extLst>
              <p:ext uri="{D42A27DB-BD31-4B8C-83A1-F6EECF244321}">
                <p14:modId xmlns:p14="http://schemas.microsoft.com/office/powerpoint/2010/main" val="1950520353"/>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06/05/2024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207.65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7,267.75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6" name="Table 5">
            <a:extLst>
              <a:ext uri="{FF2B5EF4-FFF2-40B4-BE49-F238E27FC236}">
                <a16:creationId xmlns:a16="http://schemas.microsoft.com/office/drawing/2014/main" id="{933DBFE2-9411-B1EB-8913-5189F1B759D5}"/>
              </a:ext>
            </a:extLst>
          </p:cNvPr>
          <p:cNvGraphicFramePr>
            <a:graphicFrameLocks noGrp="1"/>
          </p:cNvGraphicFramePr>
          <p:nvPr>
            <p:custDataLst>
              <p:tags r:id="rId2"/>
            </p:custDataLst>
            <p:extLst>
              <p:ext uri="{D42A27DB-BD31-4B8C-83A1-F6EECF244321}">
                <p14:modId xmlns:p14="http://schemas.microsoft.com/office/powerpoint/2010/main" val="2483226178"/>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322.70B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a:t>8.99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a:t>0.46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74.02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spTree>
    <p:extLst>
      <p:ext uri="{BB962C8B-B14F-4D97-AF65-F5344CB8AC3E}">
        <p14:creationId xmlns:p14="http://schemas.microsoft.com/office/powerpoint/2010/main" val="187833047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2C85A5-70A8-4FD1-A84E-9CDC9DA1E745}"/>
              </a:ext>
            </a:extLst>
          </p:cNvPr>
          <p:cNvSpPr>
            <a:spLocks noGrp="1"/>
          </p:cNvSpPr>
          <p:nvPr>
            <p:ph type="ctrTitle"/>
          </p:nvPr>
        </p:nvSpPr>
        <p:spPr>
          <a:xfrm>
            <a:off x="1981200" y="2413000"/>
            <a:ext cx="8229600" cy="1016000"/>
          </a:xfrm>
        </p:spPr>
        <p:txBody>
          <a:bodyPr>
            <a:normAutofit/>
          </a:bodyPr>
          <a:lstStyle/>
          <a:p>
            <a:pPr algn="ctr"/>
            <a:r>
              <a:rPr lang="en-US" sz="7000" b="1" dirty="0">
                <a:latin typeface="+mj-lt"/>
              </a:rPr>
              <a:t>Dividend Strategy</a:t>
            </a:r>
          </a:p>
        </p:txBody>
      </p:sp>
    </p:spTree>
    <p:extLst>
      <p:ext uri="{BB962C8B-B14F-4D97-AF65-F5344CB8AC3E}">
        <p14:creationId xmlns:p14="http://schemas.microsoft.com/office/powerpoint/2010/main" val="1572639395"/>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90873337-E0DD-10BA-F59A-357E534D1318}"/>
              </a:ext>
            </a:extLst>
          </p:cNvPr>
          <p:cNvSpPr txBox="1">
            <a:spLocks/>
          </p:cNvSpPr>
          <p:nvPr/>
        </p:nvSpPr>
        <p:spPr>
          <a:xfrm>
            <a:off x="368161" y="5424390"/>
            <a:ext cx="11031418" cy="451946"/>
          </a:xfrm>
          <a:prstGeom prst="rect">
            <a:avLst/>
          </a:prstGeom>
        </p:spPr>
        <p:txBody>
          <a:bodyPr lIns="91440" tIns="45720" rIns="91440" bIns="45720" anchor="t"/>
          <a:lstStyle>
            <a:lvl1pPr marL="0" indent="0" algn="l">
              <a:buNone/>
              <a:defRPr sz="2400" b="0" i="0">
                <a:latin typeface="Arial Narrow" panose="020B0604020202020204" pitchFamily="34" charset="0"/>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algn="ctr"/>
            <a:r>
              <a:rPr lang="en-US" sz="1900" b="1" kern="0" dirty="0">
                <a:latin typeface="+mn-lt"/>
              </a:rPr>
              <a:t>Market Value (6/21/2024): 62.77</a:t>
            </a:r>
            <a:endParaRPr lang="en-US" sz="1900" b="1" kern="0" dirty="0">
              <a:solidFill>
                <a:srgbClr val="01B385"/>
              </a:solidFill>
              <a:latin typeface="+mn-lt"/>
            </a:endParaRPr>
          </a:p>
        </p:txBody>
      </p:sp>
      <p:sp>
        <p:nvSpPr>
          <p:cNvPr id="10" name="Subtitle 1">
            <a:extLst>
              <a:ext uri="{FF2B5EF4-FFF2-40B4-BE49-F238E27FC236}">
                <a16:creationId xmlns:a16="http://schemas.microsoft.com/office/drawing/2014/main" id="{9B654D94-4EF9-B589-4160-F748E300D147}"/>
              </a:ext>
            </a:extLst>
          </p:cNvPr>
          <p:cNvSpPr txBox="1">
            <a:spLocks/>
          </p:cNvSpPr>
          <p:nvPr/>
        </p:nvSpPr>
        <p:spPr>
          <a:xfrm>
            <a:off x="6337438" y="1436244"/>
            <a:ext cx="5233209" cy="2391038"/>
          </a:xfrm>
          <a:prstGeom prst="rect">
            <a:avLst/>
          </a:prstGeom>
          <a:ln w="127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tIns="45720" rIns="91440" bIns="45720" anchor="t">
            <a:noAutofit/>
          </a:bodyPr>
          <a:lst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a:lstStyle>
          <a:p>
            <a:pPr marL="285750" indent="-285750">
              <a:buFont typeface="Arial" panose="020B0604020202020204" pitchFamily="34" charset="0"/>
              <a:buChar char="•"/>
            </a:pPr>
            <a:r>
              <a:rPr lang="en-US" sz="1400" dirty="0">
                <a:latin typeface="+mn-lt"/>
              </a:rPr>
              <a:t>Consumer Staples </a:t>
            </a:r>
          </a:p>
          <a:p>
            <a:pPr marL="285750" indent="-285750">
              <a:buFont typeface="Arial" panose="020B0604020202020204" pitchFamily="34" charset="0"/>
              <a:buChar char="•"/>
            </a:pPr>
            <a:r>
              <a:rPr lang="en-US" sz="1400" b="1" dirty="0">
                <a:latin typeface="+mn-lt"/>
              </a:rPr>
              <a:t>The Coca-Cola Company</a:t>
            </a:r>
            <a:r>
              <a:rPr lang="en-US" sz="1400" dirty="0">
                <a:latin typeface="+mn-lt"/>
              </a:rPr>
              <a:t>, a beverage company, manufactures, markets, and sells various nonalcoholic beverages worldwide.</a:t>
            </a:r>
          </a:p>
          <a:p>
            <a:pPr marL="285750" indent="-285750">
              <a:buFont typeface="Arial" panose="020B0604020202020204" pitchFamily="34" charset="0"/>
              <a:buChar char="•"/>
            </a:pPr>
            <a:r>
              <a:rPr lang="en-US" sz="1400" kern="0" dirty="0">
                <a:latin typeface="+mn-lt"/>
              </a:rPr>
              <a:t>The company provides sparkling soft drinks, sparkling flavors; water, sports, coffee, and tea; juice, value-added dairy, and plant-based beverages; and other beverages. It also offers beverage concentrates and syrups, as well as fountain drink supplies.</a:t>
            </a:r>
          </a:p>
          <a:p>
            <a:pPr marL="342900" indent="-342900">
              <a:buFont typeface="Arial"/>
              <a:buChar char="•"/>
            </a:pPr>
            <a:endParaRPr lang="en-US" sz="1400" kern="0" dirty="0">
              <a:latin typeface="+mn-lt"/>
            </a:endParaRPr>
          </a:p>
          <a:p>
            <a:pPr marL="342900" indent="-342900">
              <a:buFont typeface="Arial"/>
              <a:buChar char="•"/>
            </a:pPr>
            <a:endParaRPr lang="en-US" sz="1400" kern="0" dirty="0">
              <a:latin typeface="+mn-lt"/>
            </a:endParaRPr>
          </a:p>
          <a:p>
            <a:endParaRPr lang="en-US" sz="1400" kern="0" dirty="0">
              <a:latin typeface="+mn-lt"/>
            </a:endParaRPr>
          </a:p>
        </p:txBody>
      </p:sp>
      <p:sp>
        <p:nvSpPr>
          <p:cNvPr id="8" name="Title 2">
            <a:extLst>
              <a:ext uri="{FF2B5EF4-FFF2-40B4-BE49-F238E27FC236}">
                <a16:creationId xmlns:a16="http://schemas.microsoft.com/office/drawing/2014/main" id="{5B557508-D69F-C3EB-A703-A807EC410EFC}"/>
              </a:ext>
            </a:extLst>
          </p:cNvPr>
          <p:cNvSpPr txBox="1">
            <a:spLocks/>
          </p:cNvSpPr>
          <p:nvPr/>
        </p:nvSpPr>
        <p:spPr>
          <a:xfrm>
            <a:off x="156771" y="316871"/>
            <a:ext cx="9583129" cy="869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45720" rIns="91440" bIns="45720" anchor="b">
            <a:normAutofit/>
          </a:bodyPr>
          <a:lstStyle>
            <a:lvl1pPr marL="0" marR="0" indent="0" algn="l" defTabSz="914400" rtl="0" latinLnBrk="0">
              <a:lnSpc>
                <a:spcPct val="80000"/>
              </a:lnSpc>
              <a:spcBef>
                <a:spcPts val="0"/>
              </a:spcBef>
              <a:spcAft>
                <a:spcPts val="0"/>
              </a:spcAft>
              <a:buClrTx/>
              <a:buSzTx/>
              <a:buFontTx/>
              <a:buNone/>
              <a:tabLst/>
              <a:defRPr sz="5943" b="0" i="0" u="none" strike="noStrike" cap="all" spc="0" baseline="0">
                <a:solidFill>
                  <a:srgbClr val="00B385"/>
                </a:solidFill>
                <a:uFillTx/>
                <a:latin typeface="Arial Black"/>
                <a:ea typeface="Arial Black"/>
                <a:cs typeface="Arial Black"/>
                <a:sym typeface="Arial Black"/>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a:lstStyle>
          <a:p>
            <a:r>
              <a:rPr lang="en-US" sz="4400" b="1" kern="0" dirty="0">
                <a:solidFill>
                  <a:srgbClr val="01B385"/>
                </a:solidFill>
                <a:latin typeface="+mj-lt"/>
              </a:rPr>
              <a:t>Coca-Cola Company: KO</a:t>
            </a:r>
          </a:p>
        </p:txBody>
      </p:sp>
      <p:graphicFrame>
        <p:nvGraphicFramePr>
          <p:cNvPr id="5" name="Table 4">
            <a:extLst>
              <a:ext uri="{FF2B5EF4-FFF2-40B4-BE49-F238E27FC236}">
                <a16:creationId xmlns:a16="http://schemas.microsoft.com/office/drawing/2014/main" id="{EA980E3A-BCEB-549D-2062-B363D38D87A8}"/>
              </a:ext>
            </a:extLst>
          </p:cNvPr>
          <p:cNvGraphicFramePr>
            <a:graphicFrameLocks noGrp="1"/>
          </p:cNvGraphicFramePr>
          <p:nvPr>
            <p:custDataLst>
              <p:tags r:id="rId1"/>
            </p:custDataLst>
            <p:extLst>
              <p:ext uri="{D42A27DB-BD31-4B8C-83A1-F6EECF244321}">
                <p14:modId xmlns:p14="http://schemas.microsoft.com/office/powerpoint/2010/main" val="4122949125"/>
              </p:ext>
            </p:extLst>
          </p:nvPr>
        </p:nvGraphicFramePr>
        <p:xfrm>
          <a:off x="368161" y="4003390"/>
          <a:ext cx="5727838" cy="1341120"/>
        </p:xfrm>
        <a:graphic>
          <a:graphicData uri="http://schemas.openxmlformats.org/drawingml/2006/table">
            <a:tbl>
              <a:tblPr firstCol="1" bandRow="1">
                <a:tableStyleId>{1FECB4D8-DB02-4DC6-A0A2-4F2EBAE1DC90}</a:tableStyleId>
              </a:tblPr>
              <a:tblGrid>
                <a:gridCol w="2863919">
                  <a:extLst>
                    <a:ext uri="{9D8B030D-6E8A-4147-A177-3AD203B41FA5}">
                      <a16:colId xmlns:a16="http://schemas.microsoft.com/office/drawing/2014/main" val="3160371625"/>
                    </a:ext>
                  </a:extLst>
                </a:gridCol>
                <a:gridCol w="2863919">
                  <a:extLst>
                    <a:ext uri="{9D8B030D-6E8A-4147-A177-3AD203B41FA5}">
                      <a16:colId xmlns:a16="http://schemas.microsoft.com/office/drawing/2014/main" val="980732811"/>
                    </a:ext>
                  </a:extLst>
                </a:gridCol>
              </a:tblGrid>
              <a:tr h="174498">
                <a:tc>
                  <a:txBody>
                    <a:bodyPr/>
                    <a:lstStyle/>
                    <a:p>
                      <a:pPr algn="l"/>
                      <a:r>
                        <a:rPr lang="en-US" sz="1600"/>
                        <a:t>Date Acquired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005/29/2024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Number of Shares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123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Acquisition PPS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61.42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Cost Basis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7,554.05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graphicFrame>
        <p:nvGraphicFramePr>
          <p:cNvPr id="6" name="Table 5">
            <a:extLst>
              <a:ext uri="{FF2B5EF4-FFF2-40B4-BE49-F238E27FC236}">
                <a16:creationId xmlns:a16="http://schemas.microsoft.com/office/drawing/2014/main" id="{933DBFE2-9411-B1EB-8913-5189F1B759D5}"/>
              </a:ext>
            </a:extLst>
          </p:cNvPr>
          <p:cNvGraphicFramePr>
            <a:graphicFrameLocks noGrp="1"/>
          </p:cNvGraphicFramePr>
          <p:nvPr>
            <p:custDataLst>
              <p:tags r:id="rId2"/>
            </p:custDataLst>
            <p:extLst>
              <p:ext uri="{D42A27DB-BD31-4B8C-83A1-F6EECF244321}">
                <p14:modId xmlns:p14="http://schemas.microsoft.com/office/powerpoint/2010/main" val="1432474154"/>
              </p:ext>
            </p:extLst>
          </p:nvPr>
        </p:nvGraphicFramePr>
        <p:xfrm>
          <a:off x="6337438" y="4003390"/>
          <a:ext cx="5233210" cy="1341120"/>
        </p:xfrm>
        <a:graphic>
          <a:graphicData uri="http://schemas.openxmlformats.org/drawingml/2006/table">
            <a:tbl>
              <a:tblPr firstCol="1" bandRow="1">
                <a:tableStyleId>{1FECB4D8-DB02-4DC6-A0A2-4F2EBAE1DC90}</a:tableStyleId>
              </a:tblPr>
              <a:tblGrid>
                <a:gridCol w="2616605">
                  <a:extLst>
                    <a:ext uri="{9D8B030D-6E8A-4147-A177-3AD203B41FA5}">
                      <a16:colId xmlns:a16="http://schemas.microsoft.com/office/drawing/2014/main" val="3160371625"/>
                    </a:ext>
                  </a:extLst>
                </a:gridCol>
                <a:gridCol w="2616605">
                  <a:extLst>
                    <a:ext uri="{9D8B030D-6E8A-4147-A177-3AD203B41FA5}">
                      <a16:colId xmlns:a16="http://schemas.microsoft.com/office/drawing/2014/main" val="980732811"/>
                    </a:ext>
                  </a:extLst>
                </a:gridCol>
              </a:tblGrid>
              <a:tr h="174498">
                <a:tc>
                  <a:txBody>
                    <a:bodyPr/>
                    <a:lstStyle/>
                    <a:p>
                      <a:pPr algn="l"/>
                      <a:r>
                        <a:rPr lang="en-US" sz="1600" dirty="0"/>
                        <a:t>Market Cap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272.61B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411676963"/>
                  </a:ext>
                </a:extLst>
              </a:tr>
              <a:tr h="174498">
                <a:tc>
                  <a:txBody>
                    <a:bodyPr/>
                    <a:lstStyle/>
                    <a:p>
                      <a:pPr algn="l"/>
                      <a:r>
                        <a:rPr lang="en-US" sz="1600"/>
                        <a:t>PE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25.36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417757816"/>
                  </a:ext>
                </a:extLst>
              </a:tr>
              <a:tr h="174498">
                <a:tc>
                  <a:txBody>
                    <a:bodyPr/>
                    <a:lstStyle/>
                    <a:p>
                      <a:pPr algn="l"/>
                      <a:r>
                        <a:rPr lang="en-US" sz="1600"/>
                        <a:t>Beta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tc>
                  <a:txBody>
                    <a:bodyPr/>
                    <a:lstStyle/>
                    <a:p>
                      <a:r>
                        <a:rPr lang="en-US" sz="1600" dirty="0"/>
                        <a:t>0.59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B385"/>
                    </a:solidFill>
                  </a:tcPr>
                </a:tc>
                <a:extLst>
                  <a:ext uri="{0D108BD9-81ED-4DB2-BD59-A6C34878D82A}">
                    <a16:rowId xmlns:a16="http://schemas.microsoft.com/office/drawing/2014/main" val="812781281"/>
                  </a:ext>
                </a:extLst>
              </a:tr>
              <a:tr h="174498">
                <a:tc>
                  <a:txBody>
                    <a:bodyPr/>
                    <a:lstStyle/>
                    <a:p>
                      <a:pPr algn="l"/>
                      <a:r>
                        <a:rPr lang="en-US" sz="1600"/>
                        <a: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tc>
                  <a:txBody>
                    <a:bodyPr/>
                    <a:lstStyle/>
                    <a:p>
                      <a:r>
                        <a:rPr lang="en-US" sz="1600" dirty="0"/>
                        <a:t>2.49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FFE1"/>
                    </a:solidFill>
                  </a:tcPr>
                </a:tc>
                <a:extLst>
                  <a:ext uri="{0D108BD9-81ED-4DB2-BD59-A6C34878D82A}">
                    <a16:rowId xmlns:a16="http://schemas.microsoft.com/office/drawing/2014/main" val="3146003438"/>
                  </a:ext>
                </a:extLst>
              </a:tr>
            </a:tbl>
          </a:graphicData>
        </a:graphic>
      </p:graphicFrame>
      <p:pic>
        <p:nvPicPr>
          <p:cNvPr id="7170" name="Picture 2">
            <a:extLst>
              <a:ext uri="{FF2B5EF4-FFF2-40B4-BE49-F238E27FC236}">
                <a16:creationId xmlns:a16="http://schemas.microsoft.com/office/drawing/2014/main" id="{3A5BF797-F8E5-F070-64BB-524EEBC4D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1548" y="625408"/>
            <a:ext cx="1739099" cy="5407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626090-3E01-CAC9-9F4A-EA3D8DC05E54}"/>
              </a:ext>
            </a:extLst>
          </p:cNvPr>
          <p:cNvPicPr>
            <a:picLocks noChangeAspect="1"/>
          </p:cNvPicPr>
          <p:nvPr/>
        </p:nvPicPr>
        <p:blipFill>
          <a:blip r:embed="rId5"/>
          <a:stretch>
            <a:fillRect/>
          </a:stretch>
        </p:blipFill>
        <p:spPr>
          <a:xfrm>
            <a:off x="368161" y="1436244"/>
            <a:ext cx="5617860" cy="2265513"/>
          </a:xfrm>
          <a:prstGeom prst="rect">
            <a:avLst/>
          </a:prstGeom>
        </p:spPr>
      </p:pic>
    </p:spTree>
    <p:extLst>
      <p:ext uri="{BB962C8B-B14F-4D97-AF65-F5344CB8AC3E}">
        <p14:creationId xmlns:p14="http://schemas.microsoft.com/office/powerpoint/2010/main" val="2784682219"/>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2C85A5-70A8-4FD1-A84E-9CDC9DA1E745}"/>
              </a:ext>
            </a:extLst>
          </p:cNvPr>
          <p:cNvSpPr>
            <a:spLocks noGrp="1"/>
          </p:cNvSpPr>
          <p:nvPr>
            <p:ph type="ctrTitle"/>
          </p:nvPr>
        </p:nvSpPr>
        <p:spPr>
          <a:xfrm>
            <a:off x="1981200" y="2413000"/>
            <a:ext cx="8229600" cy="1016000"/>
          </a:xfrm>
        </p:spPr>
        <p:txBody>
          <a:bodyPr>
            <a:normAutofit/>
          </a:bodyPr>
          <a:lstStyle/>
          <a:p>
            <a:pPr algn="ctr"/>
            <a:r>
              <a:rPr lang="en-US" sz="7000" b="1">
                <a:latin typeface="+mj-lt"/>
              </a:rPr>
              <a:t>RISK ANALYSIS</a:t>
            </a:r>
          </a:p>
        </p:txBody>
      </p:sp>
    </p:spTree>
    <p:extLst>
      <p:ext uri="{BB962C8B-B14F-4D97-AF65-F5344CB8AC3E}">
        <p14:creationId xmlns:p14="http://schemas.microsoft.com/office/powerpoint/2010/main" val="401453590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65E65-B716-B841-C332-005DF51024D5}"/>
              </a:ext>
            </a:extLst>
          </p:cNvPr>
          <p:cNvSpPr>
            <a:spLocks noGrp="1"/>
          </p:cNvSpPr>
          <p:nvPr>
            <p:ph type="ctrTitle"/>
          </p:nvPr>
        </p:nvSpPr>
        <p:spPr>
          <a:xfrm>
            <a:off x="235670" y="228646"/>
            <a:ext cx="9311083" cy="1095011"/>
          </a:xfrm>
        </p:spPr>
        <p:txBody>
          <a:bodyPr lIns="91440" tIns="45720" rIns="91440" bIns="45720" anchor="b">
            <a:normAutofit/>
          </a:bodyPr>
          <a:lstStyle/>
          <a:p>
            <a:r>
              <a:rPr lang="en-US" sz="4800" dirty="0">
                <a:latin typeface="+mj-lt"/>
              </a:rPr>
              <a:t>Portfolio Risk analysis: Beta</a:t>
            </a:r>
          </a:p>
        </p:txBody>
      </p:sp>
      <p:sp>
        <p:nvSpPr>
          <p:cNvPr id="2" name="TextBox 1">
            <a:extLst>
              <a:ext uri="{FF2B5EF4-FFF2-40B4-BE49-F238E27FC236}">
                <a16:creationId xmlns:a16="http://schemas.microsoft.com/office/drawing/2014/main" id="{E87DF606-717E-7D13-BAB1-B9825B9B7E7B}"/>
              </a:ext>
            </a:extLst>
          </p:cNvPr>
          <p:cNvSpPr txBox="1"/>
          <p:nvPr/>
        </p:nvSpPr>
        <p:spPr>
          <a:xfrm>
            <a:off x="235670" y="1696825"/>
            <a:ext cx="5571241"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dirty="0"/>
              <a:t>Beta measures the systematic risk of a portfolio relative to a market benchmark (in this case, the S&amp;P 500).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Over the course this semester’s holding period (05/13/24 – 06/21/24), SAP maintained a Beta of 1.09. This figure was generally in line with SAP’s Beta over the course of prior semesters.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Beta &gt; 1.0 suggests that SAP is more sensitive to volatility risk than the S&amp;P 500.</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6" name="Rectangle: Rounded Corners 5">
            <a:extLst>
              <a:ext uri="{FF2B5EF4-FFF2-40B4-BE49-F238E27FC236}">
                <a16:creationId xmlns:a16="http://schemas.microsoft.com/office/drawing/2014/main" id="{F6C09772-13C7-6837-19BA-2FC9630D2683}"/>
              </a:ext>
            </a:extLst>
          </p:cNvPr>
          <p:cNvSpPr/>
          <p:nvPr/>
        </p:nvSpPr>
        <p:spPr>
          <a:xfrm>
            <a:off x="6096000" y="1696825"/>
            <a:ext cx="5860330" cy="3067526"/>
          </a:xfrm>
          <a:prstGeom prst="roundRect">
            <a:avLst/>
          </a:prstGeom>
          <a:solidFill>
            <a:srgbClr val="FFFFFF"/>
          </a:solidFill>
          <a:ln w="25400" cap="flat">
            <a:solidFill>
              <a:srgbClr val="01B385"/>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4" name="TextBox 3">
            <a:extLst>
              <a:ext uri="{FF2B5EF4-FFF2-40B4-BE49-F238E27FC236}">
                <a16:creationId xmlns:a16="http://schemas.microsoft.com/office/drawing/2014/main" id="{54556674-120F-E086-00B9-9C96D903CA79}"/>
              </a:ext>
            </a:extLst>
          </p:cNvPr>
          <p:cNvSpPr txBox="1"/>
          <p:nvPr/>
        </p:nvSpPr>
        <p:spPr>
          <a:xfrm>
            <a:off x="6096000" y="1838727"/>
            <a:ext cx="586033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3953" hangingPunct="0">
              <a:buFont typeface="Arial" panose="020B0604020202020204" pitchFamily="34" charset="0"/>
              <a:buChar char="•"/>
            </a:pPr>
            <a:r>
              <a:rPr lang="en-US" dirty="0"/>
              <a:t>How does SAP’s Beta compare to the most popular large-cap blend active funds?</a:t>
            </a:r>
          </a:p>
          <a:p>
            <a:pPr marL="285750" marR="0" indent="-285750" algn="l" defTabSz="913953"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5" name="Picture 4">
            <a:extLst>
              <a:ext uri="{FF2B5EF4-FFF2-40B4-BE49-F238E27FC236}">
                <a16:creationId xmlns:a16="http://schemas.microsoft.com/office/drawing/2014/main" id="{C2576608-A325-C894-6AFD-C9C6913FDB3B}"/>
              </a:ext>
            </a:extLst>
          </p:cNvPr>
          <p:cNvPicPr>
            <a:picLocks noChangeAspect="1"/>
          </p:cNvPicPr>
          <p:nvPr/>
        </p:nvPicPr>
        <p:blipFill>
          <a:blip r:embed="rId2"/>
          <a:stretch>
            <a:fillRect/>
          </a:stretch>
        </p:blipFill>
        <p:spPr>
          <a:xfrm>
            <a:off x="6264735" y="2762055"/>
            <a:ext cx="5621772" cy="1629128"/>
          </a:xfrm>
          <a:prstGeom prst="rect">
            <a:avLst/>
          </a:prstGeom>
        </p:spPr>
      </p:pic>
    </p:spTree>
    <p:extLst>
      <p:ext uri="{BB962C8B-B14F-4D97-AF65-F5344CB8AC3E}">
        <p14:creationId xmlns:p14="http://schemas.microsoft.com/office/powerpoint/2010/main" val="1390560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680E59-3FAB-2132-20BA-BBF0F51AEA49}"/>
              </a:ext>
            </a:extLst>
          </p:cNvPr>
          <p:cNvSpPr>
            <a:spLocks noGrp="1"/>
          </p:cNvSpPr>
          <p:nvPr>
            <p:ph type="ctrTitle"/>
          </p:nvPr>
        </p:nvSpPr>
        <p:spPr>
          <a:xfrm>
            <a:off x="349852" y="-258219"/>
            <a:ext cx="10906727" cy="1382690"/>
          </a:xfrm>
        </p:spPr>
        <p:txBody>
          <a:bodyPr lIns="91440" tIns="45720" rIns="91440" bIns="45720" anchor="b"/>
          <a:lstStyle/>
          <a:p>
            <a:r>
              <a:rPr lang="en-US" sz="4800" dirty="0">
                <a:latin typeface="+mj-lt"/>
              </a:rPr>
              <a:t>Portfolio Risk Analysis: Beta</a:t>
            </a:r>
          </a:p>
        </p:txBody>
      </p:sp>
      <p:pic>
        <p:nvPicPr>
          <p:cNvPr id="5" name="Picture 4">
            <a:extLst>
              <a:ext uri="{FF2B5EF4-FFF2-40B4-BE49-F238E27FC236}">
                <a16:creationId xmlns:a16="http://schemas.microsoft.com/office/drawing/2014/main" id="{289803AF-60F8-0B57-A91E-7F97CD847471}"/>
              </a:ext>
            </a:extLst>
          </p:cNvPr>
          <p:cNvPicPr>
            <a:picLocks noChangeAspect="1"/>
          </p:cNvPicPr>
          <p:nvPr/>
        </p:nvPicPr>
        <p:blipFill>
          <a:blip r:embed="rId2"/>
          <a:stretch>
            <a:fillRect/>
          </a:stretch>
        </p:blipFill>
        <p:spPr>
          <a:xfrm>
            <a:off x="5004874" y="1391055"/>
            <a:ext cx="6720198" cy="4342475"/>
          </a:xfrm>
          <a:prstGeom prst="rect">
            <a:avLst/>
          </a:prstGeom>
        </p:spPr>
      </p:pic>
      <p:sp>
        <p:nvSpPr>
          <p:cNvPr id="7" name="TextBox 6">
            <a:extLst>
              <a:ext uri="{FF2B5EF4-FFF2-40B4-BE49-F238E27FC236}">
                <a16:creationId xmlns:a16="http://schemas.microsoft.com/office/drawing/2014/main" id="{8D658046-BB70-AE03-5573-FFB36525FCFB}"/>
              </a:ext>
            </a:extLst>
          </p:cNvPr>
          <p:cNvSpPr txBox="1"/>
          <p:nvPr/>
        </p:nvSpPr>
        <p:spPr>
          <a:xfrm>
            <a:off x="466928" y="1391055"/>
            <a:ext cx="4328808"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3953" hangingPunct="0">
              <a:buFont typeface="Arial" panose="020B0604020202020204" pitchFamily="34" charset="0"/>
              <a:buChar char="•"/>
            </a:pPr>
            <a:r>
              <a:rPr lang="en-US" dirty="0"/>
              <a:t>Over the course of this semester’s holding period, a positive yet weak relationship existed between the returns of SAP’s holdings and their systematic risk. </a:t>
            </a:r>
          </a:p>
          <a:p>
            <a:pPr marL="285750" indent="-285750" defTabSz="913953" hangingPunct="0">
              <a:buFont typeface="Arial" panose="020B0604020202020204" pitchFamily="34" charset="0"/>
              <a:buChar char="•"/>
            </a:pPr>
            <a:endParaRPr lang="en-US" dirty="0"/>
          </a:p>
          <a:p>
            <a:pPr marL="285750" indent="-285750" defTabSz="913953" hangingPunct="0">
              <a:buFont typeface="Arial" panose="020B0604020202020204" pitchFamily="34" charset="0"/>
              <a:buChar char="•"/>
            </a:pPr>
            <a:r>
              <a:rPr lang="en-US" b="1" dirty="0"/>
              <a:t>NVDA</a:t>
            </a:r>
            <a:r>
              <a:rPr lang="en-US" dirty="0"/>
              <a:t> greatly contributed to this relationship. The holding had the </a:t>
            </a:r>
            <a:r>
              <a:rPr lang="en-US" b="1" dirty="0"/>
              <a:t>highest Beta </a:t>
            </a:r>
            <a:r>
              <a:rPr lang="en-US" dirty="0"/>
              <a:t>(</a:t>
            </a:r>
            <a:r>
              <a:rPr lang="en-US" b="1" dirty="0"/>
              <a:t>1.69</a:t>
            </a:r>
            <a:r>
              <a:rPr lang="en-US" dirty="0"/>
              <a:t>) in the portfolio and by far the </a:t>
            </a:r>
            <a:r>
              <a:rPr lang="en-US" b="1" dirty="0"/>
              <a:t>largest holding period return</a:t>
            </a:r>
            <a:r>
              <a:rPr lang="en-US" dirty="0"/>
              <a:t> (</a:t>
            </a:r>
            <a:r>
              <a:rPr lang="en-US" b="1" dirty="0"/>
              <a:t>40%</a:t>
            </a:r>
            <a:r>
              <a:rPr lang="en-US" dirty="0"/>
              <a:t>).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935614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136634" y="520669"/>
            <a:ext cx="12055366" cy="862265"/>
          </a:xfrm>
        </p:spPr>
        <p:txBody>
          <a:bodyPr lIns="91440" tIns="45720" rIns="91440" bIns="45720" anchor="b">
            <a:noAutofit/>
          </a:bodyPr>
          <a:lstStyle/>
          <a:p>
            <a:r>
              <a:rPr lang="en-US" sz="4800" b="1" dirty="0">
                <a:latin typeface="+mj-lt"/>
              </a:rPr>
              <a:t>Portfolio Risk analysis: Sharpe Ratio</a:t>
            </a:r>
          </a:p>
        </p:txBody>
      </p:sp>
      <p:grpSp>
        <p:nvGrpSpPr>
          <p:cNvPr id="10" name="Group 9">
            <a:extLst>
              <a:ext uri="{FF2B5EF4-FFF2-40B4-BE49-F238E27FC236}">
                <a16:creationId xmlns:a16="http://schemas.microsoft.com/office/drawing/2014/main" id="{DFC1C01E-3B72-2F17-550A-9E8EFB3795F0}"/>
              </a:ext>
            </a:extLst>
          </p:cNvPr>
          <p:cNvGrpSpPr/>
          <p:nvPr/>
        </p:nvGrpSpPr>
        <p:grpSpPr>
          <a:xfrm>
            <a:off x="709998" y="2089777"/>
            <a:ext cx="3877870" cy="2295201"/>
            <a:chOff x="379378" y="1128174"/>
            <a:chExt cx="8385243" cy="728909"/>
          </a:xfrm>
        </p:grpSpPr>
        <p:sp>
          <p:nvSpPr>
            <p:cNvPr id="8" name="Rounded Rectangle 7">
              <a:extLst>
                <a:ext uri="{FF2B5EF4-FFF2-40B4-BE49-F238E27FC236}">
                  <a16:creationId xmlns:a16="http://schemas.microsoft.com/office/drawing/2014/main" id="{93C6117F-484F-3611-6F74-BEED434ABCA3}"/>
                </a:ext>
              </a:extLst>
            </p:cNvPr>
            <p:cNvSpPr/>
            <p:nvPr/>
          </p:nvSpPr>
          <p:spPr>
            <a:xfrm>
              <a:off x="379378" y="1187229"/>
              <a:ext cx="8385242" cy="669854"/>
            </a:xfrm>
            <a:prstGeom prst="roundRect">
              <a:avLst/>
            </a:prstGeom>
            <a:solidFill>
              <a:srgbClr val="004E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B91688-4841-0A7B-4F13-280E519082B4}"/>
                </a:ext>
              </a:extLst>
            </p:cNvPr>
            <p:cNvSpPr txBox="1"/>
            <p:nvPr/>
          </p:nvSpPr>
          <p:spPr>
            <a:xfrm>
              <a:off x="379378" y="1128174"/>
              <a:ext cx="8385243" cy="713528"/>
            </a:xfrm>
            <a:prstGeom prst="rect">
              <a:avLst/>
            </a:prstGeom>
            <a:noFill/>
          </p:spPr>
          <p:txBody>
            <a:bodyPr wrap="square">
              <a:spAutoFit/>
            </a:bodyPr>
            <a:lstStyle/>
            <a:p>
              <a:pPr algn="ctr"/>
              <a:endParaRPr lang="en-US" sz="1400" dirty="0">
                <a:solidFill>
                  <a:schemeClr val="bg1"/>
                </a:solidFill>
              </a:endParaRPr>
            </a:p>
            <a:p>
              <a:pPr marL="285750" indent="-285750" algn="ctr">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The Sharpe Ratio measures how much excess return was generated for each unit of portfolio volatility. </a:t>
              </a:r>
            </a:p>
            <a:p>
              <a:pPr marL="285750" indent="-285750" algn="ctr">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Sharpe Ratio = (Portfolio Return – Risk-free rate) / Portfolio Standard Deviation</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grpSp>
      <p:sp>
        <p:nvSpPr>
          <p:cNvPr id="2" name="TextBox 1">
            <a:extLst>
              <a:ext uri="{FF2B5EF4-FFF2-40B4-BE49-F238E27FC236}">
                <a16:creationId xmlns:a16="http://schemas.microsoft.com/office/drawing/2014/main" id="{42DDAB60-993F-E06E-1AA6-A5468D7A3FE8}"/>
              </a:ext>
            </a:extLst>
          </p:cNvPr>
          <p:cNvSpPr txBox="1"/>
          <p:nvPr/>
        </p:nvSpPr>
        <p:spPr>
          <a:xfrm>
            <a:off x="5572811" y="2089777"/>
            <a:ext cx="5307291"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defTabSz="913953" hangingPunct="0">
              <a:buFont typeface="Arial" panose="020B0604020202020204" pitchFamily="34" charset="0"/>
              <a:buChar char="•"/>
            </a:pPr>
            <a:r>
              <a:rPr lang="en-US" dirty="0"/>
              <a:t>Over this semester’s holding period, SAP’s Sharpe ratio significantly outperformed its peers: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 name="Picture 2">
            <a:extLst>
              <a:ext uri="{FF2B5EF4-FFF2-40B4-BE49-F238E27FC236}">
                <a16:creationId xmlns:a16="http://schemas.microsoft.com/office/drawing/2014/main" id="{6A63B265-5718-BE05-1603-E81F0541875F}"/>
              </a:ext>
            </a:extLst>
          </p:cNvPr>
          <p:cNvPicPr>
            <a:picLocks noChangeAspect="1"/>
          </p:cNvPicPr>
          <p:nvPr/>
        </p:nvPicPr>
        <p:blipFill>
          <a:blip r:embed="rId2"/>
          <a:stretch>
            <a:fillRect/>
          </a:stretch>
        </p:blipFill>
        <p:spPr>
          <a:xfrm>
            <a:off x="5363851" y="3013105"/>
            <a:ext cx="6325386" cy="1383415"/>
          </a:xfrm>
          <a:prstGeom prst="rect">
            <a:avLst/>
          </a:prstGeom>
        </p:spPr>
      </p:pic>
    </p:spTree>
    <p:extLst>
      <p:ext uri="{BB962C8B-B14F-4D97-AF65-F5344CB8AC3E}">
        <p14:creationId xmlns:p14="http://schemas.microsoft.com/office/powerpoint/2010/main" val="329589991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F2F00F0-7D86-F5E2-0B8C-02D3055DA29A}"/>
              </a:ext>
            </a:extLst>
          </p:cNvPr>
          <p:cNvSpPr/>
          <p:nvPr/>
        </p:nvSpPr>
        <p:spPr>
          <a:xfrm>
            <a:off x="4493972" y="1097900"/>
            <a:ext cx="3204056" cy="1300899"/>
          </a:xfrm>
          <a:prstGeom prst="roundRect">
            <a:avLst/>
          </a:prstGeom>
          <a:solidFill>
            <a:srgbClr val="01B385"/>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228" name="TextBox 4"/>
          <p:cNvSpPr txBox="1"/>
          <p:nvPr/>
        </p:nvSpPr>
        <p:spPr>
          <a:xfrm>
            <a:off x="555915" y="228911"/>
            <a:ext cx="6575210"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6" tIns="45720" rIns="27726" bIns="45720" anchor="t">
            <a:spAutoFit/>
          </a:bodyPr>
          <a:lstStyle>
            <a:defPPr marL="0" marR="0" indent="0" algn="l" defTabSz="554584"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1pPr>
            <a:lvl2pPr marL="0" marR="0" indent="277157"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2pPr>
            <a:lvl3pPr marL="0" marR="0" indent="55431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3pPr>
            <a:lvl4pPr marL="0" marR="0" indent="83146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4pPr>
            <a:lvl5pPr marL="0" marR="0" indent="1108626"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5pPr>
            <a:lvl6pPr marL="0" marR="0" indent="138578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6pPr>
            <a:lvl7pPr marL="0" marR="0" indent="166293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7pPr>
            <a:lvl8pPr marL="0" marR="0" indent="1940095"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8pPr>
            <a:lvl9pPr marL="0" marR="0" indent="2217251"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9pPr>
          </a:lstStyle>
          <a:p>
            <a:r>
              <a:rPr lang="en-US" sz="4000" b="1" dirty="0">
                <a:solidFill>
                  <a:srgbClr val="01B385"/>
                </a:solidFill>
                <a:latin typeface="+mj-lt"/>
              </a:rPr>
              <a:t>Research Sources &amp; Process</a:t>
            </a:r>
            <a:endParaRPr lang="en-US" sz="4000" dirty="0"/>
          </a:p>
        </p:txBody>
      </p:sp>
      <p:sp>
        <p:nvSpPr>
          <p:cNvPr id="3" name="Text Placeholder 2">
            <a:extLst>
              <a:ext uri="{FF2B5EF4-FFF2-40B4-BE49-F238E27FC236}">
                <a16:creationId xmlns:a16="http://schemas.microsoft.com/office/drawing/2014/main" id="{D7B42C98-21E6-D641-DDED-4CE21CDDD5C6}"/>
              </a:ext>
            </a:extLst>
          </p:cNvPr>
          <p:cNvSpPr>
            <a:spLocks noGrp="1"/>
          </p:cNvSpPr>
          <p:nvPr>
            <p:ph type="body" idx="1"/>
          </p:nvPr>
        </p:nvSpPr>
        <p:spPr>
          <a:xfrm>
            <a:off x="4493972" y="1111718"/>
            <a:ext cx="3204056" cy="1240175"/>
          </a:xfrm>
        </p:spPr>
        <p:txBody>
          <a:bodyPr>
            <a:normAutofit fontScale="55000" lnSpcReduction="20000"/>
          </a:bodyPr>
          <a:lstStyle/>
          <a:p>
            <a:pPr marL="0" marR="0" algn="ctr">
              <a:lnSpc>
                <a:spcPct val="115000"/>
              </a:lnSpc>
              <a:spcBef>
                <a:spcPts val="0"/>
              </a:spcBef>
              <a:spcAft>
                <a:spcPts val="800"/>
              </a:spcAft>
            </a:pPr>
            <a:r>
              <a:rPr lang="en-US" sz="2600" b="1" u="sng" kern="100" dirty="0">
                <a:solidFill>
                  <a:schemeClr val="bg1"/>
                </a:solidFill>
                <a:effectLst/>
                <a:latin typeface="+mn-lt"/>
                <a:ea typeface="Aptos" panose="020B0004020202020204" pitchFamily="34" charset="0"/>
                <a:cs typeface="Times New Roman" panose="02020603050405020304" pitchFamily="18" charset="0"/>
              </a:rPr>
              <a:t>Primary Research Databases:</a:t>
            </a:r>
          </a:p>
          <a:p>
            <a:pPr marL="285750" marR="0" indent="-285750" algn="ctr">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n-lt"/>
                <a:ea typeface="Aptos" panose="020B0004020202020204" pitchFamily="34" charset="0"/>
                <a:cs typeface="Times New Roman" panose="02020603050405020304" pitchFamily="18" charset="0"/>
              </a:rPr>
              <a:t>Bloomberg</a:t>
            </a:r>
          </a:p>
          <a:p>
            <a:pPr marL="285750" marR="0" indent="-285750" algn="ctr">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n-lt"/>
                <a:ea typeface="Aptos" panose="020B0004020202020204" pitchFamily="34" charset="0"/>
                <a:cs typeface="Times New Roman" panose="02020603050405020304" pitchFamily="18" charset="0"/>
              </a:rPr>
              <a:t>S&amp;P Global Capital IQ</a:t>
            </a:r>
          </a:p>
          <a:p>
            <a:pPr marL="285750" marR="0" indent="-285750" algn="ctr">
              <a:lnSpc>
                <a:spcPct val="115000"/>
              </a:lnSpc>
              <a:spcBef>
                <a:spcPts val="0"/>
              </a:spcBef>
              <a:spcAft>
                <a:spcPts val="800"/>
              </a:spcAft>
              <a:buFont typeface="Arial" panose="020B0604020202020204" pitchFamily="34" charset="0"/>
              <a:buChar char="•"/>
            </a:pPr>
            <a:r>
              <a:rPr lang="en-US" sz="2500" kern="100" dirty="0">
                <a:solidFill>
                  <a:schemeClr val="bg1"/>
                </a:solidFill>
                <a:effectLst/>
                <a:latin typeface="+mn-lt"/>
                <a:ea typeface="Aptos" panose="020B0004020202020204" pitchFamily="34" charset="0"/>
                <a:cs typeface="Times New Roman" panose="02020603050405020304" pitchFamily="18" charset="0"/>
              </a:rPr>
              <a:t>Morningstar Direct</a:t>
            </a:r>
          </a:p>
        </p:txBody>
      </p:sp>
      <p:sp>
        <p:nvSpPr>
          <p:cNvPr id="4" name="TextBox 3">
            <a:extLst>
              <a:ext uri="{FF2B5EF4-FFF2-40B4-BE49-F238E27FC236}">
                <a16:creationId xmlns:a16="http://schemas.microsoft.com/office/drawing/2014/main" id="{53460BF8-CD4C-18B8-DC68-EED86BC2D89C}"/>
              </a:ext>
            </a:extLst>
          </p:cNvPr>
          <p:cNvSpPr txBox="1"/>
          <p:nvPr/>
        </p:nvSpPr>
        <p:spPr>
          <a:xfrm>
            <a:off x="555915" y="2674099"/>
            <a:ext cx="4307519" cy="2916303"/>
          </a:xfrm>
          <a:prstGeom prst="rect">
            <a:avLst/>
          </a:prstGeom>
          <a:ln>
            <a:solidFill>
              <a:srgbClr val="004E2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noAutofit/>
          </a:bodyPr>
          <a:lstStyle/>
          <a:p>
            <a:pPr marL="0" marR="0" indent="0" algn="ctr" defTabSz="913953" rtl="0" fontAlgn="auto" latinLnBrk="0" hangingPunct="0">
              <a:lnSpc>
                <a:spcPct val="100000"/>
              </a:lnSpc>
              <a:spcBef>
                <a:spcPts val="0"/>
              </a:spcBef>
              <a:spcAft>
                <a:spcPts val="0"/>
              </a:spcAft>
              <a:buClrTx/>
              <a:buSzTx/>
              <a:buFontTx/>
              <a:buNone/>
              <a:tabLst/>
            </a:pPr>
            <a:r>
              <a:rPr kumimoji="0" lang="en-US" sz="1800" b="1" i="0" u="sng" strike="noStrike" cap="none" spc="0" normalizeH="0" baseline="0" dirty="0">
                <a:ln>
                  <a:noFill/>
                </a:ln>
                <a:solidFill>
                  <a:srgbClr val="000000"/>
                </a:solidFill>
                <a:effectLst/>
                <a:uFillTx/>
                <a:ea typeface="Calibri"/>
                <a:cs typeface="Calibri"/>
                <a:sym typeface="Calibri"/>
              </a:rPr>
              <a:t>Fundamental Analysis Tools:</a:t>
            </a:r>
          </a:p>
          <a:p>
            <a:pPr marL="0" marR="0" indent="0" algn="ctr" defTabSz="913953" rtl="0" fontAlgn="auto" latinLnBrk="0" hangingPunct="0">
              <a:lnSpc>
                <a:spcPct val="100000"/>
              </a:lnSpc>
              <a:spcBef>
                <a:spcPts val="0"/>
              </a:spcBef>
              <a:spcAft>
                <a:spcPts val="0"/>
              </a:spcAft>
              <a:buClrTx/>
              <a:buSzTx/>
              <a:buFontTx/>
              <a:buNone/>
              <a:tabLst/>
            </a:pPr>
            <a:endParaRPr kumimoji="0" lang="en-US" sz="1800" b="1" i="0" u="none" strike="noStrike" cap="none" spc="0" normalizeH="0" baseline="0" dirty="0">
              <a:ln>
                <a:noFill/>
              </a:ln>
              <a:solidFill>
                <a:srgbClr val="000000"/>
              </a:solidFill>
              <a:effectLst/>
              <a:uFillTx/>
              <a:ea typeface="Calibri"/>
              <a:cs typeface="Calibri"/>
              <a:sym typeface="Calibri"/>
            </a:endParaRP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Debt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Return on Assets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Return on Equity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Price to Earnings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Price to Earnings Growth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Current Ratios</a:t>
            </a:r>
          </a:p>
          <a:p>
            <a:pPr marL="285750" marR="0" indent="-285750"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Quick Ratios</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5" name="TextBox 4">
            <a:extLst>
              <a:ext uri="{FF2B5EF4-FFF2-40B4-BE49-F238E27FC236}">
                <a16:creationId xmlns:a16="http://schemas.microsoft.com/office/drawing/2014/main" id="{F9577609-0E17-0964-85C5-FF417A0F64F4}"/>
              </a:ext>
            </a:extLst>
          </p:cNvPr>
          <p:cNvSpPr txBox="1"/>
          <p:nvPr/>
        </p:nvSpPr>
        <p:spPr>
          <a:xfrm>
            <a:off x="7328567" y="2674099"/>
            <a:ext cx="4307518" cy="2916303"/>
          </a:xfrm>
          <a:prstGeom prst="rect">
            <a:avLst/>
          </a:prstGeom>
          <a:ln>
            <a:solidFill>
              <a:srgbClr val="004E2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t">
            <a:noAutofit/>
          </a:bodyPr>
          <a:lstStyle/>
          <a:p>
            <a:pPr algn="ctr" defTabSz="913953" hangingPunct="0"/>
            <a:r>
              <a:rPr lang="en-US" b="1" u="sng" dirty="0">
                <a:solidFill>
                  <a:srgbClr val="000000"/>
                </a:solidFill>
                <a:cs typeface="Calibri"/>
              </a:rPr>
              <a:t>Additional Research Sources:</a:t>
            </a:r>
          </a:p>
          <a:p>
            <a:endParaRPr lang="en-US" sz="1800" b="1" dirty="0"/>
          </a:p>
          <a:p>
            <a:pPr marL="285750" indent="-285750" defTabSz="913953" hangingPunct="0">
              <a:buFont typeface="Arial" panose="020B0604020202020204" pitchFamily="34" charset="0"/>
              <a:buChar char="•"/>
            </a:pPr>
            <a:r>
              <a:rPr lang="en-US" dirty="0">
                <a:solidFill>
                  <a:srgbClr val="000000"/>
                </a:solidFill>
                <a:cs typeface="Calibri"/>
              </a:rPr>
              <a:t>Company Announcements</a:t>
            </a:r>
          </a:p>
          <a:p>
            <a:pPr marL="285750" indent="-285750" defTabSz="913953" hangingPunct="0">
              <a:buFont typeface="Arial" panose="020B0604020202020204" pitchFamily="34" charset="0"/>
              <a:buChar char="•"/>
            </a:pPr>
            <a:r>
              <a:rPr lang="en-US" dirty="0">
                <a:solidFill>
                  <a:srgbClr val="000000"/>
                </a:solidFill>
                <a:cs typeface="Calibri"/>
              </a:rPr>
              <a:t>Global Market &amp; Foreign Exchange</a:t>
            </a:r>
          </a:p>
          <a:p>
            <a:pPr marL="285750" indent="-285750" defTabSz="913953" hangingPunct="0">
              <a:buFont typeface="Arial" panose="020B0604020202020204" pitchFamily="34" charset="0"/>
              <a:buChar char="•"/>
            </a:pPr>
            <a:r>
              <a:rPr lang="en-US" dirty="0">
                <a:solidFill>
                  <a:srgbClr val="000000"/>
                </a:solidFill>
                <a:cs typeface="Calibri"/>
              </a:rPr>
              <a:t>Inflation/Unemployment/Housing Statistics</a:t>
            </a:r>
          </a:p>
          <a:p>
            <a:pPr marL="285750" indent="-285750" defTabSz="913953" hangingPunct="0">
              <a:buFont typeface="Arial" panose="020B0604020202020204" pitchFamily="34" charset="0"/>
              <a:buChar char="•"/>
            </a:pPr>
            <a:r>
              <a:rPr lang="en-US" dirty="0">
                <a:solidFill>
                  <a:srgbClr val="000000"/>
                </a:solidFill>
                <a:cs typeface="Calibri"/>
              </a:rPr>
              <a:t>Consumer Confidence</a:t>
            </a:r>
          </a:p>
          <a:p>
            <a:pPr marL="285750" indent="-285750" defTabSz="913953" hangingPunct="0">
              <a:buFont typeface="Arial" panose="020B0604020202020204" pitchFamily="34" charset="0"/>
              <a:buChar char="•"/>
            </a:pPr>
            <a:r>
              <a:rPr lang="en-US" dirty="0">
                <a:solidFill>
                  <a:srgbClr val="000000"/>
                </a:solidFill>
                <a:cs typeface="Calibri"/>
              </a:rPr>
              <a:t>Interest Rates &amp; Federal Reserve Announcements</a:t>
            </a:r>
          </a:p>
          <a:p>
            <a:pPr marL="285750" indent="-285750" defTabSz="913953" hangingPunct="0">
              <a:buFont typeface="Arial" panose="020B0604020202020204" pitchFamily="34" charset="0"/>
              <a:buChar char="•"/>
            </a:pPr>
            <a:r>
              <a:rPr lang="en-US" dirty="0">
                <a:solidFill>
                  <a:srgbClr val="000000"/>
                </a:solidFill>
                <a:cs typeface="Calibri"/>
              </a:rPr>
              <a:t>Political News</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2122275662"/>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136634" y="520669"/>
            <a:ext cx="12055366" cy="862265"/>
          </a:xfrm>
        </p:spPr>
        <p:txBody>
          <a:bodyPr lIns="91440" tIns="45720" rIns="91440" bIns="45720" anchor="b">
            <a:noAutofit/>
          </a:bodyPr>
          <a:lstStyle/>
          <a:p>
            <a:r>
              <a:rPr lang="en-US" sz="4400" b="1" dirty="0">
                <a:latin typeface="+mj-lt"/>
              </a:rPr>
              <a:t>Portfolio Risk analysis: Treynor Ratio</a:t>
            </a:r>
          </a:p>
        </p:txBody>
      </p:sp>
      <p:grpSp>
        <p:nvGrpSpPr>
          <p:cNvPr id="10" name="Group 9">
            <a:extLst>
              <a:ext uri="{FF2B5EF4-FFF2-40B4-BE49-F238E27FC236}">
                <a16:creationId xmlns:a16="http://schemas.microsoft.com/office/drawing/2014/main" id="{DFC1C01E-3B72-2F17-550A-9E8EFB3795F0}"/>
              </a:ext>
            </a:extLst>
          </p:cNvPr>
          <p:cNvGrpSpPr/>
          <p:nvPr/>
        </p:nvGrpSpPr>
        <p:grpSpPr>
          <a:xfrm>
            <a:off x="7079373" y="1881459"/>
            <a:ext cx="3943858" cy="2246769"/>
            <a:chOff x="379378" y="1165392"/>
            <a:chExt cx="8527931" cy="713528"/>
          </a:xfrm>
        </p:grpSpPr>
        <p:sp>
          <p:nvSpPr>
            <p:cNvPr id="8" name="Rounded Rectangle 7">
              <a:extLst>
                <a:ext uri="{FF2B5EF4-FFF2-40B4-BE49-F238E27FC236}">
                  <a16:creationId xmlns:a16="http://schemas.microsoft.com/office/drawing/2014/main" id="{93C6117F-484F-3611-6F74-BEED434ABCA3}"/>
                </a:ext>
              </a:extLst>
            </p:cNvPr>
            <p:cNvSpPr/>
            <p:nvPr/>
          </p:nvSpPr>
          <p:spPr>
            <a:xfrm>
              <a:off x="379378" y="1187229"/>
              <a:ext cx="8385242" cy="669854"/>
            </a:xfrm>
            <a:prstGeom prst="roundRect">
              <a:avLst/>
            </a:prstGeom>
            <a:solidFill>
              <a:srgbClr val="004E3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BB91688-4841-0A7B-4F13-280E519082B4}"/>
                </a:ext>
              </a:extLst>
            </p:cNvPr>
            <p:cNvSpPr txBox="1"/>
            <p:nvPr/>
          </p:nvSpPr>
          <p:spPr>
            <a:xfrm>
              <a:off x="522066" y="1165392"/>
              <a:ext cx="8385243" cy="713528"/>
            </a:xfrm>
            <a:prstGeom prst="rect">
              <a:avLst/>
            </a:prstGeom>
            <a:noFill/>
          </p:spPr>
          <p:txBody>
            <a:bodyPr wrap="square">
              <a:spAutoFit/>
            </a:bodyPr>
            <a:lstStyle/>
            <a:p>
              <a:pPr algn="ctr"/>
              <a:endParaRPr lang="en-US" sz="1400" dirty="0">
                <a:solidFill>
                  <a:schemeClr val="bg1"/>
                </a:solidFill>
              </a:endParaRPr>
            </a:p>
            <a:p>
              <a:pPr marL="285750" indent="-285750" algn="ctr">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The Treynor Ratio measures how much excess return was generated for each unit of systematic risk (Beta). </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Treynor Ratio = (Portfolio Return – Risk-free rate) / Portfolio Beta</a:t>
              </a:r>
            </a:p>
            <a:p>
              <a:endParaRPr lang="en-US" sz="1400" dirty="0">
                <a:solidFill>
                  <a:schemeClr val="bg1"/>
                </a:solidFill>
              </a:endParaRPr>
            </a:p>
            <a:p>
              <a:pPr marL="285750" indent="-285750">
                <a:buFont typeface="Arial" panose="020B0604020202020204" pitchFamily="34" charset="0"/>
                <a:buChar char="•"/>
              </a:pPr>
              <a:endParaRPr lang="en-US" sz="1400" dirty="0">
                <a:solidFill>
                  <a:schemeClr val="bg1"/>
                </a:solidFill>
              </a:endParaRPr>
            </a:p>
          </p:txBody>
        </p:sp>
      </p:grpSp>
      <p:sp>
        <p:nvSpPr>
          <p:cNvPr id="2" name="TextBox 1">
            <a:extLst>
              <a:ext uri="{FF2B5EF4-FFF2-40B4-BE49-F238E27FC236}">
                <a16:creationId xmlns:a16="http://schemas.microsoft.com/office/drawing/2014/main" id="{42DDAB60-993F-E06E-1AA6-A5468D7A3FE8}"/>
              </a:ext>
            </a:extLst>
          </p:cNvPr>
          <p:cNvSpPr txBox="1"/>
          <p:nvPr/>
        </p:nvSpPr>
        <p:spPr>
          <a:xfrm>
            <a:off x="744116" y="1804517"/>
            <a:ext cx="530729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dirty="0"/>
              <a:t>Despite a relatively high portfolio Beta, SAP’s superior excess returns allowed it to outperform its competition.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4" name="Picture 3">
            <a:extLst>
              <a:ext uri="{FF2B5EF4-FFF2-40B4-BE49-F238E27FC236}">
                <a16:creationId xmlns:a16="http://schemas.microsoft.com/office/drawing/2014/main" id="{DBDA287D-804D-A70B-FD60-2098A3A88F21}"/>
              </a:ext>
            </a:extLst>
          </p:cNvPr>
          <p:cNvPicPr>
            <a:picLocks noChangeAspect="1"/>
          </p:cNvPicPr>
          <p:nvPr/>
        </p:nvPicPr>
        <p:blipFill>
          <a:blip r:embed="rId2"/>
          <a:stretch>
            <a:fillRect/>
          </a:stretch>
        </p:blipFill>
        <p:spPr>
          <a:xfrm>
            <a:off x="418078" y="3004844"/>
            <a:ext cx="5959366" cy="1218582"/>
          </a:xfrm>
          <a:prstGeom prst="rect">
            <a:avLst/>
          </a:prstGeom>
        </p:spPr>
      </p:pic>
      <p:sp>
        <p:nvSpPr>
          <p:cNvPr id="5" name="TextBox 4">
            <a:extLst>
              <a:ext uri="{FF2B5EF4-FFF2-40B4-BE49-F238E27FC236}">
                <a16:creationId xmlns:a16="http://schemas.microsoft.com/office/drawing/2014/main" id="{F769F2A9-4451-B491-9E7C-CFFD3A470342}"/>
              </a:ext>
            </a:extLst>
          </p:cNvPr>
          <p:cNvSpPr txBox="1"/>
          <p:nvPr/>
        </p:nvSpPr>
        <p:spPr>
          <a:xfrm>
            <a:off x="6693031" y="5491144"/>
            <a:ext cx="5656083"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913953" hangingPunct="0"/>
            <a:r>
              <a:rPr lang="en-US" sz="1000" dirty="0"/>
              <a:t>Note: 10-year Treasury yields have been used to approximate the Risk-free rate.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53139529"/>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136634" y="520669"/>
            <a:ext cx="12055366" cy="862265"/>
          </a:xfrm>
        </p:spPr>
        <p:txBody>
          <a:bodyPr lIns="91440" tIns="45720" rIns="91440" bIns="45720" anchor="b">
            <a:noAutofit/>
          </a:bodyPr>
          <a:lstStyle/>
          <a:p>
            <a:r>
              <a:rPr lang="en-US" sz="4000" b="1" dirty="0">
                <a:latin typeface="+mj-lt"/>
              </a:rPr>
              <a:t>Efficient frontier and capital allocation line</a:t>
            </a:r>
          </a:p>
        </p:txBody>
      </p:sp>
      <p:sp>
        <p:nvSpPr>
          <p:cNvPr id="2" name="TextBox 1">
            <a:extLst>
              <a:ext uri="{FF2B5EF4-FFF2-40B4-BE49-F238E27FC236}">
                <a16:creationId xmlns:a16="http://schemas.microsoft.com/office/drawing/2014/main" id="{42DDAB60-993F-E06E-1AA6-A5468D7A3FE8}"/>
              </a:ext>
            </a:extLst>
          </p:cNvPr>
          <p:cNvSpPr txBox="1"/>
          <p:nvPr/>
        </p:nvSpPr>
        <p:spPr>
          <a:xfrm>
            <a:off x="222664" y="2274839"/>
            <a:ext cx="5307291"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dirty="0"/>
              <a:t>When given the option to either invest in SAP, invest in its benchmark (SPY), or invest in each – the optimal portfolio (i.e., the one that produces the highest Sharpe ratio) is one allocated </a:t>
            </a:r>
            <a:r>
              <a:rPr lang="en-US" b="1" dirty="0"/>
              <a:t>90% to SAP </a:t>
            </a:r>
            <a:r>
              <a:rPr lang="en-US" dirty="0"/>
              <a:t>and </a:t>
            </a:r>
            <a:r>
              <a:rPr lang="en-US" b="1" dirty="0"/>
              <a:t>10% to SPY</a:t>
            </a:r>
            <a:r>
              <a:rPr lang="en-US" dirty="0"/>
              <a:t>. Allocation to the Risk-free rate can be made to adjust volatility.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 name="Picture 2">
            <a:extLst>
              <a:ext uri="{FF2B5EF4-FFF2-40B4-BE49-F238E27FC236}">
                <a16:creationId xmlns:a16="http://schemas.microsoft.com/office/drawing/2014/main" id="{87D231AA-03AA-1798-2710-F035E51F411A}"/>
              </a:ext>
            </a:extLst>
          </p:cNvPr>
          <p:cNvPicPr>
            <a:picLocks noChangeAspect="1"/>
          </p:cNvPicPr>
          <p:nvPr/>
        </p:nvPicPr>
        <p:blipFill>
          <a:blip r:embed="rId2"/>
          <a:stretch>
            <a:fillRect/>
          </a:stretch>
        </p:blipFill>
        <p:spPr>
          <a:xfrm>
            <a:off x="5787456" y="1688441"/>
            <a:ext cx="6181880" cy="3481118"/>
          </a:xfrm>
          <a:prstGeom prst="rect">
            <a:avLst/>
          </a:prstGeom>
        </p:spPr>
      </p:pic>
    </p:spTree>
    <p:extLst>
      <p:ext uri="{BB962C8B-B14F-4D97-AF65-F5344CB8AC3E}">
        <p14:creationId xmlns:p14="http://schemas.microsoft.com/office/powerpoint/2010/main" val="295212901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222664" y="435828"/>
            <a:ext cx="12055366" cy="862265"/>
          </a:xfrm>
        </p:spPr>
        <p:txBody>
          <a:bodyPr lIns="91440" tIns="45720" rIns="91440" bIns="45720" anchor="b">
            <a:noAutofit/>
          </a:bodyPr>
          <a:lstStyle/>
          <a:p>
            <a:r>
              <a:rPr lang="en-US" sz="4800" b="1" dirty="0">
                <a:latin typeface="+mj-lt"/>
              </a:rPr>
              <a:t>Information</a:t>
            </a:r>
            <a:r>
              <a:rPr lang="en-US" sz="4800" b="1" dirty="0"/>
              <a:t> </a:t>
            </a:r>
            <a:r>
              <a:rPr lang="en-US" sz="4800" b="1" dirty="0">
                <a:latin typeface="+mj-lt"/>
              </a:rPr>
              <a:t>Ratio</a:t>
            </a:r>
          </a:p>
        </p:txBody>
      </p:sp>
      <p:sp>
        <p:nvSpPr>
          <p:cNvPr id="2" name="TextBox 1">
            <a:extLst>
              <a:ext uri="{FF2B5EF4-FFF2-40B4-BE49-F238E27FC236}">
                <a16:creationId xmlns:a16="http://schemas.microsoft.com/office/drawing/2014/main" id="{42DDAB60-993F-E06E-1AA6-A5468D7A3FE8}"/>
              </a:ext>
            </a:extLst>
          </p:cNvPr>
          <p:cNvSpPr txBox="1"/>
          <p:nvPr/>
        </p:nvSpPr>
        <p:spPr>
          <a:xfrm>
            <a:off x="222664" y="1654901"/>
            <a:ext cx="4971505"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buFont typeface="Arial" panose="020B0604020202020204" pitchFamily="34" charset="0"/>
              <a:buChar char="•"/>
            </a:pPr>
            <a:r>
              <a:rPr lang="en-US" dirty="0"/>
              <a:t>The </a:t>
            </a:r>
            <a:r>
              <a:rPr lang="en-US" b="1" dirty="0"/>
              <a:t>Information Ratio (IR) </a:t>
            </a:r>
            <a:r>
              <a:rPr lang="en-US" dirty="0"/>
              <a:t>measures the excess return of a portfolio above its benchmark, and then compares this excess return to overall portfolio volatility. The benchmark in this case is the S&amp;P 500.</a:t>
            </a:r>
          </a:p>
          <a:p>
            <a:pPr marL="285750" indent="-285750">
              <a:buFont typeface="Arial" panose="020B0604020202020204" pitchFamily="34" charset="0"/>
              <a:buChar char="•"/>
            </a:pPr>
            <a:r>
              <a:rPr lang="en-US" dirty="0"/>
              <a:t>IR = (Portfolio Return – Benchmark Return) / Standard Deviation of difference between portfolio and benchmark returns.</a:t>
            </a:r>
          </a:p>
          <a:p>
            <a:pPr marL="285750" indent="-285750">
              <a:buFont typeface="Arial" panose="020B0604020202020204" pitchFamily="34" charset="0"/>
              <a:buChar char="•"/>
            </a:pPr>
            <a:r>
              <a:rPr lang="en-US" dirty="0"/>
              <a:t>Over this past semester, SAP’s IR was an incredibly high </a:t>
            </a:r>
            <a:r>
              <a:rPr lang="en-US" b="1" dirty="0"/>
              <a:t>3.60</a:t>
            </a:r>
            <a:r>
              <a:rPr lang="en-US" dirty="0"/>
              <a:t>; a value that is likely unsustainable over the long-run. </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4" name="Picture 3">
            <a:extLst>
              <a:ext uri="{FF2B5EF4-FFF2-40B4-BE49-F238E27FC236}">
                <a16:creationId xmlns:a16="http://schemas.microsoft.com/office/drawing/2014/main" id="{2ECC3766-D757-F277-AF41-9C393CCDD434}"/>
              </a:ext>
            </a:extLst>
          </p:cNvPr>
          <p:cNvPicPr>
            <a:picLocks noChangeAspect="1"/>
          </p:cNvPicPr>
          <p:nvPr/>
        </p:nvPicPr>
        <p:blipFill>
          <a:blip r:embed="rId2"/>
          <a:stretch>
            <a:fillRect/>
          </a:stretch>
        </p:blipFill>
        <p:spPr>
          <a:xfrm>
            <a:off x="5544840" y="2637072"/>
            <a:ext cx="6424496" cy="1451976"/>
          </a:xfrm>
          <a:prstGeom prst="rect">
            <a:avLst/>
          </a:prstGeom>
        </p:spPr>
      </p:pic>
    </p:spTree>
    <p:extLst>
      <p:ext uri="{BB962C8B-B14F-4D97-AF65-F5344CB8AC3E}">
        <p14:creationId xmlns:p14="http://schemas.microsoft.com/office/powerpoint/2010/main" val="2366862552"/>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368633" y="456220"/>
            <a:ext cx="6739668" cy="862265"/>
          </a:xfrm>
        </p:spPr>
        <p:txBody>
          <a:bodyPr lIns="91440" tIns="45720" rIns="91440" bIns="45720" anchor="b">
            <a:noAutofit/>
          </a:bodyPr>
          <a:lstStyle/>
          <a:p>
            <a:r>
              <a:rPr lang="en-US" sz="4400" b="1" dirty="0">
                <a:latin typeface="+mj-lt"/>
              </a:rPr>
              <a:t>Correlation Matrix</a:t>
            </a:r>
            <a:br>
              <a:rPr lang="en-US" sz="4400" b="1" dirty="0">
                <a:latin typeface="+mj-lt"/>
              </a:rPr>
            </a:br>
            <a:endParaRPr lang="en-US" sz="4400" b="1" dirty="0">
              <a:latin typeface="+mj-lt"/>
            </a:endParaRPr>
          </a:p>
        </p:txBody>
      </p:sp>
      <p:grpSp>
        <p:nvGrpSpPr>
          <p:cNvPr id="11" name="Group 10">
            <a:extLst>
              <a:ext uri="{FF2B5EF4-FFF2-40B4-BE49-F238E27FC236}">
                <a16:creationId xmlns:a16="http://schemas.microsoft.com/office/drawing/2014/main" id="{5247E26F-C5EF-D63C-95CE-AFE9394BAFCD}"/>
              </a:ext>
            </a:extLst>
          </p:cNvPr>
          <p:cNvGrpSpPr/>
          <p:nvPr/>
        </p:nvGrpSpPr>
        <p:grpSpPr>
          <a:xfrm>
            <a:off x="1638788" y="887352"/>
            <a:ext cx="8662764" cy="1160666"/>
            <a:chOff x="114787" y="905716"/>
            <a:chExt cx="2831612" cy="1763551"/>
          </a:xfrm>
          <a:solidFill>
            <a:srgbClr val="01B385"/>
          </a:solidFill>
        </p:grpSpPr>
        <p:sp>
          <p:nvSpPr>
            <p:cNvPr id="10" name="Rounded Rectangle 9">
              <a:extLst>
                <a:ext uri="{FF2B5EF4-FFF2-40B4-BE49-F238E27FC236}">
                  <a16:creationId xmlns:a16="http://schemas.microsoft.com/office/drawing/2014/main" id="{FEAFB78C-01D8-5148-A5D0-CE84CAF531DE}"/>
                </a:ext>
              </a:extLst>
            </p:cNvPr>
            <p:cNvSpPr/>
            <p:nvPr/>
          </p:nvSpPr>
          <p:spPr>
            <a:xfrm>
              <a:off x="114790" y="905716"/>
              <a:ext cx="2831609" cy="1763551"/>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4CE6F1E-8194-E234-17A2-C6ABB2121923}"/>
                </a:ext>
              </a:extLst>
            </p:cNvPr>
            <p:cNvSpPr txBox="1"/>
            <p:nvPr/>
          </p:nvSpPr>
          <p:spPr>
            <a:xfrm>
              <a:off x="114787" y="1031171"/>
              <a:ext cx="2831609" cy="1402936"/>
            </a:xfrm>
            <a:prstGeom prst="rect">
              <a:avLst/>
            </a:prstGeom>
            <a:noFill/>
            <a:ln>
              <a:noFill/>
            </a:ln>
          </p:spPr>
          <p:txBody>
            <a:bodyPr wrap="square">
              <a:spAutoFit/>
            </a:bodyPr>
            <a:lstStyle/>
            <a:p>
              <a:pPr marL="285750" indent="-285750">
                <a:buFont typeface="Arial" panose="020B0604020202020204" pitchFamily="34" charset="0"/>
                <a:buChar char="•"/>
              </a:pPr>
              <a:r>
                <a:rPr lang="en-US" dirty="0">
                  <a:solidFill>
                    <a:schemeClr val="bg1"/>
                  </a:solidFill>
                </a:rPr>
                <a:t>Dark blue cells represent SAP securities that had strong positive correlation in daily price changes over the course of this semester’s holding period. While dark red cells show securities that had strong negative correlations. </a:t>
              </a:r>
            </a:p>
          </p:txBody>
        </p:sp>
      </p:grpSp>
      <p:pic>
        <p:nvPicPr>
          <p:cNvPr id="2" name="Picture 1">
            <a:extLst>
              <a:ext uri="{FF2B5EF4-FFF2-40B4-BE49-F238E27FC236}">
                <a16:creationId xmlns:a16="http://schemas.microsoft.com/office/drawing/2014/main" id="{DD916DC3-492E-E2BC-0C38-95DE01E506BA}"/>
              </a:ext>
            </a:extLst>
          </p:cNvPr>
          <p:cNvPicPr>
            <a:picLocks noChangeAspect="1"/>
          </p:cNvPicPr>
          <p:nvPr/>
        </p:nvPicPr>
        <p:blipFill>
          <a:blip r:embed="rId2"/>
          <a:stretch>
            <a:fillRect/>
          </a:stretch>
        </p:blipFill>
        <p:spPr>
          <a:xfrm>
            <a:off x="147408" y="2156509"/>
            <a:ext cx="11897184" cy="3579346"/>
          </a:xfrm>
          <a:prstGeom prst="rect">
            <a:avLst/>
          </a:prstGeom>
        </p:spPr>
      </p:pic>
    </p:spTree>
    <p:extLst>
      <p:ext uri="{BB962C8B-B14F-4D97-AF65-F5344CB8AC3E}">
        <p14:creationId xmlns:p14="http://schemas.microsoft.com/office/powerpoint/2010/main" val="2575277139"/>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458CD91-E983-40BB-8312-AD894D7B1298}"/>
              </a:ext>
            </a:extLst>
          </p:cNvPr>
          <p:cNvSpPr>
            <a:spLocks noGrp="1"/>
          </p:cNvSpPr>
          <p:nvPr>
            <p:ph type="ctrTitle"/>
          </p:nvPr>
        </p:nvSpPr>
        <p:spPr>
          <a:xfrm>
            <a:off x="319030" y="-26899"/>
            <a:ext cx="5618747" cy="862265"/>
          </a:xfrm>
        </p:spPr>
        <p:txBody>
          <a:bodyPr lIns="91440" tIns="45720" rIns="91440" bIns="45720" anchor="ctr">
            <a:normAutofit/>
          </a:bodyPr>
          <a:lstStyle/>
          <a:p>
            <a:r>
              <a:rPr lang="en-US" sz="2800" dirty="0"/>
              <a:t>Covariance Matrix</a:t>
            </a:r>
          </a:p>
        </p:txBody>
      </p:sp>
      <p:grpSp>
        <p:nvGrpSpPr>
          <p:cNvPr id="6" name="Group 5">
            <a:extLst>
              <a:ext uri="{FF2B5EF4-FFF2-40B4-BE49-F238E27FC236}">
                <a16:creationId xmlns:a16="http://schemas.microsoft.com/office/drawing/2014/main" id="{4ABA7CC7-E722-E050-16B8-2C24BDAD7854}"/>
              </a:ext>
            </a:extLst>
          </p:cNvPr>
          <p:cNvGrpSpPr/>
          <p:nvPr/>
        </p:nvGrpSpPr>
        <p:grpSpPr>
          <a:xfrm>
            <a:off x="1689092" y="835366"/>
            <a:ext cx="8813814" cy="1092987"/>
            <a:chOff x="114787" y="905716"/>
            <a:chExt cx="2831612" cy="1763551"/>
          </a:xfrm>
        </p:grpSpPr>
        <p:sp>
          <p:nvSpPr>
            <p:cNvPr id="7" name="Rounded Rectangle 6">
              <a:extLst>
                <a:ext uri="{FF2B5EF4-FFF2-40B4-BE49-F238E27FC236}">
                  <a16:creationId xmlns:a16="http://schemas.microsoft.com/office/drawing/2014/main" id="{7F1DDF6E-39F7-D1A1-7C87-F7C1564A4C86}"/>
                </a:ext>
              </a:extLst>
            </p:cNvPr>
            <p:cNvSpPr/>
            <p:nvPr/>
          </p:nvSpPr>
          <p:spPr>
            <a:xfrm>
              <a:off x="114790" y="905716"/>
              <a:ext cx="2831609" cy="1763551"/>
            </a:xfrm>
            <a:prstGeom prst="roundRect">
              <a:avLst/>
            </a:prstGeom>
            <a:solidFill>
              <a:srgbClr val="01B3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693F1D66-3AC3-83C4-9CCD-0738EC515C99}"/>
                </a:ext>
              </a:extLst>
            </p:cNvPr>
            <p:cNvSpPr txBox="1"/>
            <p:nvPr/>
          </p:nvSpPr>
          <p:spPr>
            <a:xfrm>
              <a:off x="114787" y="1041424"/>
              <a:ext cx="2831609" cy="1178001"/>
            </a:xfrm>
            <a:prstGeom prst="rect">
              <a:avLst/>
            </a:prstGeom>
            <a:noFill/>
            <a:ln>
              <a:noFill/>
            </a:ln>
          </p:spPr>
          <p:txBody>
            <a:bodyPr wrap="square">
              <a:spAutoFit/>
            </a:bodyPr>
            <a:lstStyle/>
            <a:p>
              <a:pPr marL="171450" indent="-171450">
                <a:buFont typeface="Arial" panose="020B0604020202020204" pitchFamily="34" charset="0"/>
                <a:buChar char="•"/>
              </a:pPr>
              <a:r>
                <a:rPr lang="en-US" dirty="0">
                  <a:solidFill>
                    <a:schemeClr val="bg1"/>
                  </a:solidFill>
                </a:rPr>
                <a:t>A covariance matrix represents values between pairs of security returns in a random vector. Blue represents strong positive correlation while red represents strong negative correlation. </a:t>
              </a:r>
            </a:p>
          </p:txBody>
        </p:sp>
      </p:grpSp>
      <p:pic>
        <p:nvPicPr>
          <p:cNvPr id="2" name="Picture 1">
            <a:extLst>
              <a:ext uri="{FF2B5EF4-FFF2-40B4-BE49-F238E27FC236}">
                <a16:creationId xmlns:a16="http://schemas.microsoft.com/office/drawing/2014/main" id="{56A572D7-F060-ECB9-BB25-8B7908814A5D}"/>
              </a:ext>
            </a:extLst>
          </p:cNvPr>
          <p:cNvPicPr>
            <a:picLocks noChangeAspect="1"/>
          </p:cNvPicPr>
          <p:nvPr/>
        </p:nvPicPr>
        <p:blipFill>
          <a:blip r:embed="rId2"/>
          <a:stretch>
            <a:fillRect/>
          </a:stretch>
        </p:blipFill>
        <p:spPr>
          <a:xfrm>
            <a:off x="58270" y="2214440"/>
            <a:ext cx="12075459" cy="3448270"/>
          </a:xfrm>
          <a:prstGeom prst="rect">
            <a:avLst/>
          </a:prstGeom>
        </p:spPr>
      </p:pic>
    </p:spTree>
    <p:extLst>
      <p:ext uri="{BB962C8B-B14F-4D97-AF65-F5344CB8AC3E}">
        <p14:creationId xmlns:p14="http://schemas.microsoft.com/office/powerpoint/2010/main" val="2431993343"/>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2B03C-6600-181C-8679-A9F6FA127B6A}"/>
              </a:ext>
            </a:extLst>
          </p:cNvPr>
          <p:cNvSpPr>
            <a:spLocks noGrp="1"/>
          </p:cNvSpPr>
          <p:nvPr>
            <p:ph type="ctrTitle"/>
          </p:nvPr>
        </p:nvSpPr>
        <p:spPr>
          <a:xfrm>
            <a:off x="609600" y="1954971"/>
            <a:ext cx="10972800" cy="1474029"/>
          </a:xfrm>
        </p:spPr>
        <p:txBody>
          <a:bodyPr lIns="91440" tIns="45720" rIns="91440" bIns="45720" anchor="b">
            <a:noAutofit/>
          </a:bodyPr>
          <a:lstStyle/>
          <a:p>
            <a:pPr algn="ctr"/>
            <a:r>
              <a:rPr lang="en-US" sz="7000" b="1">
                <a:latin typeface="+mj-lt"/>
              </a:rPr>
              <a:t>Performance Review</a:t>
            </a:r>
          </a:p>
        </p:txBody>
      </p:sp>
    </p:spTree>
    <p:extLst>
      <p:ext uri="{BB962C8B-B14F-4D97-AF65-F5344CB8AC3E}">
        <p14:creationId xmlns:p14="http://schemas.microsoft.com/office/powerpoint/2010/main" val="2839757999"/>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80997-6919-3FB5-748D-2D7109708317}"/>
              </a:ext>
            </a:extLst>
          </p:cNvPr>
          <p:cNvSpPr txBox="1"/>
          <p:nvPr/>
        </p:nvSpPr>
        <p:spPr>
          <a:xfrm>
            <a:off x="425531" y="398300"/>
            <a:ext cx="6879035" cy="830997"/>
          </a:xfrm>
          <a:prstGeom prst="rect">
            <a:avLst/>
          </a:prstGeom>
          <a:noFill/>
        </p:spPr>
        <p:txBody>
          <a:bodyPr wrap="square">
            <a:spAutoFit/>
          </a:bodyPr>
          <a:lstStyle/>
          <a:p>
            <a:r>
              <a:rPr lang="en-US" sz="4800" b="1" dirty="0">
                <a:solidFill>
                  <a:srgbClr val="00B485"/>
                </a:solidFill>
                <a:latin typeface="+mj-lt"/>
              </a:rPr>
              <a:t>SAP FUND vs. S&amp;P 500</a:t>
            </a:r>
            <a:endParaRPr lang="en-US" sz="4800" dirty="0">
              <a:solidFill>
                <a:srgbClr val="00B485"/>
              </a:solidFill>
              <a:latin typeface="+mj-lt"/>
            </a:endParaRPr>
          </a:p>
        </p:txBody>
      </p:sp>
      <p:graphicFrame>
        <p:nvGraphicFramePr>
          <p:cNvPr id="6" name="Content Placeholder 4">
            <a:extLst>
              <a:ext uri="{FF2B5EF4-FFF2-40B4-BE49-F238E27FC236}">
                <a16:creationId xmlns:a16="http://schemas.microsoft.com/office/drawing/2014/main" id="{EDDF8DAA-0DFF-9FC2-B10C-C74E0A7D8F8E}"/>
              </a:ext>
            </a:extLst>
          </p:cNvPr>
          <p:cNvGraphicFramePr>
            <a:graphicFrameLocks/>
          </p:cNvGraphicFramePr>
          <p:nvPr>
            <p:extLst>
              <p:ext uri="{D42A27DB-BD31-4B8C-83A1-F6EECF244321}">
                <p14:modId xmlns:p14="http://schemas.microsoft.com/office/powerpoint/2010/main" val="2031898388"/>
              </p:ext>
            </p:extLst>
          </p:nvPr>
        </p:nvGraphicFramePr>
        <p:xfrm>
          <a:off x="551110" y="1512196"/>
          <a:ext cx="6302177" cy="3927070"/>
        </p:xfrm>
        <a:graphic>
          <a:graphicData uri="http://schemas.openxmlformats.org/drawingml/2006/table">
            <a:tbl>
              <a:tblPr firstRow="1" bandRow="1">
                <a:tableStyleId>{5C22544A-7EE6-4342-B048-85BDC9FD1C3A}</a:tableStyleId>
              </a:tblPr>
              <a:tblGrid>
                <a:gridCol w="2183456">
                  <a:extLst>
                    <a:ext uri="{9D8B030D-6E8A-4147-A177-3AD203B41FA5}">
                      <a16:colId xmlns:a16="http://schemas.microsoft.com/office/drawing/2014/main" val="1294641123"/>
                    </a:ext>
                  </a:extLst>
                </a:gridCol>
                <a:gridCol w="2017995">
                  <a:extLst>
                    <a:ext uri="{9D8B030D-6E8A-4147-A177-3AD203B41FA5}">
                      <a16:colId xmlns:a16="http://schemas.microsoft.com/office/drawing/2014/main" val="988200945"/>
                    </a:ext>
                  </a:extLst>
                </a:gridCol>
                <a:gridCol w="2100726">
                  <a:extLst>
                    <a:ext uri="{9D8B030D-6E8A-4147-A177-3AD203B41FA5}">
                      <a16:colId xmlns:a16="http://schemas.microsoft.com/office/drawing/2014/main" val="4878557"/>
                    </a:ext>
                  </a:extLst>
                </a:gridCol>
              </a:tblGrid>
              <a:tr h="977176">
                <a:tc>
                  <a:txBody>
                    <a:bodyPr/>
                    <a:lstStyle/>
                    <a:p>
                      <a:pPr algn="ctr"/>
                      <a:r>
                        <a:rPr lang="en-US" sz="1400" dirty="0"/>
                        <a:t>GB 828 (24/SU)</a:t>
                      </a:r>
                    </a:p>
                  </a:txBody>
                  <a:tcPr anchor="ctr"/>
                </a:tc>
                <a:tc>
                  <a:txBody>
                    <a:bodyPr/>
                    <a:lstStyle/>
                    <a:p>
                      <a:pPr algn="ctr"/>
                      <a:r>
                        <a:rPr lang="en-US" sz="1400" dirty="0"/>
                        <a:t>Sellinger Applied Portfolio</a:t>
                      </a:r>
                    </a:p>
                  </a:txBody>
                  <a:tcPr anchor="ctr"/>
                </a:tc>
                <a:tc>
                  <a:txBody>
                    <a:bodyPr/>
                    <a:lstStyle/>
                    <a:p>
                      <a:pPr algn="ctr"/>
                      <a:r>
                        <a:rPr lang="en-US" sz="1400" dirty="0"/>
                        <a:t>S&amp;P 500</a:t>
                      </a:r>
                    </a:p>
                  </a:txBody>
                  <a:tcPr anchor="ctr"/>
                </a:tc>
                <a:extLst>
                  <a:ext uri="{0D108BD9-81ED-4DB2-BD59-A6C34878D82A}">
                    <a16:rowId xmlns:a16="http://schemas.microsoft.com/office/drawing/2014/main" val="1324799776"/>
                  </a:ext>
                </a:extLst>
              </a:tr>
              <a:tr h="995542">
                <a:tc>
                  <a:txBody>
                    <a:bodyPr/>
                    <a:lstStyle/>
                    <a:p>
                      <a:pPr algn="ctr"/>
                      <a:r>
                        <a:rPr lang="en-US" sz="1400" dirty="0"/>
                        <a:t>Market Value (5/13/2024)</a:t>
                      </a:r>
                    </a:p>
                  </a:txBody>
                  <a:tcPr anchor="ctr"/>
                </a:tc>
                <a:tc>
                  <a:txBody>
                    <a:bodyPr/>
                    <a:lstStyle/>
                    <a:p>
                      <a:pPr algn="ctr"/>
                      <a:r>
                        <a:rPr lang="en-US" sz="1400" dirty="0"/>
                        <a:t>$630,797.95</a:t>
                      </a:r>
                    </a:p>
                  </a:txBody>
                  <a:tcPr anchor="ctr"/>
                </a:tc>
                <a:tc>
                  <a:txBody>
                    <a:bodyPr/>
                    <a:lstStyle/>
                    <a:p>
                      <a:pPr algn="ctr"/>
                      <a:r>
                        <a:rPr lang="en-US" sz="1400" dirty="0"/>
                        <a:t>$5,233.08 (Open)</a:t>
                      </a:r>
                    </a:p>
                  </a:txBody>
                  <a:tcPr anchor="ctr"/>
                </a:tc>
                <a:extLst>
                  <a:ext uri="{0D108BD9-81ED-4DB2-BD59-A6C34878D82A}">
                    <a16:rowId xmlns:a16="http://schemas.microsoft.com/office/drawing/2014/main" val="943088667"/>
                  </a:ext>
                </a:extLst>
              </a:tr>
              <a:tr h="977176">
                <a:tc>
                  <a:txBody>
                    <a:bodyPr/>
                    <a:lstStyle/>
                    <a:p>
                      <a:pPr algn="ctr"/>
                      <a:r>
                        <a:rPr lang="en-US" sz="1400" dirty="0"/>
                        <a:t>Market Value</a:t>
                      </a:r>
                    </a:p>
                    <a:p>
                      <a:pPr algn="ctr"/>
                      <a:r>
                        <a:rPr lang="en-US" sz="1400" dirty="0"/>
                        <a:t>(6/21/2024)</a:t>
                      </a:r>
                    </a:p>
                  </a:txBody>
                  <a:tcPr anchor="ctr"/>
                </a:tc>
                <a:tc>
                  <a:txBody>
                    <a:bodyPr/>
                    <a:lstStyle/>
                    <a:p>
                      <a:pPr algn="ctr"/>
                      <a:r>
                        <a:rPr lang="en-US" sz="1400" dirty="0"/>
                        <a:t>$673,851.23</a:t>
                      </a:r>
                    </a:p>
                  </a:txBody>
                  <a:tcPr anchor="ctr"/>
                </a:tc>
                <a:tc>
                  <a:txBody>
                    <a:bodyPr/>
                    <a:lstStyle/>
                    <a:p>
                      <a:pPr algn="ctr"/>
                      <a:r>
                        <a:rPr lang="en-US" sz="1400" dirty="0"/>
                        <a:t>$5,464.62 (Close)</a:t>
                      </a:r>
                    </a:p>
                  </a:txBody>
                  <a:tcPr anchor="ctr"/>
                </a:tc>
                <a:extLst>
                  <a:ext uri="{0D108BD9-81ED-4DB2-BD59-A6C34878D82A}">
                    <a16:rowId xmlns:a16="http://schemas.microsoft.com/office/drawing/2014/main" val="3298179355"/>
                  </a:ext>
                </a:extLst>
              </a:tr>
              <a:tr h="977176">
                <a:tc>
                  <a:txBody>
                    <a:bodyPr/>
                    <a:lstStyle/>
                    <a:p>
                      <a:pPr algn="ctr"/>
                      <a:r>
                        <a:rPr lang="en-US" sz="1400" dirty="0"/>
                        <a:t>Return </a:t>
                      </a:r>
                    </a:p>
                    <a:p>
                      <a:pPr algn="ctr"/>
                      <a:r>
                        <a:rPr lang="en-US" sz="1400" dirty="0"/>
                        <a:t>(5/13/2024 – 6/21/2024)</a:t>
                      </a:r>
                    </a:p>
                  </a:txBody>
                  <a:tcPr anchor="ctr"/>
                </a:tc>
                <a:tc>
                  <a:txBody>
                    <a:bodyPr/>
                    <a:lstStyle/>
                    <a:p>
                      <a:pPr algn="ctr"/>
                      <a:r>
                        <a:rPr lang="en-US" sz="1400" b="1" dirty="0">
                          <a:solidFill>
                            <a:srgbClr val="00B050"/>
                          </a:solidFill>
                        </a:rPr>
                        <a:t>6.39%</a:t>
                      </a:r>
                    </a:p>
                  </a:txBody>
                  <a:tcPr anchor="ctr"/>
                </a:tc>
                <a:tc>
                  <a:txBody>
                    <a:bodyPr/>
                    <a:lstStyle/>
                    <a:p>
                      <a:pPr algn="ctr"/>
                      <a:r>
                        <a:rPr lang="en-US" sz="1400" b="1" dirty="0">
                          <a:solidFill>
                            <a:srgbClr val="00B050"/>
                          </a:solidFill>
                        </a:rPr>
                        <a:t>4.24%</a:t>
                      </a:r>
                    </a:p>
                  </a:txBody>
                  <a:tcPr anchor="ctr"/>
                </a:tc>
                <a:extLst>
                  <a:ext uri="{0D108BD9-81ED-4DB2-BD59-A6C34878D82A}">
                    <a16:rowId xmlns:a16="http://schemas.microsoft.com/office/drawing/2014/main" val="754350268"/>
                  </a:ext>
                </a:extLst>
              </a:tr>
            </a:tbl>
          </a:graphicData>
        </a:graphic>
      </p:graphicFrame>
      <p:sp>
        <p:nvSpPr>
          <p:cNvPr id="7" name="TextBox 6">
            <a:extLst>
              <a:ext uri="{FF2B5EF4-FFF2-40B4-BE49-F238E27FC236}">
                <a16:creationId xmlns:a16="http://schemas.microsoft.com/office/drawing/2014/main" id="{D18F01B4-E871-B6DA-3BE6-C8BB91AC5F9F}"/>
              </a:ext>
            </a:extLst>
          </p:cNvPr>
          <p:cNvSpPr txBox="1"/>
          <p:nvPr/>
        </p:nvSpPr>
        <p:spPr>
          <a:xfrm>
            <a:off x="7164371" y="1512196"/>
            <a:ext cx="4476519"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SAP Starting Market Value: </a:t>
            </a:r>
            <a:r>
              <a:rPr kumimoji="0" lang="en-US" sz="1800" b="1" i="0" u="none" strike="noStrike" cap="none" spc="0" normalizeH="0" baseline="0" dirty="0">
                <a:ln>
                  <a:noFill/>
                </a:ln>
                <a:solidFill>
                  <a:srgbClr val="000000"/>
                </a:solidFill>
                <a:effectLst/>
                <a:uFillTx/>
                <a:ea typeface="Calibri"/>
                <a:cs typeface="Calibri"/>
                <a:sym typeface="Calibri"/>
              </a:rPr>
              <a:t>$630,797.95</a:t>
            </a:r>
            <a:endParaRPr kumimoji="0" lang="en-US" sz="1800" b="0" i="0" u="none" strike="noStrike" cap="none" spc="0" normalizeH="0" baseline="0" dirty="0">
              <a:ln>
                <a:noFill/>
              </a:ln>
              <a:solidFill>
                <a:srgbClr val="000000"/>
              </a:solidFill>
              <a:effectLst/>
              <a:uFillTx/>
              <a:ea typeface="Calibri"/>
              <a:cs typeface="Calibri"/>
              <a:sym typeface="Calibri"/>
            </a:endParaRP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Calibri"/>
              <a:cs typeface="Calibri"/>
              <a:sym typeface="Calibri"/>
            </a:endParaRPr>
          </a:p>
          <a:p>
            <a:pPr marL="0" marR="0" indent="0" algn="l" defTabSz="913953" rtl="0" fontAlgn="auto" latinLnBrk="0" hangingPunct="0">
              <a:lnSpc>
                <a:spcPct val="100000"/>
              </a:lnSpc>
              <a:spcBef>
                <a:spcPts val="0"/>
              </a:spcBef>
              <a:spcAft>
                <a:spcPts val="0"/>
              </a:spcAft>
              <a:buClrTx/>
              <a:buSzTx/>
              <a:buFontTx/>
              <a:buNone/>
              <a:tabLst/>
            </a:pPr>
            <a:endParaRPr lang="en-US" dirty="0">
              <a:solidFill>
                <a:srgbClr val="000000"/>
              </a:solidFill>
              <a:ea typeface="Calibri"/>
              <a:cs typeface="Calibri"/>
              <a:sym typeface="Calibri"/>
            </a:endParaRPr>
          </a:p>
          <a:p>
            <a:pPr marL="285750" marR="0" indent="-285750" algn="l"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Comparison Timeframe: Market Open May 13th, 2024 – Market Close June 21st, 2024</a:t>
            </a:r>
          </a:p>
          <a:p>
            <a:pPr marL="0" marR="0" indent="0" algn="l" defTabSz="913953" rtl="0" fontAlgn="auto" latinLnBrk="0" hangingPunct="0">
              <a:lnSpc>
                <a:spcPct val="100000"/>
              </a:lnSpc>
              <a:spcBef>
                <a:spcPts val="0"/>
              </a:spcBef>
              <a:spcAft>
                <a:spcPts val="0"/>
              </a:spcAft>
              <a:buClrTx/>
              <a:buSzTx/>
              <a:buFontTx/>
              <a:buNone/>
              <a:tabLst/>
            </a:pPr>
            <a:endParaRPr lang="en-US" dirty="0">
              <a:solidFill>
                <a:srgbClr val="000000"/>
              </a:solidFill>
              <a:ea typeface="Calibri"/>
              <a:cs typeface="Calibri"/>
              <a:sym typeface="Calibri"/>
            </a:endParaRP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a typeface="Calibri"/>
              <a:cs typeface="Calibri"/>
              <a:sym typeface="Calibri"/>
            </a:endParaRPr>
          </a:p>
          <a:p>
            <a:pPr marL="285750" marR="0" indent="-285750" algn="l" defTabSz="913953" rtl="0" fontAlgn="auto" latinLnBrk="0" hangingPunct="0">
              <a:lnSpc>
                <a:spcPct val="100000"/>
              </a:lnSpc>
              <a:spcBef>
                <a:spcPts val="0"/>
              </a:spcBef>
              <a:spcAft>
                <a:spcPts val="0"/>
              </a:spcAft>
              <a:buClrTx/>
              <a:buSzTx/>
              <a:buFont typeface="Arial" panose="020B0604020202020204" pitchFamily="34" charset="0"/>
              <a:buChar char="•"/>
              <a:tabLst/>
            </a:pPr>
            <a:r>
              <a:rPr kumimoji="0" lang="en-US" sz="1800" b="0" i="0" u="none" strike="noStrike" cap="none" spc="0" normalizeH="0" baseline="0" dirty="0">
                <a:ln>
                  <a:noFill/>
                </a:ln>
                <a:solidFill>
                  <a:srgbClr val="000000"/>
                </a:solidFill>
                <a:effectLst/>
                <a:uFillTx/>
                <a:ea typeface="Calibri"/>
                <a:cs typeface="Calibri"/>
                <a:sym typeface="Calibri"/>
              </a:rPr>
              <a:t>When the SAP Portfolio was liquidated on June 21, 2024, we achieved a net-positive return of </a:t>
            </a:r>
            <a:r>
              <a:rPr kumimoji="0" lang="en-US" sz="1800" b="1" i="0" u="none" strike="noStrike" cap="none" spc="0" normalizeH="0" baseline="0" dirty="0">
                <a:ln>
                  <a:noFill/>
                </a:ln>
                <a:solidFill>
                  <a:srgbClr val="01B385"/>
                </a:solidFill>
                <a:effectLst/>
                <a:uFillTx/>
                <a:ea typeface="Calibri"/>
                <a:cs typeface="Calibri"/>
                <a:sym typeface="Calibri"/>
              </a:rPr>
              <a:t>+6.39%</a:t>
            </a:r>
          </a:p>
          <a:p>
            <a:pPr marL="0" marR="0" indent="0" algn="l" defTabSz="913953"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1658663012"/>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80997-6919-3FB5-748D-2D7109708317}"/>
              </a:ext>
            </a:extLst>
          </p:cNvPr>
          <p:cNvSpPr txBox="1"/>
          <p:nvPr/>
        </p:nvSpPr>
        <p:spPr>
          <a:xfrm>
            <a:off x="376893" y="0"/>
            <a:ext cx="6879035" cy="707886"/>
          </a:xfrm>
          <a:prstGeom prst="rect">
            <a:avLst/>
          </a:prstGeom>
          <a:noFill/>
        </p:spPr>
        <p:txBody>
          <a:bodyPr wrap="square">
            <a:spAutoFit/>
          </a:bodyPr>
          <a:lstStyle/>
          <a:p>
            <a:r>
              <a:rPr lang="en-US" sz="4000" b="1" dirty="0">
                <a:solidFill>
                  <a:srgbClr val="00B485"/>
                </a:solidFill>
                <a:latin typeface="+mj-lt"/>
              </a:rPr>
              <a:t>SAP FUND vs. S&amp;P 500 (cont.)</a:t>
            </a:r>
            <a:endParaRPr lang="en-US" sz="4000" dirty="0">
              <a:solidFill>
                <a:srgbClr val="00B485"/>
              </a:solidFill>
              <a:latin typeface="+mj-lt"/>
            </a:endParaRPr>
          </a:p>
        </p:txBody>
      </p:sp>
      <p:graphicFrame>
        <p:nvGraphicFramePr>
          <p:cNvPr id="5" name="Content Placeholder 7">
            <a:extLst>
              <a:ext uri="{FF2B5EF4-FFF2-40B4-BE49-F238E27FC236}">
                <a16:creationId xmlns:a16="http://schemas.microsoft.com/office/drawing/2014/main" id="{0AF76450-91F3-A8E3-E4B9-A12CF8A5C779}"/>
              </a:ext>
            </a:extLst>
          </p:cNvPr>
          <p:cNvGraphicFramePr>
            <a:graphicFrameLocks/>
          </p:cNvGraphicFramePr>
          <p:nvPr>
            <p:extLst>
              <p:ext uri="{D42A27DB-BD31-4B8C-83A1-F6EECF244321}">
                <p14:modId xmlns:p14="http://schemas.microsoft.com/office/powerpoint/2010/main" val="1490766599"/>
              </p:ext>
            </p:extLst>
          </p:nvPr>
        </p:nvGraphicFramePr>
        <p:xfrm>
          <a:off x="134112" y="853121"/>
          <a:ext cx="5961888" cy="51517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8">
            <a:extLst>
              <a:ext uri="{FF2B5EF4-FFF2-40B4-BE49-F238E27FC236}">
                <a16:creationId xmlns:a16="http://schemas.microsoft.com/office/drawing/2014/main" id="{7923BF87-C791-2357-318E-F47075DBA3D3}"/>
              </a:ext>
            </a:extLst>
          </p:cNvPr>
          <p:cNvGraphicFramePr>
            <a:graphicFrameLocks/>
          </p:cNvGraphicFramePr>
          <p:nvPr>
            <p:extLst>
              <p:ext uri="{D42A27DB-BD31-4B8C-83A1-F6EECF244321}">
                <p14:modId xmlns:p14="http://schemas.microsoft.com/office/powerpoint/2010/main" val="650426154"/>
              </p:ext>
            </p:extLst>
          </p:nvPr>
        </p:nvGraphicFramePr>
        <p:xfrm>
          <a:off x="6096000" y="981136"/>
          <a:ext cx="5961888" cy="48957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03869"/>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80997-6919-3FB5-748D-2D7109708317}"/>
              </a:ext>
            </a:extLst>
          </p:cNvPr>
          <p:cNvSpPr txBox="1"/>
          <p:nvPr/>
        </p:nvSpPr>
        <p:spPr>
          <a:xfrm>
            <a:off x="240222" y="125665"/>
            <a:ext cx="6879035" cy="707886"/>
          </a:xfrm>
          <a:prstGeom prst="rect">
            <a:avLst/>
          </a:prstGeom>
          <a:noFill/>
        </p:spPr>
        <p:txBody>
          <a:bodyPr wrap="square">
            <a:spAutoFit/>
          </a:bodyPr>
          <a:lstStyle/>
          <a:p>
            <a:r>
              <a:rPr lang="en-US" sz="4000" b="1" dirty="0">
                <a:solidFill>
                  <a:srgbClr val="00B485"/>
                </a:solidFill>
                <a:latin typeface="+mj-lt"/>
              </a:rPr>
              <a:t>Overperformers in SAP Portfolio</a:t>
            </a:r>
            <a:endParaRPr lang="en-US" sz="4000" dirty="0">
              <a:solidFill>
                <a:srgbClr val="00B485"/>
              </a:solidFill>
              <a:latin typeface="+mj-lt"/>
            </a:endParaRPr>
          </a:p>
        </p:txBody>
      </p:sp>
      <p:pic>
        <p:nvPicPr>
          <p:cNvPr id="5" name="Picture 4" descr="Metavisual: How Facebook's 'Meta' logo ...">
            <a:extLst>
              <a:ext uri="{FF2B5EF4-FFF2-40B4-BE49-F238E27FC236}">
                <a16:creationId xmlns:a16="http://schemas.microsoft.com/office/drawing/2014/main" id="{DD4E2A01-11AB-E8D3-C8AD-0789331ED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651" y="1120217"/>
            <a:ext cx="2008746" cy="16959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238A8B-C739-8892-8052-7382D2A55F87}"/>
              </a:ext>
            </a:extLst>
          </p:cNvPr>
          <p:cNvSpPr txBox="1"/>
          <p:nvPr/>
        </p:nvSpPr>
        <p:spPr>
          <a:xfrm>
            <a:off x="797220" y="2856706"/>
            <a:ext cx="293191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META: +$27.23 (5.50%)</a:t>
            </a:r>
          </a:p>
        </p:txBody>
      </p:sp>
      <p:pic>
        <p:nvPicPr>
          <p:cNvPr id="8" name="Picture 6" descr="Qualcomm full logo transparent PNG ...">
            <a:extLst>
              <a:ext uri="{FF2B5EF4-FFF2-40B4-BE49-F238E27FC236}">
                <a16:creationId xmlns:a16="http://schemas.microsoft.com/office/drawing/2014/main" id="{EAADF9CD-6E98-DA0D-C821-272790BD6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67" y="3410704"/>
            <a:ext cx="1882730" cy="18827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6C94CAB-00D3-86DF-ABD7-C3E34690015C}"/>
              </a:ext>
            </a:extLst>
          </p:cNvPr>
          <p:cNvSpPr txBox="1"/>
          <p:nvPr/>
        </p:nvSpPr>
        <p:spPr>
          <a:xfrm>
            <a:off x="747825" y="5293434"/>
            <a:ext cx="293191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QCOM: +$29.07 (13.68%)</a:t>
            </a:r>
          </a:p>
        </p:txBody>
      </p:sp>
      <p:pic>
        <p:nvPicPr>
          <p:cNvPr id="11" name="Picture 2" descr="T-Mobile US (TMUS) Stock Price, News ...">
            <a:extLst>
              <a:ext uri="{FF2B5EF4-FFF2-40B4-BE49-F238E27FC236}">
                <a16:creationId xmlns:a16="http://schemas.microsoft.com/office/drawing/2014/main" id="{422DA461-BF71-5C52-3DFE-A13FDB8B8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4800" y="1279827"/>
            <a:ext cx="1422400" cy="1422400"/>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77F48BF-0276-E1C0-4E47-B408C49E3259}"/>
              </a:ext>
            </a:extLst>
          </p:cNvPr>
          <p:cNvSpPr txBox="1"/>
          <p:nvPr/>
        </p:nvSpPr>
        <p:spPr>
          <a:xfrm>
            <a:off x="4711629" y="2819289"/>
            <a:ext cx="268428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TMUS: +$14.00 (7.92%)</a:t>
            </a:r>
          </a:p>
        </p:txBody>
      </p:sp>
      <p:pic>
        <p:nvPicPr>
          <p:cNvPr id="14" name="Picture 8" descr="Vertex Pharmaceuticals - Wikipedia">
            <a:extLst>
              <a:ext uri="{FF2B5EF4-FFF2-40B4-BE49-F238E27FC236}">
                <a16:creationId xmlns:a16="http://schemas.microsoft.com/office/drawing/2014/main" id="{42DE423E-0B0A-CBC5-35AB-7D729C9F4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681" y="1188557"/>
            <a:ext cx="3042494" cy="16049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95BA1BD-C8B8-B4FF-31B7-A5444F5EEA36}"/>
              </a:ext>
            </a:extLst>
          </p:cNvPr>
          <p:cNvSpPr txBox="1"/>
          <p:nvPr/>
        </p:nvSpPr>
        <p:spPr>
          <a:xfrm>
            <a:off x="8710497" y="2857015"/>
            <a:ext cx="268428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VRTX: +$38.78 (8.27%)</a:t>
            </a:r>
          </a:p>
        </p:txBody>
      </p:sp>
      <p:pic>
        <p:nvPicPr>
          <p:cNvPr id="17" name="Picture 12" descr="TSMC - Wikipedia">
            <a:extLst>
              <a:ext uri="{FF2B5EF4-FFF2-40B4-BE49-F238E27FC236}">
                <a16:creationId xmlns:a16="http://schemas.microsoft.com/office/drawing/2014/main" id="{8557EE76-48B5-00D8-E8AD-C3AB226CD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5330" y="3410704"/>
            <a:ext cx="2416882" cy="19010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8B50732-00FB-E689-4BF4-4362EED0D78E}"/>
              </a:ext>
            </a:extLst>
          </p:cNvPr>
          <p:cNvSpPr txBox="1"/>
          <p:nvPr/>
        </p:nvSpPr>
        <p:spPr>
          <a:xfrm>
            <a:off x="4758222" y="5393507"/>
            <a:ext cx="263769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TSM: +$28.01 (16.10%)</a:t>
            </a:r>
          </a:p>
        </p:txBody>
      </p:sp>
      <p:pic>
        <p:nvPicPr>
          <p:cNvPr id="20" name="Picture 14" descr="Logos &amp; Brand Guidelines | NVIDIA">
            <a:extLst>
              <a:ext uri="{FF2B5EF4-FFF2-40B4-BE49-F238E27FC236}">
                <a16:creationId xmlns:a16="http://schemas.microsoft.com/office/drawing/2014/main" id="{C5EF729D-F976-8BCB-D4AB-86E808EC6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6758" y="3487012"/>
            <a:ext cx="3052340" cy="16049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EE838F7-2E4C-B6B2-C80B-9A38BF9590E2}"/>
              </a:ext>
            </a:extLst>
          </p:cNvPr>
          <p:cNvSpPr txBox="1"/>
          <p:nvPr/>
        </p:nvSpPr>
        <p:spPr>
          <a:xfrm>
            <a:off x="8661103" y="5311730"/>
            <a:ext cx="27830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00B050"/>
                </a:solidFill>
              </a:rPr>
              <a:t>NVDA: +$36.18 (28.58%)</a:t>
            </a:r>
          </a:p>
        </p:txBody>
      </p:sp>
      <p:sp>
        <p:nvSpPr>
          <p:cNvPr id="24" name="TextBox 23">
            <a:extLst>
              <a:ext uri="{FF2B5EF4-FFF2-40B4-BE49-F238E27FC236}">
                <a16:creationId xmlns:a16="http://schemas.microsoft.com/office/drawing/2014/main" id="{98A5E092-8B06-4737-1306-CC1CACD10E78}"/>
              </a:ext>
            </a:extLst>
          </p:cNvPr>
          <p:cNvSpPr txBox="1"/>
          <p:nvPr/>
        </p:nvSpPr>
        <p:spPr>
          <a:xfrm>
            <a:off x="7395912" y="472468"/>
            <a:ext cx="609442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t>Amount and percentages reflect the price increase from 5/13/2024 to 6/21/2024</a:t>
            </a:r>
          </a:p>
        </p:txBody>
      </p:sp>
    </p:spTree>
    <p:extLst>
      <p:ext uri="{BB962C8B-B14F-4D97-AF65-F5344CB8AC3E}">
        <p14:creationId xmlns:p14="http://schemas.microsoft.com/office/powerpoint/2010/main" val="2759732164"/>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080997-6919-3FB5-748D-2D7109708317}"/>
              </a:ext>
            </a:extLst>
          </p:cNvPr>
          <p:cNvSpPr txBox="1"/>
          <p:nvPr/>
        </p:nvSpPr>
        <p:spPr>
          <a:xfrm>
            <a:off x="334490" y="413557"/>
            <a:ext cx="6879035" cy="707886"/>
          </a:xfrm>
          <a:prstGeom prst="rect">
            <a:avLst/>
          </a:prstGeom>
          <a:noFill/>
        </p:spPr>
        <p:txBody>
          <a:bodyPr wrap="square">
            <a:spAutoFit/>
          </a:bodyPr>
          <a:lstStyle/>
          <a:p>
            <a:r>
              <a:rPr lang="en-US" sz="4000" b="1" dirty="0">
                <a:solidFill>
                  <a:srgbClr val="00B485"/>
                </a:solidFill>
                <a:latin typeface="+mj-lt"/>
              </a:rPr>
              <a:t>Underperformers in SAP Portfolio</a:t>
            </a:r>
            <a:endParaRPr lang="en-US" sz="4000" dirty="0">
              <a:solidFill>
                <a:srgbClr val="00B485"/>
              </a:solidFill>
              <a:latin typeface="+mj-lt"/>
            </a:endParaRPr>
          </a:p>
        </p:txBody>
      </p:sp>
      <p:sp>
        <p:nvSpPr>
          <p:cNvPr id="7" name="TextBox 6">
            <a:extLst>
              <a:ext uri="{FF2B5EF4-FFF2-40B4-BE49-F238E27FC236}">
                <a16:creationId xmlns:a16="http://schemas.microsoft.com/office/drawing/2014/main" id="{DD238A8B-C739-8892-8052-7382D2A55F87}"/>
              </a:ext>
            </a:extLst>
          </p:cNvPr>
          <p:cNvSpPr txBox="1"/>
          <p:nvPr/>
        </p:nvSpPr>
        <p:spPr>
          <a:xfrm>
            <a:off x="689286" y="4364101"/>
            <a:ext cx="263191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0000"/>
                </a:solidFill>
              </a:rPr>
              <a:t>TM: -$22.06 (-11.40%)</a:t>
            </a:r>
          </a:p>
        </p:txBody>
      </p:sp>
      <p:sp>
        <p:nvSpPr>
          <p:cNvPr id="13" name="TextBox 12">
            <a:extLst>
              <a:ext uri="{FF2B5EF4-FFF2-40B4-BE49-F238E27FC236}">
                <a16:creationId xmlns:a16="http://schemas.microsoft.com/office/drawing/2014/main" id="{F77F48BF-0276-E1C0-4E47-B408C49E3259}"/>
              </a:ext>
            </a:extLst>
          </p:cNvPr>
          <p:cNvSpPr txBox="1"/>
          <p:nvPr/>
        </p:nvSpPr>
        <p:spPr>
          <a:xfrm>
            <a:off x="3411717" y="4367399"/>
            <a:ext cx="268428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0000"/>
                </a:solidFill>
              </a:rPr>
              <a:t>TOL: -$9.03 (-7.71%)</a:t>
            </a:r>
          </a:p>
        </p:txBody>
      </p:sp>
      <p:sp>
        <p:nvSpPr>
          <p:cNvPr id="16" name="TextBox 15">
            <a:extLst>
              <a:ext uri="{FF2B5EF4-FFF2-40B4-BE49-F238E27FC236}">
                <a16:creationId xmlns:a16="http://schemas.microsoft.com/office/drawing/2014/main" id="{D95BA1BD-C8B8-B4FF-31B7-A5444F5EEA36}"/>
              </a:ext>
            </a:extLst>
          </p:cNvPr>
          <p:cNvSpPr txBox="1"/>
          <p:nvPr/>
        </p:nvSpPr>
        <p:spPr>
          <a:xfrm>
            <a:off x="6276793" y="4370188"/>
            <a:ext cx="268428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0000"/>
                </a:solidFill>
              </a:rPr>
              <a:t>NEE: -$1.29 (-1.77%)</a:t>
            </a:r>
          </a:p>
        </p:txBody>
      </p:sp>
      <p:sp>
        <p:nvSpPr>
          <p:cNvPr id="22" name="TextBox 21">
            <a:extLst>
              <a:ext uri="{FF2B5EF4-FFF2-40B4-BE49-F238E27FC236}">
                <a16:creationId xmlns:a16="http://schemas.microsoft.com/office/drawing/2014/main" id="{8EE838F7-2E4C-B6B2-C80B-9A38BF9590E2}"/>
              </a:ext>
            </a:extLst>
          </p:cNvPr>
          <p:cNvSpPr txBox="1"/>
          <p:nvPr/>
        </p:nvSpPr>
        <p:spPr>
          <a:xfrm>
            <a:off x="9051590" y="4401522"/>
            <a:ext cx="278307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solidFill>
                  <a:srgbClr val="FF0000"/>
                </a:solidFill>
              </a:rPr>
              <a:t>SCHW: -$1.36 (-1.85%)</a:t>
            </a:r>
          </a:p>
        </p:txBody>
      </p:sp>
      <p:sp>
        <p:nvSpPr>
          <p:cNvPr id="24" name="TextBox 23">
            <a:extLst>
              <a:ext uri="{FF2B5EF4-FFF2-40B4-BE49-F238E27FC236}">
                <a16:creationId xmlns:a16="http://schemas.microsoft.com/office/drawing/2014/main" id="{98A5E092-8B06-4737-1306-CC1CACD10E78}"/>
              </a:ext>
            </a:extLst>
          </p:cNvPr>
          <p:cNvSpPr txBox="1"/>
          <p:nvPr/>
        </p:nvSpPr>
        <p:spPr>
          <a:xfrm>
            <a:off x="7395912" y="472468"/>
            <a:ext cx="609442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000" dirty="0"/>
              <a:t>Amount and percentages reflect the price increase from 5/13/2024 to 6/21/2024</a:t>
            </a:r>
          </a:p>
        </p:txBody>
      </p:sp>
      <p:pic>
        <p:nvPicPr>
          <p:cNvPr id="2" name="Picture 4" descr="Logos">
            <a:extLst>
              <a:ext uri="{FF2B5EF4-FFF2-40B4-BE49-F238E27FC236}">
                <a16:creationId xmlns:a16="http://schemas.microsoft.com/office/drawing/2014/main" id="{A949862A-613B-24E1-9699-25F778FD1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19" y="2305787"/>
            <a:ext cx="2049675" cy="19291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oll Brothers (@tollbrothers) / X">
            <a:extLst>
              <a:ext uri="{FF2B5EF4-FFF2-40B4-BE49-F238E27FC236}">
                <a16:creationId xmlns:a16="http://schemas.microsoft.com/office/drawing/2014/main" id="{BEEBC008-ED95-4A58-8F03-35F2A5F4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375" y="2383901"/>
            <a:ext cx="1905581" cy="19055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extEra Energy and NextEra Energy Partners to meet with ...">
            <a:extLst>
              <a:ext uri="{FF2B5EF4-FFF2-40B4-BE49-F238E27FC236}">
                <a16:creationId xmlns:a16="http://schemas.microsoft.com/office/drawing/2014/main" id="{DAE8F0E6-8A14-7AA2-A785-5995BEE9A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3711" y="2232082"/>
            <a:ext cx="2184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CHW Stock Price and Chart — NYSE:SCHW ...">
            <a:extLst>
              <a:ext uri="{FF2B5EF4-FFF2-40B4-BE49-F238E27FC236}">
                <a16:creationId xmlns:a16="http://schemas.microsoft.com/office/drawing/2014/main" id="{73523C50-13F3-55CB-2509-60D852C9C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380" y="2309998"/>
            <a:ext cx="2057401"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401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extBox 4"/>
          <p:cNvSpPr txBox="1"/>
          <p:nvPr/>
        </p:nvSpPr>
        <p:spPr>
          <a:xfrm>
            <a:off x="555916" y="354202"/>
            <a:ext cx="6575210" cy="70788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7726" tIns="45720" rIns="27726" bIns="45720" anchor="t">
            <a:spAutoFit/>
          </a:bodyPr>
          <a:lstStyle>
            <a:defPPr marL="0" marR="0" indent="0" algn="l" defTabSz="554584" rtl="0" fontAlgn="auto" latinLnBrk="1"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defRPr>
            </a:defPPr>
            <a:lvl1pPr marL="0" marR="0" indent="0"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1pPr>
            <a:lvl2pPr marL="0" marR="0" indent="277157"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2pPr>
            <a:lvl3pPr marL="0" marR="0" indent="55431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3pPr>
            <a:lvl4pPr marL="0" marR="0" indent="83146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4pPr>
            <a:lvl5pPr marL="0" marR="0" indent="1108626"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5pPr>
            <a:lvl6pPr marL="0" marR="0" indent="1385782"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6pPr>
            <a:lvl7pPr marL="0" marR="0" indent="1662938"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7pPr>
            <a:lvl8pPr marL="0" marR="0" indent="1940095"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8pPr>
            <a:lvl9pPr marL="0" marR="0" indent="2217251" algn="l" defTabSz="554312" rtl="0" fontAlgn="auto" latinLnBrk="0" hangingPunct="0">
              <a:lnSpc>
                <a:spcPct val="100000"/>
              </a:lnSpc>
              <a:spcBef>
                <a:spcPts val="0"/>
              </a:spcBef>
              <a:spcAft>
                <a:spcPts val="0"/>
              </a:spcAft>
              <a:buClrTx/>
              <a:buSzTx/>
              <a:buFontTx/>
              <a:buNone/>
              <a:tabLst/>
              <a:defRPr kumimoji="0" sz="1092" b="0" i="0" u="none" strike="noStrike" cap="none" spc="0" normalizeH="0" baseline="0">
                <a:ln>
                  <a:noFill/>
                </a:ln>
                <a:solidFill>
                  <a:srgbClr val="000000"/>
                </a:solidFill>
                <a:effectLst/>
                <a:uFillTx/>
                <a:latin typeface="Calibri"/>
                <a:ea typeface="Calibri"/>
                <a:cs typeface="Calibri"/>
                <a:sym typeface="Calibri"/>
              </a:defRPr>
            </a:lvl9pPr>
          </a:lstStyle>
          <a:p>
            <a:r>
              <a:rPr lang="en-US" sz="4000" b="1" dirty="0">
                <a:solidFill>
                  <a:srgbClr val="01B385"/>
                </a:solidFill>
                <a:latin typeface="+mj-lt"/>
              </a:rPr>
              <a:t>Oversight &amp; Process</a:t>
            </a:r>
            <a:endParaRPr lang="en-US" sz="4000" dirty="0"/>
          </a:p>
        </p:txBody>
      </p:sp>
      <p:sp>
        <p:nvSpPr>
          <p:cNvPr id="7" name="Rounded Rectangle 4">
            <a:extLst>
              <a:ext uri="{FF2B5EF4-FFF2-40B4-BE49-F238E27FC236}">
                <a16:creationId xmlns:a16="http://schemas.microsoft.com/office/drawing/2014/main" id="{A1A35B71-4C50-5C14-EF76-66117E3F60C0}"/>
              </a:ext>
            </a:extLst>
          </p:cNvPr>
          <p:cNvSpPr/>
          <p:nvPr/>
        </p:nvSpPr>
        <p:spPr>
          <a:xfrm>
            <a:off x="403712" y="1265719"/>
            <a:ext cx="5381204" cy="1364359"/>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l">
              <a:lnSpc>
                <a:spcPct val="150000"/>
              </a:lnSpc>
              <a:spcBef>
                <a:spcPts val="0"/>
              </a:spcBef>
            </a:pPr>
            <a:r>
              <a:rPr lang="en-US" sz="1600" b="1" dirty="0"/>
              <a:t>Investment Committee of the Board of Trustees</a:t>
            </a:r>
            <a:r>
              <a:rPr lang="en-US" sz="1600" dirty="0"/>
              <a:t>:</a:t>
            </a:r>
          </a:p>
          <a:p>
            <a:pPr marL="800100" lvl="1" indent="-342900" algn="l">
              <a:lnSpc>
                <a:spcPct val="150000"/>
              </a:lnSpc>
              <a:spcBef>
                <a:spcPts val="0"/>
              </a:spcBef>
              <a:buFont typeface="Arial" panose="020B0604020202020204" pitchFamily="34" charset="0"/>
              <a:buChar char="•"/>
            </a:pPr>
            <a:r>
              <a:rPr lang="en-US" sz="1400" dirty="0"/>
              <a:t>Approve allocation of SAP Fund</a:t>
            </a:r>
          </a:p>
          <a:p>
            <a:pPr marL="800100" lvl="1" indent="-342900" algn="l">
              <a:lnSpc>
                <a:spcPct val="150000"/>
              </a:lnSpc>
              <a:spcBef>
                <a:spcPts val="0"/>
              </a:spcBef>
              <a:buFont typeface="Arial" panose="020B0604020202020204" pitchFamily="34" charset="0"/>
              <a:buChar char="•"/>
            </a:pPr>
            <a:r>
              <a:rPr lang="en-US" sz="1400" dirty="0"/>
              <a:t>Monitor performance of SAP fund</a:t>
            </a:r>
          </a:p>
          <a:p>
            <a:pPr marL="0" marR="0" indent="0" algn="l" defTabSz="913953" rtl="0" fontAlgn="auto" latinLnBrk="0" hangingPunct="0">
              <a:lnSpc>
                <a:spcPct val="100000"/>
              </a:lnSpc>
              <a:spcBef>
                <a:spcPts val="0"/>
              </a:spcBef>
              <a:spcAft>
                <a:spcPts val="0"/>
              </a:spcAft>
              <a:buClrTx/>
              <a:buSzTx/>
              <a:buFontTx/>
              <a:buNone/>
              <a:tabLst/>
            </a:pPr>
            <a:endParaRPr kumimoji="0" lang="en-US" sz="1800" i="0" u="none" strike="noStrike" cap="none" spc="0" normalizeH="0" baseline="0" dirty="0">
              <a:ln>
                <a:noFill/>
              </a:ln>
              <a:solidFill>
                <a:schemeClr val="bg1"/>
              </a:solidFill>
              <a:effectLst/>
              <a:uFillTx/>
              <a:ea typeface="Calibri"/>
              <a:cs typeface="Calibri"/>
              <a:sym typeface="Calibri"/>
            </a:endParaRPr>
          </a:p>
        </p:txBody>
      </p:sp>
      <p:sp>
        <p:nvSpPr>
          <p:cNvPr id="8" name="Rounded Rectangle 4">
            <a:extLst>
              <a:ext uri="{FF2B5EF4-FFF2-40B4-BE49-F238E27FC236}">
                <a16:creationId xmlns:a16="http://schemas.microsoft.com/office/drawing/2014/main" id="{752286DA-D972-C1B3-893A-16D173034B80}"/>
              </a:ext>
            </a:extLst>
          </p:cNvPr>
          <p:cNvSpPr/>
          <p:nvPr/>
        </p:nvSpPr>
        <p:spPr>
          <a:xfrm>
            <a:off x="6407084" y="1265720"/>
            <a:ext cx="5381204" cy="1364358"/>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nSpc>
                <a:spcPct val="150000"/>
              </a:lnSpc>
            </a:pPr>
            <a:r>
              <a:rPr lang="en-US" sz="1600" b="1" dirty="0"/>
              <a:t>Students:</a:t>
            </a:r>
          </a:p>
          <a:p>
            <a:pPr marL="800100" lvl="1" indent="-342900" algn="l">
              <a:lnSpc>
                <a:spcPct val="150000"/>
              </a:lnSpc>
              <a:spcBef>
                <a:spcPts val="0"/>
              </a:spcBef>
              <a:buFont typeface="Arial" panose="020B0604020202020204" pitchFamily="34" charset="0"/>
              <a:buChar char="•"/>
            </a:pPr>
            <a:r>
              <a:rPr lang="en-US" sz="1400" dirty="0"/>
              <a:t>Conduct research and rebalancing within portfolio</a:t>
            </a:r>
          </a:p>
          <a:p>
            <a:pPr marL="800100" lvl="1" indent="-342900" algn="l">
              <a:lnSpc>
                <a:spcPct val="150000"/>
              </a:lnSpc>
              <a:spcBef>
                <a:spcPts val="0"/>
              </a:spcBef>
              <a:buFont typeface="Arial" panose="020B0604020202020204" pitchFamily="34" charset="0"/>
              <a:buChar char="•"/>
            </a:pPr>
            <a:r>
              <a:rPr lang="en-US" sz="1400" dirty="0"/>
              <a:t>Prepare buy and sell requests for approval</a:t>
            </a:r>
          </a:p>
          <a:p>
            <a:pPr marL="0" marR="0" indent="0" algn="l" defTabSz="913953" rtl="0" fontAlgn="auto" latinLnBrk="0" hangingPunct="0">
              <a:lnSpc>
                <a:spcPct val="100000"/>
              </a:lnSpc>
              <a:spcBef>
                <a:spcPts val="0"/>
              </a:spcBef>
              <a:spcAft>
                <a:spcPts val="0"/>
              </a:spcAft>
              <a:buClrTx/>
              <a:buSzTx/>
              <a:buFontTx/>
              <a:buNone/>
              <a:tabLst/>
            </a:pPr>
            <a:endParaRPr kumimoji="0" lang="en-US" sz="1800" i="0" u="none" strike="noStrike" cap="none" spc="0" normalizeH="0" baseline="0" dirty="0">
              <a:ln>
                <a:noFill/>
              </a:ln>
              <a:solidFill>
                <a:schemeClr val="bg1"/>
              </a:solidFill>
              <a:effectLst/>
              <a:uFillTx/>
              <a:ea typeface="Calibri"/>
              <a:cs typeface="Calibri"/>
              <a:sym typeface="Calibri"/>
            </a:endParaRPr>
          </a:p>
        </p:txBody>
      </p:sp>
      <p:sp>
        <p:nvSpPr>
          <p:cNvPr id="9" name="Rounded Rectangle 4">
            <a:extLst>
              <a:ext uri="{FF2B5EF4-FFF2-40B4-BE49-F238E27FC236}">
                <a16:creationId xmlns:a16="http://schemas.microsoft.com/office/drawing/2014/main" id="{6097F78D-D691-8615-6ECF-84A5CB862517}"/>
              </a:ext>
            </a:extLst>
          </p:cNvPr>
          <p:cNvSpPr/>
          <p:nvPr/>
        </p:nvSpPr>
        <p:spPr>
          <a:xfrm>
            <a:off x="403712" y="2772154"/>
            <a:ext cx="5381204" cy="2987623"/>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l">
              <a:lnSpc>
                <a:spcPct val="150000"/>
              </a:lnSpc>
              <a:spcBef>
                <a:spcPts val="0"/>
              </a:spcBef>
            </a:pPr>
            <a:r>
              <a:rPr lang="en-US" sz="1600" b="1" dirty="0"/>
              <a:t>Faculty:</a:t>
            </a:r>
          </a:p>
          <a:p>
            <a:pPr marL="800100" lvl="1" indent="-342900" algn="l">
              <a:lnSpc>
                <a:spcPct val="150000"/>
              </a:lnSpc>
              <a:spcBef>
                <a:spcPts val="0"/>
              </a:spcBef>
              <a:buFont typeface="Arial" panose="020B0604020202020204" pitchFamily="34" charset="0"/>
              <a:buChar char="•"/>
            </a:pPr>
            <a:r>
              <a:rPr lang="en-US" sz="1400" dirty="0"/>
              <a:t>Provide oversight and direction to students</a:t>
            </a:r>
          </a:p>
          <a:p>
            <a:pPr marL="800100" lvl="1" indent="-342900" algn="l">
              <a:lnSpc>
                <a:spcPct val="150000"/>
              </a:lnSpc>
              <a:spcBef>
                <a:spcPts val="0"/>
              </a:spcBef>
              <a:buFont typeface="Arial" panose="020B0604020202020204" pitchFamily="34" charset="0"/>
              <a:buChar char="•"/>
            </a:pPr>
            <a:r>
              <a:rPr lang="en-US" sz="1400" dirty="0"/>
              <a:t>Submit buy/sell requests to Associate VP Financial Services/Controller for approval, and to Investment and Treasury Associate for processing</a:t>
            </a:r>
          </a:p>
          <a:p>
            <a:pPr marL="800100" lvl="1" indent="-342900" algn="l">
              <a:lnSpc>
                <a:spcPct val="150000"/>
              </a:lnSpc>
              <a:spcBef>
                <a:spcPts val="0"/>
              </a:spcBef>
              <a:buFont typeface="Arial" panose="020B0604020202020204" pitchFamily="34" charset="0"/>
              <a:buChar char="•"/>
            </a:pPr>
            <a:r>
              <a:rPr lang="en-US" sz="1400" dirty="0"/>
              <a:t>Submit semester-end reports detailing Fund performance to internal stakeholders</a:t>
            </a:r>
          </a:p>
          <a:p>
            <a:pPr marL="0" marR="0" indent="0" algn="l" defTabSz="913953" rtl="0" fontAlgn="auto" latinLnBrk="0" hangingPunct="0">
              <a:lnSpc>
                <a:spcPct val="100000"/>
              </a:lnSpc>
              <a:spcBef>
                <a:spcPts val="0"/>
              </a:spcBef>
              <a:spcAft>
                <a:spcPts val="0"/>
              </a:spcAft>
              <a:buClrTx/>
              <a:buSzTx/>
              <a:buFontTx/>
              <a:buNone/>
              <a:tabLst/>
            </a:pPr>
            <a:endParaRPr kumimoji="0" lang="en-US" sz="1800" i="0" u="none" strike="noStrike" cap="none" spc="0" normalizeH="0" baseline="0" dirty="0">
              <a:ln>
                <a:noFill/>
              </a:ln>
              <a:solidFill>
                <a:schemeClr val="bg1"/>
              </a:solidFill>
              <a:effectLst/>
              <a:uFillTx/>
              <a:ea typeface="Calibri"/>
              <a:cs typeface="Calibri"/>
              <a:sym typeface="Calibri"/>
            </a:endParaRPr>
          </a:p>
        </p:txBody>
      </p:sp>
      <p:sp>
        <p:nvSpPr>
          <p:cNvPr id="11" name="Rounded Rectangle 4">
            <a:extLst>
              <a:ext uri="{FF2B5EF4-FFF2-40B4-BE49-F238E27FC236}">
                <a16:creationId xmlns:a16="http://schemas.microsoft.com/office/drawing/2014/main" id="{1957BFEF-2B6B-5B52-18BF-E55AA54E8080}"/>
              </a:ext>
            </a:extLst>
          </p:cNvPr>
          <p:cNvSpPr/>
          <p:nvPr/>
        </p:nvSpPr>
        <p:spPr>
          <a:xfrm>
            <a:off x="6407084" y="2772154"/>
            <a:ext cx="5381204" cy="2987623"/>
          </a:xfrm>
          <a:prstGeom prst="roundRect">
            <a:avLst/>
          </a:prstGeom>
          <a:solidFill>
            <a:srgbClr val="01B385"/>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l">
              <a:lnSpc>
                <a:spcPct val="150000"/>
              </a:lnSpc>
              <a:spcBef>
                <a:spcPts val="0"/>
              </a:spcBef>
            </a:pPr>
            <a:r>
              <a:rPr lang="en-US" sz="1600" b="1" dirty="0"/>
              <a:t>Office of Business &amp; Finance:</a:t>
            </a:r>
          </a:p>
          <a:p>
            <a:pPr marL="800100" lvl="1" indent="-342900" algn="l">
              <a:lnSpc>
                <a:spcPct val="150000"/>
              </a:lnSpc>
              <a:spcBef>
                <a:spcPts val="0"/>
              </a:spcBef>
              <a:buFont typeface="Arial" panose="020B0604020202020204" pitchFamily="34" charset="0"/>
              <a:buChar char="•"/>
            </a:pPr>
            <a:r>
              <a:rPr lang="en-US" sz="1400" dirty="0"/>
              <a:t>Associate VP Financial Services/Controller approves buy/sell requests</a:t>
            </a:r>
          </a:p>
          <a:p>
            <a:pPr marL="800100" lvl="1" indent="-342900" algn="l">
              <a:lnSpc>
                <a:spcPct val="150000"/>
              </a:lnSpc>
              <a:spcBef>
                <a:spcPts val="0"/>
              </a:spcBef>
              <a:buFont typeface="Arial" panose="020B0604020202020204" pitchFamily="34" charset="0"/>
              <a:buChar char="•"/>
            </a:pPr>
            <a:r>
              <a:rPr lang="en-US" sz="1400" dirty="0"/>
              <a:t>Investment &amp; Treasury Services enters buy and sell requests for trade execution</a:t>
            </a:r>
          </a:p>
          <a:p>
            <a:pPr>
              <a:lnSpc>
                <a:spcPct val="150000"/>
              </a:lnSpc>
            </a:pPr>
            <a:r>
              <a:rPr lang="en-US" sz="1600" b="1" dirty="0"/>
              <a:t>Investment Consultant:</a:t>
            </a:r>
            <a:endParaRPr lang="en-US" sz="1600" dirty="0"/>
          </a:p>
          <a:p>
            <a:pPr marL="742950" lvl="1" indent="-285750">
              <a:lnSpc>
                <a:spcPct val="150000"/>
              </a:lnSpc>
              <a:buFont typeface="Arial" panose="020B0604020202020204" pitchFamily="34" charset="0"/>
              <a:buChar char="•"/>
            </a:pPr>
            <a:r>
              <a:rPr lang="en-US" sz="1400" dirty="0"/>
              <a:t>Provides quarterly Fund performance reporting within wider University endowment</a:t>
            </a:r>
          </a:p>
          <a:p>
            <a:pPr marL="0" marR="0" indent="0" algn="l" defTabSz="913953" rtl="0" fontAlgn="auto" latinLnBrk="0" hangingPunct="0">
              <a:lnSpc>
                <a:spcPct val="100000"/>
              </a:lnSpc>
              <a:spcBef>
                <a:spcPts val="0"/>
              </a:spcBef>
              <a:spcAft>
                <a:spcPts val="0"/>
              </a:spcAft>
              <a:buClrTx/>
              <a:buSzTx/>
              <a:buFontTx/>
              <a:buNone/>
              <a:tabLst/>
            </a:pPr>
            <a:endParaRPr kumimoji="0" lang="en-US" sz="1800" i="0" u="none" strike="noStrike" cap="none" spc="0" normalizeH="0" baseline="0" dirty="0">
              <a:ln>
                <a:noFill/>
              </a:ln>
              <a:solidFill>
                <a:schemeClr val="bg1"/>
              </a:solidFill>
              <a:effectLst/>
              <a:uFillTx/>
              <a:ea typeface="Calibri"/>
              <a:cs typeface="Calibri"/>
              <a:sym typeface="Calibri"/>
            </a:endParaRPr>
          </a:p>
        </p:txBody>
      </p:sp>
    </p:spTree>
    <p:extLst>
      <p:ext uri="{BB962C8B-B14F-4D97-AF65-F5344CB8AC3E}">
        <p14:creationId xmlns:p14="http://schemas.microsoft.com/office/powerpoint/2010/main" val="353698798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10.xml><?xml version="1.0" encoding="utf-8"?>
<p:tagLst xmlns:a="http://schemas.openxmlformats.org/drawingml/2006/main" xmlns:r="http://schemas.openxmlformats.org/officeDocument/2006/relationships" xmlns:p="http://schemas.openxmlformats.org/presentationml/2006/main">
  <p:tag name="AFSPANMODE" val="span"/>
</p:tagLst>
</file>

<file path=ppt/tags/tag11.xml><?xml version="1.0" encoding="utf-8"?>
<p:tagLst xmlns:a="http://schemas.openxmlformats.org/drawingml/2006/main" xmlns:r="http://schemas.openxmlformats.org/officeDocument/2006/relationships" xmlns:p="http://schemas.openxmlformats.org/presentationml/2006/main">
  <p:tag name="AFSPANMODE" val="span"/>
</p:tagLst>
</file>

<file path=ppt/tags/tag12.xml><?xml version="1.0" encoding="utf-8"?>
<p:tagLst xmlns:a="http://schemas.openxmlformats.org/drawingml/2006/main" xmlns:r="http://schemas.openxmlformats.org/officeDocument/2006/relationships" xmlns:p="http://schemas.openxmlformats.org/presentationml/2006/main">
  <p:tag name="AFSPANMODE" val="span"/>
</p:tagLst>
</file>

<file path=ppt/tags/tag13.xml><?xml version="1.0" encoding="utf-8"?>
<p:tagLst xmlns:a="http://schemas.openxmlformats.org/drawingml/2006/main" xmlns:r="http://schemas.openxmlformats.org/officeDocument/2006/relationships" xmlns:p="http://schemas.openxmlformats.org/presentationml/2006/main">
  <p:tag name="AFSPANMODE" val="span"/>
</p:tagLst>
</file>

<file path=ppt/tags/tag14.xml><?xml version="1.0" encoding="utf-8"?>
<p:tagLst xmlns:a="http://schemas.openxmlformats.org/drawingml/2006/main" xmlns:r="http://schemas.openxmlformats.org/officeDocument/2006/relationships" xmlns:p="http://schemas.openxmlformats.org/presentationml/2006/main">
  <p:tag name="AFSPANMODE" val="span"/>
</p:tagLst>
</file>

<file path=ppt/tags/tag15.xml><?xml version="1.0" encoding="utf-8"?>
<p:tagLst xmlns:a="http://schemas.openxmlformats.org/drawingml/2006/main" xmlns:r="http://schemas.openxmlformats.org/officeDocument/2006/relationships" xmlns:p="http://schemas.openxmlformats.org/presentationml/2006/main">
  <p:tag name="AFSPANMODE" val="span"/>
</p:tagLst>
</file>

<file path=ppt/tags/tag16.xml><?xml version="1.0" encoding="utf-8"?>
<p:tagLst xmlns:a="http://schemas.openxmlformats.org/drawingml/2006/main" xmlns:r="http://schemas.openxmlformats.org/officeDocument/2006/relationships" xmlns:p="http://schemas.openxmlformats.org/presentationml/2006/main">
  <p:tag name="AFSPANMODE" val="span"/>
</p:tagLst>
</file>

<file path=ppt/tags/tag17.xml><?xml version="1.0" encoding="utf-8"?>
<p:tagLst xmlns:a="http://schemas.openxmlformats.org/drawingml/2006/main" xmlns:r="http://schemas.openxmlformats.org/officeDocument/2006/relationships" xmlns:p="http://schemas.openxmlformats.org/presentationml/2006/main">
  <p:tag name="AFSPANMODE" val="span"/>
</p:tagLst>
</file>

<file path=ppt/tags/tag18.xml><?xml version="1.0" encoding="utf-8"?>
<p:tagLst xmlns:a="http://schemas.openxmlformats.org/drawingml/2006/main" xmlns:r="http://schemas.openxmlformats.org/officeDocument/2006/relationships" xmlns:p="http://schemas.openxmlformats.org/presentationml/2006/main">
  <p:tag name="AFSPANMODE" val="span"/>
</p:tagLst>
</file>

<file path=ppt/tags/tag19.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20.xml><?xml version="1.0" encoding="utf-8"?>
<p:tagLst xmlns:a="http://schemas.openxmlformats.org/drawingml/2006/main" xmlns:r="http://schemas.openxmlformats.org/officeDocument/2006/relationships" xmlns:p="http://schemas.openxmlformats.org/presentationml/2006/main">
  <p:tag name="AFSPANMODE" val="span"/>
</p:tagLst>
</file>

<file path=ppt/tags/tag21.xml><?xml version="1.0" encoding="utf-8"?>
<p:tagLst xmlns:a="http://schemas.openxmlformats.org/drawingml/2006/main" xmlns:r="http://schemas.openxmlformats.org/officeDocument/2006/relationships" xmlns:p="http://schemas.openxmlformats.org/presentationml/2006/main">
  <p:tag name="AFSPANMODE" val="span"/>
</p:tagLst>
</file>

<file path=ppt/tags/tag22.xml><?xml version="1.0" encoding="utf-8"?>
<p:tagLst xmlns:a="http://schemas.openxmlformats.org/drawingml/2006/main" xmlns:r="http://schemas.openxmlformats.org/officeDocument/2006/relationships" xmlns:p="http://schemas.openxmlformats.org/presentationml/2006/main">
  <p:tag name="AFSPANMODE" val="span"/>
</p:tagLst>
</file>

<file path=ppt/tags/tag23.xml><?xml version="1.0" encoding="utf-8"?>
<p:tagLst xmlns:a="http://schemas.openxmlformats.org/drawingml/2006/main" xmlns:r="http://schemas.openxmlformats.org/officeDocument/2006/relationships" xmlns:p="http://schemas.openxmlformats.org/presentationml/2006/main">
  <p:tag name="AFSPANMODE" val="span"/>
</p:tagLst>
</file>

<file path=ppt/tags/tag24.xml><?xml version="1.0" encoding="utf-8"?>
<p:tagLst xmlns:a="http://schemas.openxmlformats.org/drawingml/2006/main" xmlns:r="http://schemas.openxmlformats.org/officeDocument/2006/relationships" xmlns:p="http://schemas.openxmlformats.org/presentationml/2006/main">
  <p:tag name="AFSPANMODE" val="span"/>
</p:tagLst>
</file>

<file path=ppt/tags/tag25.xml><?xml version="1.0" encoding="utf-8"?>
<p:tagLst xmlns:a="http://schemas.openxmlformats.org/drawingml/2006/main" xmlns:r="http://schemas.openxmlformats.org/officeDocument/2006/relationships" xmlns:p="http://schemas.openxmlformats.org/presentationml/2006/main">
  <p:tag name="AFSPANMODE" val="span"/>
</p:tagLst>
</file>

<file path=ppt/tags/tag26.xml><?xml version="1.0" encoding="utf-8"?>
<p:tagLst xmlns:a="http://schemas.openxmlformats.org/drawingml/2006/main" xmlns:r="http://schemas.openxmlformats.org/officeDocument/2006/relationships" xmlns:p="http://schemas.openxmlformats.org/presentationml/2006/main">
  <p:tag name="AFSPANMODE" val="span"/>
</p:tagLst>
</file>

<file path=ppt/tags/tag27.xml><?xml version="1.0" encoding="utf-8"?>
<p:tagLst xmlns:a="http://schemas.openxmlformats.org/drawingml/2006/main" xmlns:r="http://schemas.openxmlformats.org/officeDocument/2006/relationships" xmlns:p="http://schemas.openxmlformats.org/presentationml/2006/main">
  <p:tag name="AFSPANMODE" val="span"/>
</p:tagLst>
</file>

<file path=ppt/tags/tag28.xml><?xml version="1.0" encoding="utf-8"?>
<p:tagLst xmlns:a="http://schemas.openxmlformats.org/drawingml/2006/main" xmlns:r="http://schemas.openxmlformats.org/officeDocument/2006/relationships" xmlns:p="http://schemas.openxmlformats.org/presentationml/2006/main">
  <p:tag name="AFSPANMODE" val="span"/>
</p:tagLst>
</file>

<file path=ppt/tags/tag29.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ags/tag30.xml><?xml version="1.0" encoding="utf-8"?>
<p:tagLst xmlns:a="http://schemas.openxmlformats.org/drawingml/2006/main" xmlns:r="http://schemas.openxmlformats.org/officeDocument/2006/relationships" xmlns:p="http://schemas.openxmlformats.org/presentationml/2006/main">
  <p:tag name="AFSPANMODE" val="span"/>
</p:tagLst>
</file>

<file path=ppt/tags/tag31.xml><?xml version="1.0" encoding="utf-8"?>
<p:tagLst xmlns:a="http://schemas.openxmlformats.org/drawingml/2006/main" xmlns:r="http://schemas.openxmlformats.org/officeDocument/2006/relationships" xmlns:p="http://schemas.openxmlformats.org/presentationml/2006/main">
  <p:tag name="AFSPANMODE" val="span"/>
</p:tagLst>
</file>

<file path=ppt/tags/tag32.xml><?xml version="1.0" encoding="utf-8"?>
<p:tagLst xmlns:a="http://schemas.openxmlformats.org/drawingml/2006/main" xmlns:r="http://schemas.openxmlformats.org/officeDocument/2006/relationships" xmlns:p="http://schemas.openxmlformats.org/presentationml/2006/main">
  <p:tag name="AFSPANMODE" val="span"/>
</p:tagLst>
</file>

<file path=ppt/tags/tag33.xml><?xml version="1.0" encoding="utf-8"?>
<p:tagLst xmlns:a="http://schemas.openxmlformats.org/drawingml/2006/main" xmlns:r="http://schemas.openxmlformats.org/officeDocument/2006/relationships" xmlns:p="http://schemas.openxmlformats.org/presentationml/2006/main">
  <p:tag name="AFSPANMODE" val="span"/>
</p:tagLst>
</file>

<file path=ppt/tags/tag34.xml><?xml version="1.0" encoding="utf-8"?>
<p:tagLst xmlns:a="http://schemas.openxmlformats.org/drawingml/2006/main" xmlns:r="http://schemas.openxmlformats.org/officeDocument/2006/relationships" xmlns:p="http://schemas.openxmlformats.org/presentationml/2006/main">
  <p:tag name="AFSPANMODE" val="span"/>
</p:tagLst>
</file>

<file path=ppt/tags/tag35.xml><?xml version="1.0" encoding="utf-8"?>
<p:tagLst xmlns:a="http://schemas.openxmlformats.org/drawingml/2006/main" xmlns:r="http://schemas.openxmlformats.org/officeDocument/2006/relationships" xmlns:p="http://schemas.openxmlformats.org/presentationml/2006/main">
  <p:tag name="AFSPANMODE" val="span"/>
</p:tagLst>
</file>

<file path=ppt/tags/tag36.xml><?xml version="1.0" encoding="utf-8"?>
<p:tagLst xmlns:a="http://schemas.openxmlformats.org/drawingml/2006/main" xmlns:r="http://schemas.openxmlformats.org/officeDocument/2006/relationships" xmlns:p="http://schemas.openxmlformats.org/presentationml/2006/main">
  <p:tag name="AFSPANMODE" val="span"/>
</p:tagLst>
</file>

<file path=ppt/tags/tag37.xml><?xml version="1.0" encoding="utf-8"?>
<p:tagLst xmlns:a="http://schemas.openxmlformats.org/drawingml/2006/main" xmlns:r="http://schemas.openxmlformats.org/officeDocument/2006/relationships" xmlns:p="http://schemas.openxmlformats.org/presentationml/2006/main">
  <p:tag name="AFSPANMODE" val="span"/>
</p:tagLst>
</file>

<file path=ppt/tags/tag38.xml><?xml version="1.0" encoding="utf-8"?>
<p:tagLst xmlns:a="http://schemas.openxmlformats.org/drawingml/2006/main" xmlns:r="http://schemas.openxmlformats.org/officeDocument/2006/relationships" xmlns:p="http://schemas.openxmlformats.org/presentationml/2006/main">
  <p:tag name="AFSPANMODE" val="span"/>
</p:tagLst>
</file>

<file path=ppt/tags/tag39.xml><?xml version="1.0" encoding="utf-8"?>
<p:tagLst xmlns:a="http://schemas.openxmlformats.org/drawingml/2006/main" xmlns:r="http://schemas.openxmlformats.org/officeDocument/2006/relationships" xmlns:p="http://schemas.openxmlformats.org/presentationml/2006/main">
  <p:tag name="AFSPANMODE" val="span"/>
</p:tagLst>
</file>

<file path=ppt/tags/tag4.xml><?xml version="1.0" encoding="utf-8"?>
<p:tagLst xmlns:a="http://schemas.openxmlformats.org/drawingml/2006/main" xmlns:r="http://schemas.openxmlformats.org/officeDocument/2006/relationships" xmlns:p="http://schemas.openxmlformats.org/presentationml/2006/main">
  <p:tag name="AFSPANMODE" val="span"/>
</p:tagLst>
</file>

<file path=ppt/tags/tag40.xml><?xml version="1.0" encoding="utf-8"?>
<p:tagLst xmlns:a="http://schemas.openxmlformats.org/drawingml/2006/main" xmlns:r="http://schemas.openxmlformats.org/officeDocument/2006/relationships" xmlns:p="http://schemas.openxmlformats.org/presentationml/2006/main">
  <p:tag name="AFSPANMODE" val="span"/>
</p:tagLst>
</file>

<file path=ppt/tags/tag41.xml><?xml version="1.0" encoding="utf-8"?>
<p:tagLst xmlns:a="http://schemas.openxmlformats.org/drawingml/2006/main" xmlns:r="http://schemas.openxmlformats.org/officeDocument/2006/relationships" xmlns:p="http://schemas.openxmlformats.org/presentationml/2006/main">
  <p:tag name="AFSPANMODE" val="span"/>
</p:tagLst>
</file>

<file path=ppt/tags/tag42.xml><?xml version="1.0" encoding="utf-8"?>
<p:tagLst xmlns:a="http://schemas.openxmlformats.org/drawingml/2006/main" xmlns:r="http://schemas.openxmlformats.org/officeDocument/2006/relationships" xmlns:p="http://schemas.openxmlformats.org/presentationml/2006/main">
  <p:tag name="AFSPANMODE" val="span"/>
</p:tagLst>
</file>

<file path=ppt/tags/tag43.xml><?xml version="1.0" encoding="utf-8"?>
<p:tagLst xmlns:a="http://schemas.openxmlformats.org/drawingml/2006/main" xmlns:r="http://schemas.openxmlformats.org/officeDocument/2006/relationships" xmlns:p="http://schemas.openxmlformats.org/presentationml/2006/main">
  <p:tag name="AFSPANMODE" val="span"/>
</p:tagLst>
</file>

<file path=ppt/tags/tag44.xml><?xml version="1.0" encoding="utf-8"?>
<p:tagLst xmlns:a="http://schemas.openxmlformats.org/drawingml/2006/main" xmlns:r="http://schemas.openxmlformats.org/officeDocument/2006/relationships" xmlns:p="http://schemas.openxmlformats.org/presentationml/2006/main">
  <p:tag name="AFSPANMODE" val="span"/>
</p:tagLst>
</file>

<file path=ppt/tags/tag45.xml><?xml version="1.0" encoding="utf-8"?>
<p:tagLst xmlns:a="http://schemas.openxmlformats.org/drawingml/2006/main" xmlns:r="http://schemas.openxmlformats.org/officeDocument/2006/relationships" xmlns:p="http://schemas.openxmlformats.org/presentationml/2006/main">
  <p:tag name="AFSPANMODE" val="span"/>
</p:tagLst>
</file>

<file path=ppt/tags/tag46.xml><?xml version="1.0" encoding="utf-8"?>
<p:tagLst xmlns:a="http://schemas.openxmlformats.org/drawingml/2006/main" xmlns:r="http://schemas.openxmlformats.org/officeDocument/2006/relationships" xmlns:p="http://schemas.openxmlformats.org/presentationml/2006/main">
  <p:tag name="AFSPANMODE" val="span"/>
</p:tagLst>
</file>

<file path=ppt/tags/tag47.xml><?xml version="1.0" encoding="utf-8"?>
<p:tagLst xmlns:a="http://schemas.openxmlformats.org/drawingml/2006/main" xmlns:r="http://schemas.openxmlformats.org/officeDocument/2006/relationships" xmlns:p="http://schemas.openxmlformats.org/presentationml/2006/main">
  <p:tag name="AFSPANMODE" val="span"/>
</p:tagLst>
</file>

<file path=ppt/tags/tag48.xml><?xml version="1.0" encoding="utf-8"?>
<p:tagLst xmlns:a="http://schemas.openxmlformats.org/drawingml/2006/main" xmlns:r="http://schemas.openxmlformats.org/officeDocument/2006/relationships" xmlns:p="http://schemas.openxmlformats.org/presentationml/2006/main">
  <p:tag name="AFSPANMODE" val="span"/>
</p:tagLst>
</file>

<file path=ppt/tags/tag49.xml><?xml version="1.0" encoding="utf-8"?>
<p:tagLst xmlns:a="http://schemas.openxmlformats.org/drawingml/2006/main" xmlns:r="http://schemas.openxmlformats.org/officeDocument/2006/relationships" xmlns:p="http://schemas.openxmlformats.org/presentationml/2006/main">
  <p:tag name="AFSPANMODE" val="span"/>
</p:tagLst>
</file>

<file path=ppt/tags/tag5.xml><?xml version="1.0" encoding="utf-8"?>
<p:tagLst xmlns:a="http://schemas.openxmlformats.org/drawingml/2006/main" xmlns:r="http://schemas.openxmlformats.org/officeDocument/2006/relationships" xmlns:p="http://schemas.openxmlformats.org/presentationml/2006/main">
  <p:tag name="AFSPANMODE" val="span"/>
</p:tagLst>
</file>

<file path=ppt/tags/tag50.xml><?xml version="1.0" encoding="utf-8"?>
<p:tagLst xmlns:a="http://schemas.openxmlformats.org/drawingml/2006/main" xmlns:r="http://schemas.openxmlformats.org/officeDocument/2006/relationships" xmlns:p="http://schemas.openxmlformats.org/presentationml/2006/main">
  <p:tag name="AFSPANMODE" val="span"/>
</p:tagLst>
</file>

<file path=ppt/tags/tag6.xml><?xml version="1.0" encoding="utf-8"?>
<p:tagLst xmlns:a="http://schemas.openxmlformats.org/drawingml/2006/main" xmlns:r="http://schemas.openxmlformats.org/officeDocument/2006/relationships" xmlns:p="http://schemas.openxmlformats.org/presentationml/2006/main">
  <p:tag name="AFSPANMODE" val="span"/>
</p:tagLst>
</file>

<file path=ppt/tags/tag7.xml><?xml version="1.0" encoding="utf-8"?>
<p:tagLst xmlns:a="http://schemas.openxmlformats.org/drawingml/2006/main" xmlns:r="http://schemas.openxmlformats.org/officeDocument/2006/relationships" xmlns:p="http://schemas.openxmlformats.org/presentationml/2006/main">
  <p:tag name="AFSPANMODE" val="span"/>
</p:tagLst>
</file>

<file path=ppt/tags/tag8.xml><?xml version="1.0" encoding="utf-8"?>
<p:tagLst xmlns:a="http://schemas.openxmlformats.org/drawingml/2006/main" xmlns:r="http://schemas.openxmlformats.org/officeDocument/2006/relationships" xmlns:p="http://schemas.openxmlformats.org/presentationml/2006/main">
  <p:tag name="AFSPANMODE" val="span"/>
</p:tagLst>
</file>

<file path=ppt/tags/tag9.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Narrow"/>
        <a:ea typeface="Arial Narrow"/>
        <a:cs typeface="Arial Narrow"/>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3953"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3953"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vestment Policy" id="{42C1112C-9EA0-E440-A8C3-2677EC2B56F9}" vid="{675A6424-3012-7443-B31E-0707BBD8D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RayJay">
    <a:dk1>
      <a:srgbClr val="595959"/>
    </a:dk1>
    <a:lt1>
      <a:srgbClr val="FFFFFF"/>
    </a:lt1>
    <a:dk2>
      <a:srgbClr val="798286"/>
    </a:dk2>
    <a:lt2>
      <a:srgbClr val="C8C8C8"/>
    </a:lt2>
    <a:accent1>
      <a:srgbClr val="002949"/>
    </a:accent1>
    <a:accent2>
      <a:srgbClr val="5489B6"/>
    </a:accent2>
    <a:accent3>
      <a:srgbClr val="5B5E5A"/>
    </a:accent3>
    <a:accent4>
      <a:srgbClr val="8CC2CE"/>
    </a:accent4>
    <a:accent5>
      <a:srgbClr val="8181AB"/>
    </a:accent5>
    <a:accent6>
      <a:srgbClr val="998542"/>
    </a:accent6>
    <a:hlink>
      <a:srgbClr val="595959"/>
    </a:hlink>
    <a:folHlink>
      <a:srgbClr val="C8C8C8"/>
    </a:folHlink>
  </a:clrScheme>
  <a:fontScheme name="RayJay">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Investment Policy</Template>
  <TotalTime>1363</TotalTime>
  <Words>7108</Words>
  <Application>Microsoft Office PowerPoint</Application>
  <PresentationFormat>Widescreen</PresentationFormat>
  <Paragraphs>1165</Paragraphs>
  <Slides>89</Slides>
  <Notes>6</Notes>
  <HiddenSlides>0</HiddenSlides>
  <MMClips>0</MMClips>
  <ScaleCrop>false</ScaleCrop>
  <HeadingPairs>
    <vt:vector size="4" baseType="variant">
      <vt:variant>
        <vt:lpstr>Theme</vt:lpstr>
      </vt:variant>
      <vt:variant>
        <vt:i4>1</vt:i4>
      </vt:variant>
      <vt:variant>
        <vt:lpstr>Slide Titles</vt:lpstr>
      </vt:variant>
      <vt:variant>
        <vt:i4>89</vt:i4>
      </vt:variant>
    </vt:vector>
  </HeadingPairs>
  <TitlesOfParts>
    <vt:vector size="90" baseType="lpstr">
      <vt:lpstr>Office Theme</vt:lpstr>
      <vt:lpstr>PowerPoint Presentation</vt:lpstr>
      <vt:lpstr>PowerPoint Presentation</vt:lpstr>
      <vt:lpstr>Table of Contents</vt:lpstr>
      <vt:lpstr>Investment Policy</vt:lpstr>
      <vt:lpstr>PowerPoint Presentation</vt:lpstr>
      <vt:lpstr>PowerPoint Presentation</vt:lpstr>
      <vt:lpstr>PowerPoint Presentation</vt:lpstr>
      <vt:lpstr>PowerPoint Presentation</vt:lpstr>
      <vt:lpstr>PowerPoint Presentation</vt:lpstr>
      <vt:lpstr>Market Performance</vt:lpstr>
      <vt:lpstr>S&amp;P 500 Performance</vt:lpstr>
      <vt:lpstr>NASDAQ Performance</vt:lpstr>
      <vt:lpstr>DOW Jones Performance</vt:lpstr>
      <vt:lpstr>Economic Conditions</vt:lpstr>
      <vt:lpstr>Monetary Policy</vt:lpstr>
      <vt:lpstr>The Federal Reserve’s Dual Mandate</vt:lpstr>
      <vt:lpstr>Labor Market</vt:lpstr>
      <vt:lpstr>Equities look beyond delayed rate cuts</vt:lpstr>
      <vt:lpstr>Consumers have Begun to weaken</vt:lpstr>
      <vt:lpstr>Household Net Worth</vt:lpstr>
      <vt:lpstr>Current Events</vt:lpstr>
      <vt:lpstr>Improving Inflation Data Boosts S&amp;P500 Index</vt:lpstr>
      <vt:lpstr>GLP-1 &amp; Ozempic</vt:lpstr>
      <vt:lpstr>India vs. China – Contrasting Markets</vt:lpstr>
      <vt:lpstr>Top of the Housing Market</vt:lpstr>
      <vt:lpstr>May Consumer Spending Data</vt:lpstr>
      <vt:lpstr>May Employment Data</vt:lpstr>
      <vt:lpstr>SECTOR OVERVIEW</vt:lpstr>
      <vt:lpstr>Technology </vt:lpstr>
      <vt:lpstr>Real Estate</vt:lpstr>
      <vt:lpstr>Healthcare </vt:lpstr>
      <vt:lpstr>Industrials </vt:lpstr>
      <vt:lpstr>Financials</vt:lpstr>
      <vt:lpstr>Energy</vt:lpstr>
      <vt:lpstr>Consumer staples</vt:lpstr>
      <vt:lpstr>Consumer Discretionary</vt:lpstr>
      <vt:lpstr>Communication Services</vt:lpstr>
      <vt:lpstr>Materials</vt:lpstr>
      <vt:lpstr>Utilities</vt:lpstr>
      <vt:lpstr>ETF PERFORMANCE</vt:lpstr>
      <vt:lpstr>Technology SPDR (XLK)</vt:lpstr>
      <vt:lpstr>Financials SPDR (XLF)</vt:lpstr>
      <vt:lpstr>HEALTHCARE SPDR (XLV)</vt:lpstr>
      <vt:lpstr>COMMUNICATIONS SERVICES SPDR (XLC)</vt:lpstr>
      <vt:lpstr>Industrials SPDR (XLI)</vt:lpstr>
      <vt:lpstr>CONSUMER STAPLES SPDR (XLP)</vt:lpstr>
      <vt:lpstr>Vanguard esg us stock (esgv)</vt:lpstr>
      <vt:lpstr>Growth Strategy</vt:lpstr>
      <vt:lpstr>ABBOTT LABORATORIES: ABT</vt:lpstr>
      <vt:lpstr>Amazon.com inc: amzn</vt:lpstr>
      <vt:lpstr>Amphenol corp class a: aph</vt:lpstr>
      <vt:lpstr>Costco wholesale CORP: cost</vt:lpstr>
      <vt:lpstr>ELEVANCE HEALTH, INC: elv</vt:lpstr>
      <vt:lpstr>META PLATFORMS, INC: META</vt:lpstr>
      <vt:lpstr>Microsoft corporation: MSFT</vt:lpstr>
      <vt:lpstr>NVIDIA CORPORATION: NVDA</vt:lpstr>
      <vt:lpstr>PALO ALTO NETWORKS, INC: PANW</vt:lpstr>
      <vt:lpstr>PDD HOLDINGS INC: PDD</vt:lpstr>
      <vt:lpstr>SPOK HOLDINGS, INC: SPOK</vt:lpstr>
      <vt:lpstr>TAIWAN SEMICONDUCTOR MANUFACTURING CO, LTD: TSMc</vt:lpstr>
      <vt:lpstr>Texas roadhouse inc: txrh</vt:lpstr>
      <vt:lpstr>THE CHARLES SCHWAB  CORPORATION: SCHW</vt:lpstr>
      <vt:lpstr>VERTEX PHARMACEUTICALS INCORPORATED: VRTX</vt:lpstr>
      <vt:lpstr>Value Strategy </vt:lpstr>
      <vt:lpstr>Bank of America Corp: BAC</vt:lpstr>
      <vt:lpstr>GE Aerospace: GE</vt:lpstr>
      <vt:lpstr>Citigroup Inc: C</vt:lpstr>
      <vt:lpstr>JPMorgan Chase &amp; Co: JPM</vt:lpstr>
      <vt:lpstr>PowerPoint Presentation</vt:lpstr>
      <vt:lpstr>PowerPoint Presentation</vt:lpstr>
      <vt:lpstr>PowerPoint Presentation</vt:lpstr>
      <vt:lpstr>PowerPoint Presentation</vt:lpstr>
      <vt:lpstr>PowerPoint Presentation</vt:lpstr>
      <vt:lpstr>Dividend Strategy</vt:lpstr>
      <vt:lpstr>PowerPoint Presentation</vt:lpstr>
      <vt:lpstr>RISK ANALYSIS</vt:lpstr>
      <vt:lpstr>Portfolio Risk analysis: Beta</vt:lpstr>
      <vt:lpstr>Portfolio Risk Analysis: Beta</vt:lpstr>
      <vt:lpstr>Portfolio Risk analysis: Sharpe Ratio</vt:lpstr>
      <vt:lpstr>Portfolio Risk analysis: Treynor Ratio</vt:lpstr>
      <vt:lpstr>Efficient frontier and capital allocation line</vt:lpstr>
      <vt:lpstr>Information Ratio</vt:lpstr>
      <vt:lpstr>Correlation Matrix </vt:lpstr>
      <vt:lpstr>Covariance Matrix</vt:lpstr>
      <vt:lpstr>Performance Review</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D'Onofrio</dc:creator>
  <cp:lastModifiedBy>Frank D'Souza</cp:lastModifiedBy>
  <cp:revision>55</cp:revision>
  <dcterms:created xsi:type="dcterms:W3CDTF">2024-05-02T23:40:02Z</dcterms:created>
  <dcterms:modified xsi:type="dcterms:W3CDTF">2024-08-27T19:35:57Z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Theme:9</vt:lpwstr>
  </property>
  <property fmtid="{D5CDD505-2E9C-101B-9397-08002B2CF9AE}" pid="3" name="ClassificationContentMarkingFooterText">
    <vt:lpwstr>Loyola University Maryland Internal Use Only</vt:lpwstr>
  </property>
  <property fmtid="{D5CDD505-2E9C-101B-9397-08002B2CF9AE}" pid="4" name="MSIP_Label_4f0fd62b-985d-4bd6-81b1-24a10586bedc_Enabled">
    <vt:lpwstr>true</vt:lpwstr>
  </property>
  <property fmtid="{D5CDD505-2E9C-101B-9397-08002B2CF9AE}" pid="5" name="MSIP_Label_4f0fd62b-985d-4bd6-81b1-24a10586bedc_SetDate">
    <vt:lpwstr>2024-07-03T15:53:44Z</vt:lpwstr>
  </property>
  <property fmtid="{D5CDD505-2E9C-101B-9397-08002B2CF9AE}" pid="6" name="MSIP_Label_4f0fd62b-985d-4bd6-81b1-24a10586bedc_Method">
    <vt:lpwstr>Privileged</vt:lpwstr>
  </property>
  <property fmtid="{D5CDD505-2E9C-101B-9397-08002B2CF9AE}" pid="7" name="MSIP_Label_4f0fd62b-985d-4bd6-81b1-24a10586bedc_Name">
    <vt:lpwstr>Public</vt:lpwstr>
  </property>
  <property fmtid="{D5CDD505-2E9C-101B-9397-08002B2CF9AE}" pid="8" name="MSIP_Label_4f0fd62b-985d-4bd6-81b1-24a10586bedc_SiteId">
    <vt:lpwstr>30ae0a8f-3cdf-44fd-af34-278bf639b85d</vt:lpwstr>
  </property>
  <property fmtid="{D5CDD505-2E9C-101B-9397-08002B2CF9AE}" pid="9" name="MSIP_Label_4f0fd62b-985d-4bd6-81b1-24a10586bedc_ActionId">
    <vt:lpwstr>26cdf8ff-e9fd-4a55-a6ec-648b7d37c78d</vt:lpwstr>
  </property>
  <property fmtid="{D5CDD505-2E9C-101B-9397-08002B2CF9AE}" pid="10" name="MSIP_Label_4f0fd62b-985d-4bd6-81b1-24a10586bedc_ContentBits">
    <vt:lpwstr>0</vt:lpwstr>
  </property>
</Properties>
</file>