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57" r:id="rId6"/>
    <p:sldId id="294" r:id="rId7"/>
    <p:sldId id="393" r:id="rId8"/>
    <p:sldId id="400" r:id="rId9"/>
    <p:sldId id="276" r:id="rId10"/>
    <p:sldId id="277" r:id="rId11"/>
    <p:sldId id="279" r:id="rId12"/>
    <p:sldId id="280" r:id="rId13"/>
    <p:sldId id="402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64" r:id="rId22"/>
    <p:sldId id="265" r:id="rId23"/>
    <p:sldId id="269" r:id="rId24"/>
    <p:sldId id="401" r:id="rId25"/>
    <p:sldId id="275" r:id="rId26"/>
    <p:sldId id="258" r:id="rId27"/>
    <p:sldId id="259" r:id="rId28"/>
    <p:sldId id="260" r:id="rId29"/>
    <p:sldId id="261" r:id="rId30"/>
    <p:sldId id="262" r:id="rId31"/>
    <p:sldId id="263" r:id="rId32"/>
    <p:sldId id="289" r:id="rId33"/>
    <p:sldId id="290" r:id="rId34"/>
    <p:sldId id="291" r:id="rId35"/>
    <p:sldId id="292" r:id="rId36"/>
    <p:sldId id="293" r:id="rId37"/>
    <p:sldId id="394" r:id="rId38"/>
    <p:sldId id="395" r:id="rId39"/>
    <p:sldId id="398" r:id="rId40"/>
    <p:sldId id="396" r:id="rId41"/>
    <p:sldId id="397" r:id="rId42"/>
    <p:sldId id="399" r:id="rId43"/>
    <p:sldId id="403" r:id="rId44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82DE47-7F05-78E5-58E4-5AA7D9A83938}" name="Kim Pacelli" initials="KP" userId="Kim Pacelli" providerId="None"/>
  <p188:author id="{CFD0D1AE-A1E0-7FA2-94CF-EF81F605ACAF}" name="Dan Fotoples" initials="DF" userId="S::dan.fotoples@tngconsulting.com::3f6201cb-eee9-473a-8290-d3dbda08ba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6EB"/>
    <a:srgbClr val="B30D42"/>
    <a:srgbClr val="FBBB53"/>
    <a:srgbClr val="DFA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BCF8B-665C-4E90-9507-F96AFD9ACBF4}" v="230" dt="2024-10-28T17:49:04.253"/>
    <p1510:client id="{3F990D5F-5718-44F0-8848-466C3985865F}" v="1379" dt="2024-10-28T17:49:12.310"/>
    <p1510:client id="{9120DB1A-33A2-43FD-81A5-FE7BB881EB55}" v="3" dt="2024-10-28T18:29:12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277" autoAdjust="0"/>
  </p:normalViewPr>
  <p:slideViewPr>
    <p:cSldViewPr snapToGrid="0">
      <p:cViewPr>
        <p:scale>
          <a:sx n="56" d="100"/>
          <a:sy n="56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Fotoples" userId="16978935926.nchermgroup.egnyte.com_tp_egnyte_plus" providerId="OAuth2" clId="{4624EA6B-C8CD-4154-BBAC-8F8BFABD7D9A}"/>
    <pc:docChg chg="custSel delSld modSld sldOrd">
      <pc:chgData name="Dan Fotoples" userId="16978935926.nchermgroup.egnyte.com_tp_egnyte_plus" providerId="OAuth2" clId="{4624EA6B-C8CD-4154-BBAC-8F8BFABD7D9A}" dt="2024-10-07T13:14:24.867" v="924" actId="20577"/>
      <pc:docMkLst>
        <pc:docMk/>
      </pc:docMkLst>
      <pc:sldChg chg="modSp mod">
        <pc:chgData name="Dan Fotoples" userId="16978935926.nchermgroup.egnyte.com_tp_egnyte_plus" providerId="OAuth2" clId="{4624EA6B-C8CD-4154-BBAC-8F8BFABD7D9A}" dt="2024-10-07T12:26:42.972" v="822" actId="20577"/>
        <pc:sldMkLst>
          <pc:docMk/>
          <pc:sldMk cId="39592825" sldId="259"/>
        </pc:sldMkLst>
        <pc:spChg chg="mod">
          <ac:chgData name="Dan Fotoples" userId="16978935926.nchermgroup.egnyte.com_tp_egnyte_plus" providerId="OAuth2" clId="{4624EA6B-C8CD-4154-BBAC-8F8BFABD7D9A}" dt="2024-10-07T12:26:42.972" v="822" actId="20577"/>
          <ac:spMkLst>
            <pc:docMk/>
            <pc:sldMk cId="39592825" sldId="259"/>
            <ac:spMk id="7" creationId="{4B4F03FB-A18F-4928-3667-893E1B689FDF}"/>
          </ac:spMkLst>
        </pc:spChg>
      </pc:sldChg>
      <pc:sldChg chg="modSp mod modNotesTx">
        <pc:chgData name="Dan Fotoples" userId="16978935926.nchermgroup.egnyte.com_tp_egnyte_plus" providerId="OAuth2" clId="{4624EA6B-C8CD-4154-BBAC-8F8BFABD7D9A}" dt="2024-10-07T12:05:58.492" v="741" actId="20577"/>
        <pc:sldMkLst>
          <pc:docMk/>
          <pc:sldMk cId="2966393753" sldId="265"/>
        </pc:sldMkLst>
        <pc:spChg chg="mod">
          <ac:chgData name="Dan Fotoples" userId="16978935926.nchermgroup.egnyte.com_tp_egnyte_plus" providerId="OAuth2" clId="{4624EA6B-C8CD-4154-BBAC-8F8BFABD7D9A}" dt="2024-10-07T12:05:58.492" v="741" actId="20577"/>
          <ac:spMkLst>
            <pc:docMk/>
            <pc:sldMk cId="2966393753" sldId="265"/>
            <ac:spMk id="7" creationId="{AEF84DDA-ABB6-CE8B-225B-CCCF9F15E25C}"/>
          </ac:spMkLst>
        </pc:spChg>
      </pc:sldChg>
      <pc:sldChg chg="del">
        <pc:chgData name="Dan Fotoples" userId="16978935926.nchermgroup.egnyte.com_tp_egnyte_plus" providerId="OAuth2" clId="{4624EA6B-C8CD-4154-BBAC-8F8BFABD7D9A}" dt="2024-10-07T11:21:43.531" v="1" actId="2696"/>
        <pc:sldMkLst>
          <pc:docMk/>
          <pc:sldMk cId="2290048860" sldId="266"/>
        </pc:sldMkLst>
      </pc:sldChg>
      <pc:sldChg chg="modSp del mod">
        <pc:chgData name="Dan Fotoples" userId="16978935926.nchermgroup.egnyte.com_tp_egnyte_plus" providerId="OAuth2" clId="{4624EA6B-C8CD-4154-BBAC-8F8BFABD7D9A}" dt="2024-10-07T11:22:40.318" v="60" actId="47"/>
        <pc:sldMkLst>
          <pc:docMk/>
          <pc:sldMk cId="2609974637" sldId="267"/>
        </pc:sldMkLst>
        <pc:spChg chg="mod">
          <ac:chgData name="Dan Fotoples" userId="16978935926.nchermgroup.egnyte.com_tp_egnyte_plus" providerId="OAuth2" clId="{4624EA6B-C8CD-4154-BBAC-8F8BFABD7D9A}" dt="2024-10-07T11:22:31.470" v="53" actId="20577"/>
          <ac:spMkLst>
            <pc:docMk/>
            <pc:sldMk cId="2609974637" sldId="267"/>
            <ac:spMk id="2" creationId="{ECF585CB-9802-AA57-445B-16A648D265E6}"/>
          </ac:spMkLst>
        </pc:spChg>
      </pc:sldChg>
      <pc:sldChg chg="modSp mod modNotesTx">
        <pc:chgData name="Dan Fotoples" userId="16978935926.nchermgroup.egnyte.com_tp_egnyte_plus" providerId="OAuth2" clId="{4624EA6B-C8CD-4154-BBAC-8F8BFABD7D9A}" dt="2024-10-07T12:03:39.275" v="729" actId="20577"/>
        <pc:sldMkLst>
          <pc:docMk/>
          <pc:sldMk cId="1048685678" sldId="268"/>
        </pc:sldMkLst>
        <pc:spChg chg="mod">
          <ac:chgData name="Dan Fotoples" userId="16978935926.nchermgroup.egnyte.com_tp_egnyte_plus" providerId="OAuth2" clId="{4624EA6B-C8CD-4154-BBAC-8F8BFABD7D9A}" dt="2024-10-07T12:03:39.275" v="729" actId="20577"/>
          <ac:spMkLst>
            <pc:docMk/>
            <pc:sldMk cId="1048685678" sldId="268"/>
            <ac:spMk id="2" creationId="{C482D25A-A2CB-FC8A-A9AF-D19F3E7021CC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1:55:13.959" v="409" actId="113"/>
        <pc:sldMkLst>
          <pc:docMk/>
          <pc:sldMk cId="1851389067" sldId="269"/>
        </pc:sldMkLst>
        <pc:spChg chg="mod">
          <ac:chgData name="Dan Fotoples" userId="16978935926.nchermgroup.egnyte.com_tp_egnyte_plus" providerId="OAuth2" clId="{4624EA6B-C8CD-4154-BBAC-8F8BFABD7D9A}" dt="2024-10-07T11:55:13.959" v="409" actId="113"/>
          <ac:spMkLst>
            <pc:docMk/>
            <pc:sldMk cId="1851389067" sldId="269"/>
            <ac:spMk id="2" creationId="{C483C153-FC09-DBA7-C093-6ABB92161487}"/>
          </ac:spMkLst>
        </pc:spChg>
      </pc:sldChg>
      <pc:sldChg chg="modSp del mod">
        <pc:chgData name="Dan Fotoples" userId="16978935926.nchermgroup.egnyte.com_tp_egnyte_plus" providerId="OAuth2" clId="{4624EA6B-C8CD-4154-BBAC-8F8BFABD7D9A}" dt="2024-10-07T12:03:46.961" v="730" actId="2696"/>
        <pc:sldMkLst>
          <pc:docMk/>
          <pc:sldMk cId="2052046786" sldId="270"/>
        </pc:sldMkLst>
        <pc:spChg chg="mod">
          <ac:chgData name="Dan Fotoples" userId="16978935926.nchermgroup.egnyte.com_tp_egnyte_plus" providerId="OAuth2" clId="{4624EA6B-C8CD-4154-BBAC-8F8BFABD7D9A}" dt="2024-10-07T12:01:17.002" v="630" actId="20577"/>
          <ac:spMkLst>
            <pc:docMk/>
            <pc:sldMk cId="2052046786" sldId="270"/>
            <ac:spMk id="2" creationId="{C482D25A-A2CB-FC8A-A9AF-D19F3E7021CC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1:56:31.137" v="492" actId="20577"/>
        <pc:sldMkLst>
          <pc:docMk/>
          <pc:sldMk cId="3035310837" sldId="271"/>
        </pc:sldMkLst>
        <pc:spChg chg="mod">
          <ac:chgData name="Dan Fotoples" userId="16978935926.nchermgroup.egnyte.com_tp_egnyte_plus" providerId="OAuth2" clId="{4624EA6B-C8CD-4154-BBAC-8F8BFABD7D9A}" dt="2024-10-07T11:56:31.137" v="492" actId="20577"/>
          <ac:spMkLst>
            <pc:docMk/>
            <pc:sldMk cId="3035310837" sldId="271"/>
            <ac:spMk id="2" creationId="{C482D25A-A2CB-FC8A-A9AF-D19F3E7021CC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1:57:04.309" v="506" actId="27636"/>
        <pc:sldMkLst>
          <pc:docMk/>
          <pc:sldMk cId="2862660421" sldId="272"/>
        </pc:sldMkLst>
        <pc:spChg chg="mod">
          <ac:chgData name="Dan Fotoples" userId="16978935926.nchermgroup.egnyte.com_tp_egnyte_plus" providerId="OAuth2" clId="{4624EA6B-C8CD-4154-BBAC-8F8BFABD7D9A}" dt="2024-10-07T11:57:04.309" v="506" actId="27636"/>
          <ac:spMkLst>
            <pc:docMk/>
            <pc:sldMk cId="2862660421" sldId="272"/>
            <ac:spMk id="2" creationId="{C482D25A-A2CB-FC8A-A9AF-D19F3E7021CC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1:57:52.102" v="507" actId="113"/>
        <pc:sldMkLst>
          <pc:docMk/>
          <pc:sldMk cId="3400516953" sldId="273"/>
        </pc:sldMkLst>
        <pc:spChg chg="mod">
          <ac:chgData name="Dan Fotoples" userId="16978935926.nchermgroup.egnyte.com_tp_egnyte_plus" providerId="OAuth2" clId="{4624EA6B-C8CD-4154-BBAC-8F8BFABD7D9A}" dt="2024-10-07T11:57:52.102" v="507" actId="113"/>
          <ac:spMkLst>
            <pc:docMk/>
            <pc:sldMk cId="3400516953" sldId="273"/>
            <ac:spMk id="2" creationId="{C220D257-17B9-0B33-D224-18F78268D28D}"/>
          </ac:spMkLst>
        </pc:spChg>
      </pc:sldChg>
      <pc:sldChg chg="ord">
        <pc:chgData name="Dan Fotoples" userId="16978935926.nchermgroup.egnyte.com_tp_egnyte_plus" providerId="OAuth2" clId="{4624EA6B-C8CD-4154-BBAC-8F8BFABD7D9A}" dt="2024-10-07T12:43:54.506" v="824"/>
        <pc:sldMkLst>
          <pc:docMk/>
          <pc:sldMk cId="2177699173" sldId="279"/>
        </pc:sldMkLst>
      </pc:sldChg>
      <pc:sldChg chg="ord">
        <pc:chgData name="Dan Fotoples" userId="16978935926.nchermgroup.egnyte.com_tp_egnyte_plus" providerId="OAuth2" clId="{4624EA6B-C8CD-4154-BBAC-8F8BFABD7D9A}" dt="2024-10-07T13:02:39.406" v="826"/>
        <pc:sldMkLst>
          <pc:docMk/>
          <pc:sldMk cId="152372776" sldId="280"/>
        </pc:sldMkLst>
      </pc:sldChg>
      <pc:sldChg chg="modSp mod">
        <pc:chgData name="Dan Fotoples" userId="16978935926.nchermgroup.egnyte.com_tp_egnyte_plus" providerId="OAuth2" clId="{4624EA6B-C8CD-4154-BBAC-8F8BFABD7D9A}" dt="2024-10-07T13:04:26.233" v="856" actId="20577"/>
        <pc:sldMkLst>
          <pc:docMk/>
          <pc:sldMk cId="1151067036" sldId="283"/>
        </pc:sldMkLst>
        <pc:spChg chg="mod">
          <ac:chgData name="Dan Fotoples" userId="16978935926.nchermgroup.egnyte.com_tp_egnyte_plus" providerId="OAuth2" clId="{4624EA6B-C8CD-4154-BBAC-8F8BFABD7D9A}" dt="2024-10-07T13:04:26.233" v="856" actId="20577"/>
          <ac:spMkLst>
            <pc:docMk/>
            <pc:sldMk cId="1151067036" sldId="283"/>
            <ac:spMk id="7" creationId="{F62DB300-032C-9698-239E-65639FFAB998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3:06:49.184" v="858" actId="313"/>
        <pc:sldMkLst>
          <pc:docMk/>
          <pc:sldMk cId="286894538" sldId="285"/>
        </pc:sldMkLst>
        <pc:spChg chg="mod">
          <ac:chgData name="Dan Fotoples" userId="16978935926.nchermgroup.egnyte.com_tp_egnyte_plus" providerId="OAuth2" clId="{4624EA6B-C8CD-4154-BBAC-8F8BFABD7D9A}" dt="2024-10-07T13:06:49.184" v="858" actId="313"/>
          <ac:spMkLst>
            <pc:docMk/>
            <pc:sldMk cId="286894538" sldId="285"/>
            <ac:spMk id="7" creationId="{28B92688-7970-1E2F-D6E4-CF300776003A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3:14:24.867" v="924" actId="20577"/>
        <pc:sldMkLst>
          <pc:docMk/>
          <pc:sldMk cId="933985092" sldId="291"/>
        </pc:sldMkLst>
        <pc:spChg chg="mod">
          <ac:chgData name="Dan Fotoples" userId="16978935926.nchermgroup.egnyte.com_tp_egnyte_plus" providerId="OAuth2" clId="{4624EA6B-C8CD-4154-BBAC-8F8BFABD7D9A}" dt="2024-10-07T13:14:24.867" v="924" actId="20577"/>
          <ac:spMkLst>
            <pc:docMk/>
            <pc:sldMk cId="933985092" sldId="291"/>
            <ac:spMk id="7" creationId="{1121CA94-7A5E-3676-DCC3-4F9B5240E933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2:24:53.878" v="775" actId="20577"/>
        <pc:sldMkLst>
          <pc:docMk/>
          <pc:sldMk cId="1568875830" sldId="294"/>
        </pc:sldMkLst>
        <pc:spChg chg="mod">
          <ac:chgData name="Dan Fotoples" userId="16978935926.nchermgroup.egnyte.com_tp_egnyte_plus" providerId="OAuth2" clId="{4624EA6B-C8CD-4154-BBAC-8F8BFABD7D9A}" dt="2024-10-07T12:24:53.878" v="775" actId="20577"/>
          <ac:spMkLst>
            <pc:docMk/>
            <pc:sldMk cId="1568875830" sldId="294"/>
            <ac:spMk id="12" creationId="{D96DF6F6-342F-DB7F-62C9-41A9585A57A9}"/>
          </ac:spMkLst>
        </pc:spChg>
      </pc:sldChg>
      <pc:sldChg chg="modSp mod">
        <pc:chgData name="Dan Fotoples" userId="16978935926.nchermgroup.egnyte.com_tp_egnyte_plus" providerId="OAuth2" clId="{4624EA6B-C8CD-4154-BBAC-8F8BFABD7D9A}" dt="2024-10-07T12:14:12.476" v="774" actId="20577"/>
        <pc:sldMkLst>
          <pc:docMk/>
          <pc:sldMk cId="755812828" sldId="393"/>
        </pc:sldMkLst>
        <pc:spChg chg="mod">
          <ac:chgData name="Dan Fotoples" userId="16978935926.nchermgroup.egnyte.com_tp_egnyte_plus" providerId="OAuth2" clId="{4624EA6B-C8CD-4154-BBAC-8F8BFABD7D9A}" dt="2024-10-07T12:14:12.476" v="774" actId="20577"/>
          <ac:spMkLst>
            <pc:docMk/>
            <pc:sldMk cId="755812828" sldId="393"/>
            <ac:spMk id="2" creationId="{8D377B84-C6A8-564F-84F5-7B4C14D29D45}"/>
          </ac:spMkLst>
        </pc:spChg>
      </pc:sldChg>
    </pc:docChg>
  </pc:docChgLst>
  <pc:docChgLst>
    <pc:chgData name="Dan Fotoples" userId="16978935926.nchermgroup.egnyte.com_tp_egnyte_plus" providerId="OAuth2" clId="{9C6AD54C-AA17-4619-8DE6-A7E9F08995B5}"/>
    <pc:docChg chg="custSel addSld modSld">
      <pc:chgData name="Dan Fotoples" userId="16978935926.nchermgroup.egnyte.com_tp_egnyte_plus" providerId="OAuth2" clId="{9C6AD54C-AA17-4619-8DE6-A7E9F08995B5}" dt="2024-10-02T18:26:42.326" v="3852" actId="14"/>
      <pc:docMkLst>
        <pc:docMk/>
      </pc:docMkLst>
      <pc:sldChg chg="modSp add mod">
        <pc:chgData name="Dan Fotoples" userId="16978935926.nchermgroup.egnyte.com_tp_egnyte_plus" providerId="OAuth2" clId="{9C6AD54C-AA17-4619-8DE6-A7E9F08995B5}" dt="2024-10-02T17:55:59.673" v="909" actId="15"/>
        <pc:sldMkLst>
          <pc:docMk/>
          <pc:sldMk cId="2177699173" sldId="279"/>
        </pc:sldMkLst>
        <pc:spChg chg="mod">
          <ac:chgData name="Dan Fotoples" userId="16978935926.nchermgroup.egnyte.com_tp_egnyte_plus" providerId="OAuth2" clId="{9C6AD54C-AA17-4619-8DE6-A7E9F08995B5}" dt="2024-10-02T17:55:59.673" v="909" actId="15"/>
          <ac:spMkLst>
            <pc:docMk/>
            <pc:sldMk cId="2177699173" sldId="279"/>
            <ac:spMk id="2" creationId="{8781DD18-5B25-89C8-1462-F8B88E978866}"/>
          </ac:spMkLst>
        </pc:spChg>
      </pc:sldChg>
      <pc:sldChg chg="modSp add mod">
        <pc:chgData name="Dan Fotoples" userId="16978935926.nchermgroup.egnyte.com_tp_egnyte_plus" providerId="OAuth2" clId="{9C6AD54C-AA17-4619-8DE6-A7E9F08995B5}" dt="2024-10-02T18:04:42.996" v="1636" actId="20577"/>
        <pc:sldMkLst>
          <pc:docMk/>
          <pc:sldMk cId="152372776" sldId="280"/>
        </pc:sldMkLst>
        <pc:spChg chg="mod">
          <ac:chgData name="Dan Fotoples" userId="16978935926.nchermgroup.egnyte.com_tp_egnyte_plus" providerId="OAuth2" clId="{9C6AD54C-AA17-4619-8DE6-A7E9F08995B5}" dt="2024-10-02T18:04:42.996" v="1636" actId="20577"/>
          <ac:spMkLst>
            <pc:docMk/>
            <pc:sldMk cId="152372776" sldId="280"/>
            <ac:spMk id="2" creationId="{E0799541-340F-55C0-1B8F-20521B9D8AF3}"/>
          </ac:spMkLst>
        </pc:spChg>
      </pc:sldChg>
      <pc:sldChg chg="modSp add mod">
        <pc:chgData name="Dan Fotoples" userId="16978935926.nchermgroup.egnyte.com_tp_egnyte_plus" providerId="OAuth2" clId="{9C6AD54C-AA17-4619-8DE6-A7E9F08995B5}" dt="2024-10-02T18:10:03.838" v="2123" actId="20577"/>
        <pc:sldMkLst>
          <pc:docMk/>
          <pc:sldMk cId="391215211" sldId="281"/>
        </pc:sldMkLst>
        <pc:spChg chg="mod">
          <ac:chgData name="Dan Fotoples" userId="16978935926.nchermgroup.egnyte.com_tp_egnyte_plus" providerId="OAuth2" clId="{9C6AD54C-AA17-4619-8DE6-A7E9F08995B5}" dt="2024-10-02T18:10:03.838" v="2123" actId="20577"/>
          <ac:spMkLst>
            <pc:docMk/>
            <pc:sldMk cId="391215211" sldId="281"/>
            <ac:spMk id="2" creationId="{02CE34FA-9572-FB71-9194-CA24546E6CA2}"/>
          </ac:spMkLst>
        </pc:spChg>
      </pc:sldChg>
      <pc:sldChg chg="addSp delSp modSp new mod modClrScheme chgLayout">
        <pc:chgData name="Dan Fotoples" userId="16978935926.nchermgroup.egnyte.com_tp_egnyte_plus" providerId="OAuth2" clId="{9C6AD54C-AA17-4619-8DE6-A7E9F08995B5}" dt="2024-10-02T18:11:08.336" v="2213" actId="20577"/>
        <pc:sldMkLst>
          <pc:docMk/>
          <pc:sldMk cId="1414320604" sldId="282"/>
        </pc:sldMkLst>
        <pc:spChg chg="del mod ord">
          <ac:chgData name="Dan Fotoples" userId="16978935926.nchermgroup.egnyte.com_tp_egnyte_plus" providerId="OAuth2" clId="{9C6AD54C-AA17-4619-8DE6-A7E9F08995B5}" dt="2024-10-02T18:10:28.264" v="2125" actId="700"/>
          <ac:spMkLst>
            <pc:docMk/>
            <pc:sldMk cId="1414320604" sldId="282"/>
            <ac:spMk id="2" creationId="{DA0D2082-E392-DF45-838A-BEA4FD938391}"/>
          </ac:spMkLst>
        </pc:spChg>
        <pc:spChg chg="del mod ord">
          <ac:chgData name="Dan Fotoples" userId="16978935926.nchermgroup.egnyte.com_tp_egnyte_plus" providerId="OAuth2" clId="{9C6AD54C-AA17-4619-8DE6-A7E9F08995B5}" dt="2024-10-02T18:10:28.264" v="2125" actId="700"/>
          <ac:spMkLst>
            <pc:docMk/>
            <pc:sldMk cId="1414320604" sldId="282"/>
            <ac:spMk id="3" creationId="{07080D73-3924-A96F-5210-85BA95632FD3}"/>
          </ac:spMkLst>
        </pc:spChg>
        <pc:spChg chg="mod ord">
          <ac:chgData name="Dan Fotoples" userId="16978935926.nchermgroup.egnyte.com_tp_egnyte_plus" providerId="OAuth2" clId="{9C6AD54C-AA17-4619-8DE6-A7E9F08995B5}" dt="2024-10-02T18:10:28.264" v="2125" actId="700"/>
          <ac:spMkLst>
            <pc:docMk/>
            <pc:sldMk cId="1414320604" sldId="282"/>
            <ac:spMk id="4" creationId="{EB0A945B-3B88-F77F-FA26-74BFB39D6D66}"/>
          </ac:spMkLst>
        </pc:spChg>
        <pc:spChg chg="mod ord">
          <ac:chgData name="Dan Fotoples" userId="16978935926.nchermgroup.egnyte.com_tp_egnyte_plus" providerId="OAuth2" clId="{9C6AD54C-AA17-4619-8DE6-A7E9F08995B5}" dt="2024-10-02T18:10:28.264" v="2125" actId="700"/>
          <ac:spMkLst>
            <pc:docMk/>
            <pc:sldMk cId="1414320604" sldId="282"/>
            <ac:spMk id="5" creationId="{5ED37042-ABEF-7F35-FA4C-60E060E4C23D}"/>
          </ac:spMkLst>
        </pc:spChg>
        <pc:spChg chg="add mod ord">
          <ac:chgData name="Dan Fotoples" userId="16978935926.nchermgroup.egnyte.com_tp_egnyte_plus" providerId="OAuth2" clId="{9C6AD54C-AA17-4619-8DE6-A7E9F08995B5}" dt="2024-10-02T18:11:08.336" v="2213" actId="20577"/>
          <ac:spMkLst>
            <pc:docMk/>
            <pc:sldMk cId="1414320604" sldId="282"/>
            <ac:spMk id="6" creationId="{581283DC-9AC6-191C-CA3E-50CA2B8EB301}"/>
          </ac:spMkLst>
        </pc:spChg>
        <pc:spChg chg="add mod ord">
          <ac:chgData name="Dan Fotoples" userId="16978935926.nchermgroup.egnyte.com_tp_egnyte_plus" providerId="OAuth2" clId="{9C6AD54C-AA17-4619-8DE6-A7E9F08995B5}" dt="2024-10-02T18:10:28.264" v="2125" actId="700"/>
          <ac:spMkLst>
            <pc:docMk/>
            <pc:sldMk cId="1414320604" sldId="282"/>
            <ac:spMk id="7" creationId="{D7886DD0-409D-41A5-FFCF-13D80D017E4B}"/>
          </ac:spMkLst>
        </pc:spChg>
      </pc:sldChg>
      <pc:sldChg chg="addSp delSp modSp new mod modClrScheme chgLayout">
        <pc:chgData name="Dan Fotoples" userId="16978935926.nchermgroup.egnyte.com_tp_egnyte_plus" providerId="OAuth2" clId="{9C6AD54C-AA17-4619-8DE6-A7E9F08995B5}" dt="2024-10-02T18:19:58.359" v="2851" actId="20577"/>
        <pc:sldMkLst>
          <pc:docMk/>
          <pc:sldMk cId="1151067036" sldId="283"/>
        </pc:sldMkLst>
        <pc:spChg chg="del mod ord">
          <ac:chgData name="Dan Fotoples" userId="16978935926.nchermgroup.egnyte.com_tp_egnyte_plus" providerId="OAuth2" clId="{9C6AD54C-AA17-4619-8DE6-A7E9F08995B5}" dt="2024-10-02T18:11:16.504" v="2215" actId="700"/>
          <ac:spMkLst>
            <pc:docMk/>
            <pc:sldMk cId="1151067036" sldId="283"/>
            <ac:spMk id="2" creationId="{EE20DA7D-CC49-8E30-DACF-CCA68B7E838F}"/>
          </ac:spMkLst>
        </pc:spChg>
        <pc:spChg chg="del mod ord">
          <ac:chgData name="Dan Fotoples" userId="16978935926.nchermgroup.egnyte.com_tp_egnyte_plus" providerId="OAuth2" clId="{9C6AD54C-AA17-4619-8DE6-A7E9F08995B5}" dt="2024-10-02T18:11:16.504" v="2215" actId="700"/>
          <ac:spMkLst>
            <pc:docMk/>
            <pc:sldMk cId="1151067036" sldId="283"/>
            <ac:spMk id="3" creationId="{84594A92-8591-CE1D-543E-0C6B8935CA31}"/>
          </ac:spMkLst>
        </pc:spChg>
        <pc:spChg chg="mod ord">
          <ac:chgData name="Dan Fotoples" userId="16978935926.nchermgroup.egnyte.com_tp_egnyte_plus" providerId="OAuth2" clId="{9C6AD54C-AA17-4619-8DE6-A7E9F08995B5}" dt="2024-10-02T18:11:16.504" v="2215" actId="700"/>
          <ac:spMkLst>
            <pc:docMk/>
            <pc:sldMk cId="1151067036" sldId="283"/>
            <ac:spMk id="4" creationId="{0012EA43-F9D1-199F-ED57-DA98E132A84A}"/>
          </ac:spMkLst>
        </pc:spChg>
        <pc:spChg chg="mod ord">
          <ac:chgData name="Dan Fotoples" userId="16978935926.nchermgroup.egnyte.com_tp_egnyte_plus" providerId="OAuth2" clId="{9C6AD54C-AA17-4619-8DE6-A7E9F08995B5}" dt="2024-10-02T18:11:16.504" v="2215" actId="700"/>
          <ac:spMkLst>
            <pc:docMk/>
            <pc:sldMk cId="1151067036" sldId="283"/>
            <ac:spMk id="5" creationId="{11B89FC4-6E25-EBDC-6387-13A15FA095A4}"/>
          </ac:spMkLst>
        </pc:spChg>
        <pc:spChg chg="add mod ord">
          <ac:chgData name="Dan Fotoples" userId="16978935926.nchermgroup.egnyte.com_tp_egnyte_plus" providerId="OAuth2" clId="{9C6AD54C-AA17-4619-8DE6-A7E9F08995B5}" dt="2024-10-02T18:11:24.530" v="2243" actId="20577"/>
          <ac:spMkLst>
            <pc:docMk/>
            <pc:sldMk cId="1151067036" sldId="283"/>
            <ac:spMk id="6" creationId="{834A0F92-6256-95AA-40B0-4EEEA357005D}"/>
          </ac:spMkLst>
        </pc:spChg>
        <pc:spChg chg="add mod ord">
          <ac:chgData name="Dan Fotoples" userId="16978935926.nchermgroup.egnyte.com_tp_egnyte_plus" providerId="OAuth2" clId="{9C6AD54C-AA17-4619-8DE6-A7E9F08995B5}" dt="2024-10-02T18:19:58.359" v="2851" actId="20577"/>
          <ac:spMkLst>
            <pc:docMk/>
            <pc:sldMk cId="1151067036" sldId="283"/>
            <ac:spMk id="7" creationId="{F62DB300-032C-9698-239E-65639FFAB998}"/>
          </ac:spMkLst>
        </pc:spChg>
      </pc:sldChg>
      <pc:sldChg chg="modSp add mod">
        <pc:chgData name="Dan Fotoples" userId="16978935926.nchermgroup.egnyte.com_tp_egnyte_plus" providerId="OAuth2" clId="{9C6AD54C-AA17-4619-8DE6-A7E9F08995B5}" dt="2024-10-02T18:21:02.649" v="3232" actId="20577"/>
        <pc:sldMkLst>
          <pc:docMk/>
          <pc:sldMk cId="2374074903" sldId="284"/>
        </pc:sldMkLst>
        <pc:spChg chg="mod">
          <ac:chgData name="Dan Fotoples" userId="16978935926.nchermgroup.egnyte.com_tp_egnyte_plus" providerId="OAuth2" clId="{9C6AD54C-AA17-4619-8DE6-A7E9F08995B5}" dt="2024-10-02T18:21:02.649" v="3232" actId="20577"/>
          <ac:spMkLst>
            <pc:docMk/>
            <pc:sldMk cId="2374074903" sldId="284"/>
            <ac:spMk id="7" creationId="{3A1A312F-5B73-20B0-06BC-9E2231141E1B}"/>
          </ac:spMkLst>
        </pc:spChg>
      </pc:sldChg>
      <pc:sldChg chg="modSp add mod">
        <pc:chgData name="Dan Fotoples" userId="16978935926.nchermgroup.egnyte.com_tp_egnyte_plus" providerId="OAuth2" clId="{9C6AD54C-AA17-4619-8DE6-A7E9F08995B5}" dt="2024-10-02T18:26:42.326" v="3852" actId="14"/>
        <pc:sldMkLst>
          <pc:docMk/>
          <pc:sldMk cId="286894538" sldId="285"/>
        </pc:sldMkLst>
        <pc:spChg chg="mod">
          <ac:chgData name="Dan Fotoples" userId="16978935926.nchermgroup.egnyte.com_tp_egnyte_plus" providerId="OAuth2" clId="{9C6AD54C-AA17-4619-8DE6-A7E9F08995B5}" dt="2024-10-02T18:26:42.326" v="3852" actId="14"/>
          <ac:spMkLst>
            <pc:docMk/>
            <pc:sldMk cId="286894538" sldId="285"/>
            <ac:spMk id="7" creationId="{28B92688-7970-1E2F-D6E4-CF300776003A}"/>
          </ac:spMkLst>
        </pc:spChg>
      </pc:sldChg>
    </pc:docChg>
  </pc:docChgLst>
  <pc:docChgLst>
    <pc:chgData name="Kim Pacelli" userId="16978935846.nchermgroup.egnyte.com_tp_egnyte_plus" providerId="OAuth2" clId="{41C1DB35-2069-4106-81C0-E20E8F361FBA}"/>
    <pc:docChg chg="custSel addSld delSld modSld sldOrd">
      <pc:chgData name="Kim Pacelli" userId="16978935846.nchermgroup.egnyte.com_tp_egnyte_plus" providerId="OAuth2" clId="{41C1DB35-2069-4106-81C0-E20E8F361FBA}" dt="2024-10-08T17:35:45.191" v="261" actId="20577"/>
      <pc:docMkLst>
        <pc:docMk/>
      </pc:docMkLst>
      <pc:sldChg chg="del">
        <pc:chgData name="Kim Pacelli" userId="16978935846.nchermgroup.egnyte.com_tp_egnyte_plus" providerId="OAuth2" clId="{41C1DB35-2069-4106-81C0-E20E8F361FBA}" dt="2024-10-08T17:28:48.212" v="0" actId="2696"/>
        <pc:sldMkLst>
          <pc:docMk/>
          <pc:sldMk cId="620359768" sldId="258"/>
        </pc:sldMkLst>
      </pc:sldChg>
      <pc:sldChg chg="modSp add mod">
        <pc:chgData name="Kim Pacelli" userId="16978935846.nchermgroup.egnyte.com_tp_egnyte_plus" providerId="OAuth2" clId="{41C1DB35-2069-4106-81C0-E20E8F361FBA}" dt="2024-10-08T17:29:08.838" v="24" actId="20577"/>
        <pc:sldMkLst>
          <pc:docMk/>
          <pc:sldMk cId="1703739944" sldId="258"/>
        </pc:sldMkLst>
        <pc:spChg chg="mod">
          <ac:chgData name="Kim Pacelli" userId="16978935846.nchermgroup.egnyte.com_tp_egnyte_plus" providerId="OAuth2" clId="{41C1DB35-2069-4106-81C0-E20E8F361FBA}" dt="2024-10-08T17:29:08.838" v="24" actId="20577"/>
          <ac:spMkLst>
            <pc:docMk/>
            <pc:sldMk cId="1703739944" sldId="258"/>
            <ac:spMk id="12" creationId="{AD8BDF8D-8931-46BA-6870-3404BFF6487D}"/>
          </ac:spMkLst>
        </pc:spChg>
      </pc:sldChg>
      <pc:sldChg chg="del">
        <pc:chgData name="Kim Pacelli" userId="16978935846.nchermgroup.egnyte.com_tp_egnyte_plus" providerId="OAuth2" clId="{41C1DB35-2069-4106-81C0-E20E8F361FBA}" dt="2024-10-08T17:28:48.212" v="0" actId="2696"/>
        <pc:sldMkLst>
          <pc:docMk/>
          <pc:sldMk cId="39592825" sldId="259"/>
        </pc:sldMkLst>
      </pc:sldChg>
      <pc:sldChg chg="add">
        <pc:chgData name="Kim Pacelli" userId="16978935846.nchermgroup.egnyte.com_tp_egnyte_plus" providerId="OAuth2" clId="{41C1DB35-2069-4106-81C0-E20E8F361FBA}" dt="2024-10-08T17:28:54.098" v="1"/>
        <pc:sldMkLst>
          <pc:docMk/>
          <pc:sldMk cId="275758760" sldId="259"/>
        </pc:sldMkLst>
      </pc:sldChg>
      <pc:sldChg chg="del">
        <pc:chgData name="Kim Pacelli" userId="16978935846.nchermgroup.egnyte.com_tp_egnyte_plus" providerId="OAuth2" clId="{41C1DB35-2069-4106-81C0-E20E8F361FBA}" dt="2024-10-08T17:28:48.212" v="0" actId="2696"/>
        <pc:sldMkLst>
          <pc:docMk/>
          <pc:sldMk cId="2850517415" sldId="260"/>
        </pc:sldMkLst>
      </pc:sldChg>
      <pc:sldChg chg="add">
        <pc:chgData name="Kim Pacelli" userId="16978935846.nchermgroup.egnyte.com_tp_egnyte_plus" providerId="OAuth2" clId="{41C1DB35-2069-4106-81C0-E20E8F361FBA}" dt="2024-10-08T17:28:54.098" v="1"/>
        <pc:sldMkLst>
          <pc:docMk/>
          <pc:sldMk cId="3934986242" sldId="260"/>
        </pc:sldMkLst>
      </pc:sldChg>
      <pc:sldChg chg="add">
        <pc:chgData name="Kim Pacelli" userId="16978935846.nchermgroup.egnyte.com_tp_egnyte_plus" providerId="OAuth2" clId="{41C1DB35-2069-4106-81C0-E20E8F361FBA}" dt="2024-10-08T17:28:54.098" v="1"/>
        <pc:sldMkLst>
          <pc:docMk/>
          <pc:sldMk cId="290768694" sldId="261"/>
        </pc:sldMkLst>
      </pc:sldChg>
      <pc:sldChg chg="del">
        <pc:chgData name="Kim Pacelli" userId="16978935846.nchermgroup.egnyte.com_tp_egnyte_plus" providerId="OAuth2" clId="{41C1DB35-2069-4106-81C0-E20E8F361FBA}" dt="2024-10-08T17:28:48.212" v="0" actId="2696"/>
        <pc:sldMkLst>
          <pc:docMk/>
          <pc:sldMk cId="3532469813" sldId="261"/>
        </pc:sldMkLst>
      </pc:sldChg>
      <pc:sldChg chg="add">
        <pc:chgData name="Kim Pacelli" userId="16978935846.nchermgroup.egnyte.com_tp_egnyte_plus" providerId="OAuth2" clId="{41C1DB35-2069-4106-81C0-E20E8F361FBA}" dt="2024-10-08T17:28:54.098" v="1"/>
        <pc:sldMkLst>
          <pc:docMk/>
          <pc:sldMk cId="2280101865" sldId="262"/>
        </pc:sldMkLst>
      </pc:sldChg>
      <pc:sldChg chg="del">
        <pc:chgData name="Kim Pacelli" userId="16978935846.nchermgroup.egnyte.com_tp_egnyte_plus" providerId="OAuth2" clId="{41C1DB35-2069-4106-81C0-E20E8F361FBA}" dt="2024-10-08T17:28:48.212" v="0" actId="2696"/>
        <pc:sldMkLst>
          <pc:docMk/>
          <pc:sldMk cId="3301048490" sldId="262"/>
        </pc:sldMkLst>
      </pc:sldChg>
      <pc:sldChg chg="del">
        <pc:chgData name="Kim Pacelli" userId="16978935846.nchermgroup.egnyte.com_tp_egnyte_plus" providerId="OAuth2" clId="{41C1DB35-2069-4106-81C0-E20E8F361FBA}" dt="2024-10-08T17:28:48.212" v="0" actId="2696"/>
        <pc:sldMkLst>
          <pc:docMk/>
          <pc:sldMk cId="1143839628" sldId="263"/>
        </pc:sldMkLst>
      </pc:sldChg>
      <pc:sldChg chg="add modNotes">
        <pc:chgData name="Kim Pacelli" userId="16978935846.nchermgroup.egnyte.com_tp_egnyte_plus" providerId="OAuth2" clId="{41C1DB35-2069-4106-81C0-E20E8F361FBA}" dt="2024-10-08T17:30:05.336" v="26"/>
        <pc:sldMkLst>
          <pc:docMk/>
          <pc:sldMk cId="1336208876" sldId="263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1987315308" sldId="264"/>
        </pc:sldMkLst>
      </pc:sldChg>
      <pc:sldChg chg="modSp add mod">
        <pc:chgData name="Kim Pacelli" userId="16978935846.nchermgroup.egnyte.com_tp_egnyte_plus" providerId="OAuth2" clId="{41C1DB35-2069-4106-81C0-E20E8F361FBA}" dt="2024-10-08T17:34:10.067" v="198" actId="20577"/>
        <pc:sldMkLst>
          <pc:docMk/>
          <pc:sldMk cId="2739212054" sldId="264"/>
        </pc:sldMkLst>
        <pc:spChg chg="mod">
          <ac:chgData name="Kim Pacelli" userId="16978935846.nchermgroup.egnyte.com_tp_egnyte_plus" providerId="OAuth2" clId="{41C1DB35-2069-4106-81C0-E20E8F361FBA}" dt="2024-10-08T17:34:10.067" v="198" actId="20577"/>
          <ac:spMkLst>
            <pc:docMk/>
            <pc:sldMk cId="2739212054" sldId="264"/>
            <ac:spMk id="7" creationId="{747D1A63-CCEC-06F2-0CB4-668FFF52F44F}"/>
          </ac:spMkLst>
        </pc:spChg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1611172208" sldId="265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2966393753" sldId="265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1048685678" sldId="268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4083809423" sldId="268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1851389067" sldId="269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2604354300" sldId="269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2038868017" sldId="271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3035310837" sldId="271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2508820380" sldId="272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2862660421" sldId="272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2903516819" sldId="273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3400516953" sldId="273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1142001234" sldId="274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4190740147" sldId="274"/>
        </pc:sldMkLst>
      </pc:sldChg>
      <pc:sldChg chg="add">
        <pc:chgData name="Kim Pacelli" userId="16978935846.nchermgroup.egnyte.com_tp_egnyte_plus" providerId="OAuth2" clId="{41C1DB35-2069-4106-81C0-E20E8F361FBA}" dt="2024-10-08T17:30:09.702" v="27"/>
        <pc:sldMkLst>
          <pc:docMk/>
          <pc:sldMk cId="345590492" sldId="275"/>
        </pc:sldMkLst>
      </pc:sldChg>
      <pc:sldChg chg="del">
        <pc:chgData name="Kim Pacelli" userId="16978935846.nchermgroup.egnyte.com_tp_egnyte_plus" providerId="OAuth2" clId="{41C1DB35-2069-4106-81C0-E20E8F361FBA}" dt="2024-10-08T17:30:05.336" v="25" actId="2696"/>
        <pc:sldMkLst>
          <pc:docMk/>
          <pc:sldMk cId="3189562038" sldId="275"/>
        </pc:sldMkLst>
      </pc:sldChg>
      <pc:sldChg chg="modSp mod">
        <pc:chgData name="Kim Pacelli" userId="16978935846.nchermgroup.egnyte.com_tp_egnyte_plus" providerId="OAuth2" clId="{41C1DB35-2069-4106-81C0-E20E8F361FBA}" dt="2024-10-08T17:32:06.439" v="116" actId="20577"/>
        <pc:sldMkLst>
          <pc:docMk/>
          <pc:sldMk cId="4240676094" sldId="276"/>
        </pc:sldMkLst>
        <pc:spChg chg="mod">
          <ac:chgData name="Kim Pacelli" userId="16978935846.nchermgroup.egnyte.com_tp_egnyte_plus" providerId="OAuth2" clId="{41C1DB35-2069-4106-81C0-E20E8F361FBA}" dt="2024-10-08T17:32:06.439" v="116" actId="20577"/>
          <ac:spMkLst>
            <pc:docMk/>
            <pc:sldMk cId="4240676094" sldId="276"/>
            <ac:spMk id="7" creationId="{9A6334F3-EB23-0DBF-513A-FF3BCDF8CE59}"/>
          </ac:spMkLst>
        </pc:spChg>
      </pc:sldChg>
      <pc:sldChg chg="modSp mod ord">
        <pc:chgData name="Kim Pacelli" userId="16978935846.nchermgroup.egnyte.com_tp_egnyte_plus" providerId="OAuth2" clId="{41C1DB35-2069-4106-81C0-E20E8F361FBA}" dt="2024-10-08T17:33:21.105" v="149" actId="20577"/>
        <pc:sldMkLst>
          <pc:docMk/>
          <pc:sldMk cId="1414320604" sldId="282"/>
        </pc:sldMkLst>
        <pc:spChg chg="mod">
          <ac:chgData name="Kim Pacelli" userId="16978935846.nchermgroup.egnyte.com_tp_egnyte_plus" providerId="OAuth2" clId="{41C1DB35-2069-4106-81C0-E20E8F361FBA}" dt="2024-10-08T17:33:21.105" v="149" actId="20577"/>
          <ac:spMkLst>
            <pc:docMk/>
            <pc:sldMk cId="1414320604" sldId="282"/>
            <ac:spMk id="7" creationId="{D7886DD0-409D-41A5-FFCF-13D80D017E4B}"/>
          </ac:spMkLst>
        </pc:spChg>
      </pc:sldChg>
      <pc:sldChg chg="modSp mod ord">
        <pc:chgData name="Kim Pacelli" userId="16978935846.nchermgroup.egnyte.com_tp_egnyte_plus" providerId="OAuth2" clId="{41C1DB35-2069-4106-81C0-E20E8F361FBA}" dt="2024-10-08T17:33:41.482" v="157" actId="313"/>
        <pc:sldMkLst>
          <pc:docMk/>
          <pc:sldMk cId="1151067036" sldId="283"/>
        </pc:sldMkLst>
        <pc:spChg chg="mod">
          <ac:chgData name="Kim Pacelli" userId="16978935846.nchermgroup.egnyte.com_tp_egnyte_plus" providerId="OAuth2" clId="{41C1DB35-2069-4106-81C0-E20E8F361FBA}" dt="2024-10-08T17:33:41.482" v="157" actId="313"/>
          <ac:spMkLst>
            <pc:docMk/>
            <pc:sldMk cId="1151067036" sldId="283"/>
            <ac:spMk id="7" creationId="{F62DB300-032C-9698-239E-65639FFAB998}"/>
          </ac:spMkLst>
        </pc:spChg>
      </pc:sldChg>
      <pc:sldChg chg="ord">
        <pc:chgData name="Kim Pacelli" userId="16978935846.nchermgroup.egnyte.com_tp_egnyte_plus" providerId="OAuth2" clId="{41C1DB35-2069-4106-81C0-E20E8F361FBA}" dt="2024-10-08T17:32:56.588" v="118"/>
        <pc:sldMkLst>
          <pc:docMk/>
          <pc:sldMk cId="2374074903" sldId="284"/>
        </pc:sldMkLst>
      </pc:sldChg>
      <pc:sldChg chg="ord">
        <pc:chgData name="Kim Pacelli" userId="16978935846.nchermgroup.egnyte.com_tp_egnyte_plus" providerId="OAuth2" clId="{41C1DB35-2069-4106-81C0-E20E8F361FBA}" dt="2024-10-08T17:32:56.588" v="118"/>
        <pc:sldMkLst>
          <pc:docMk/>
          <pc:sldMk cId="286894538" sldId="285"/>
        </pc:sldMkLst>
      </pc:sldChg>
      <pc:sldChg chg="ord">
        <pc:chgData name="Kim Pacelli" userId="16978935846.nchermgroup.egnyte.com_tp_egnyte_plus" providerId="OAuth2" clId="{41C1DB35-2069-4106-81C0-E20E8F361FBA}" dt="2024-10-08T17:32:56.588" v="118"/>
        <pc:sldMkLst>
          <pc:docMk/>
          <pc:sldMk cId="3025044144" sldId="286"/>
        </pc:sldMkLst>
      </pc:sldChg>
      <pc:sldChg chg="ord">
        <pc:chgData name="Kim Pacelli" userId="16978935846.nchermgroup.egnyte.com_tp_egnyte_plus" providerId="OAuth2" clId="{41C1DB35-2069-4106-81C0-E20E8F361FBA}" dt="2024-10-08T17:32:56.588" v="118"/>
        <pc:sldMkLst>
          <pc:docMk/>
          <pc:sldMk cId="3860308636" sldId="288"/>
        </pc:sldMkLst>
      </pc:sldChg>
      <pc:sldChg chg="modSp mod">
        <pc:chgData name="Kim Pacelli" userId="16978935846.nchermgroup.egnyte.com_tp_egnyte_plus" providerId="OAuth2" clId="{41C1DB35-2069-4106-81C0-E20E8F361FBA}" dt="2024-10-08T17:35:45.191" v="261" actId="20577"/>
        <pc:sldMkLst>
          <pc:docMk/>
          <pc:sldMk cId="1216416836" sldId="289"/>
        </pc:sldMkLst>
        <pc:spChg chg="mod">
          <ac:chgData name="Kim Pacelli" userId="16978935846.nchermgroup.egnyte.com_tp_egnyte_plus" providerId="OAuth2" clId="{41C1DB35-2069-4106-81C0-E20E8F361FBA}" dt="2024-10-08T17:35:45.191" v="261" actId="20577"/>
          <ac:spMkLst>
            <pc:docMk/>
            <pc:sldMk cId="1216416836" sldId="289"/>
            <ac:spMk id="7" creationId="{F335B7A2-C6B5-8B92-F6D1-A7EB85022313}"/>
          </ac:spMkLst>
        </pc:spChg>
      </pc:sldChg>
      <pc:sldChg chg="addSp delSp modSp new mod modClrScheme chgLayout">
        <pc:chgData name="Kim Pacelli" userId="16978935846.nchermgroup.egnyte.com_tp_egnyte_plus" providerId="OAuth2" clId="{41C1DB35-2069-4106-81C0-E20E8F361FBA}" dt="2024-10-08T17:30:57.244" v="69" actId="20577"/>
        <pc:sldMkLst>
          <pc:docMk/>
          <pc:sldMk cId="3836176588" sldId="400"/>
        </pc:sldMkLst>
        <pc:spChg chg="del mod ord">
          <ac:chgData name="Kim Pacelli" userId="16978935846.nchermgroup.egnyte.com_tp_egnyte_plus" providerId="OAuth2" clId="{41C1DB35-2069-4106-81C0-E20E8F361FBA}" dt="2024-10-08T17:30:45.851" v="29" actId="700"/>
          <ac:spMkLst>
            <pc:docMk/>
            <pc:sldMk cId="3836176588" sldId="400"/>
            <ac:spMk id="2" creationId="{A6271F6A-0ED7-49AE-C2C3-D8C5E5858A22}"/>
          </ac:spMkLst>
        </pc:spChg>
        <pc:spChg chg="mod ord">
          <ac:chgData name="Kim Pacelli" userId="16978935846.nchermgroup.egnyte.com_tp_egnyte_plus" providerId="OAuth2" clId="{41C1DB35-2069-4106-81C0-E20E8F361FBA}" dt="2024-10-08T17:30:45.851" v="29" actId="700"/>
          <ac:spMkLst>
            <pc:docMk/>
            <pc:sldMk cId="3836176588" sldId="400"/>
            <ac:spMk id="3" creationId="{627E4714-342F-82AB-606B-A29327747050}"/>
          </ac:spMkLst>
        </pc:spChg>
        <pc:spChg chg="mod ord">
          <ac:chgData name="Kim Pacelli" userId="16978935846.nchermgroup.egnyte.com_tp_egnyte_plus" providerId="OAuth2" clId="{41C1DB35-2069-4106-81C0-E20E8F361FBA}" dt="2024-10-08T17:30:45.851" v="29" actId="700"/>
          <ac:spMkLst>
            <pc:docMk/>
            <pc:sldMk cId="3836176588" sldId="400"/>
            <ac:spMk id="4" creationId="{C487C97B-2D8C-23FB-DABC-07E984DEB4B2}"/>
          </ac:spMkLst>
        </pc:spChg>
        <pc:spChg chg="add mod ord">
          <ac:chgData name="Kim Pacelli" userId="16978935846.nchermgroup.egnyte.com_tp_egnyte_plus" providerId="OAuth2" clId="{41C1DB35-2069-4106-81C0-E20E8F361FBA}" dt="2024-10-08T17:30:57.244" v="69" actId="20577"/>
          <ac:spMkLst>
            <pc:docMk/>
            <pc:sldMk cId="3836176588" sldId="400"/>
            <ac:spMk id="5" creationId="{2900B8F3-BAF9-F7C4-15F1-FBF9072BB935}"/>
          </ac:spMkLst>
        </pc:spChg>
        <pc:spChg chg="add mod ord">
          <ac:chgData name="Kim Pacelli" userId="16978935846.nchermgroup.egnyte.com_tp_egnyte_plus" providerId="OAuth2" clId="{41C1DB35-2069-4106-81C0-E20E8F361FBA}" dt="2024-10-08T17:30:45.851" v="29" actId="700"/>
          <ac:spMkLst>
            <pc:docMk/>
            <pc:sldMk cId="3836176588" sldId="400"/>
            <ac:spMk id="6" creationId="{E373866C-C305-0B91-9179-0058F5EA494D}"/>
          </ac:spMkLst>
        </pc:spChg>
        <pc:spChg chg="add mod ord">
          <ac:chgData name="Kim Pacelli" userId="16978935846.nchermgroup.egnyte.com_tp_egnyte_plus" providerId="OAuth2" clId="{41C1DB35-2069-4106-81C0-E20E8F361FBA}" dt="2024-10-08T17:30:45.851" v="29" actId="700"/>
          <ac:spMkLst>
            <pc:docMk/>
            <pc:sldMk cId="3836176588" sldId="400"/>
            <ac:spMk id="7" creationId="{73D3E0B7-009C-C34E-E35D-BBE1517D565F}"/>
          </ac:spMkLst>
        </pc:spChg>
      </pc:sldChg>
    </pc:docChg>
  </pc:docChgLst>
  <pc:docChgLst>
    <pc:chgData name="Dan Fotoples" userId="16978935926.nchermgroup.egnyte.com_tp_egnyte_plus" providerId="OAuth2" clId="{9120DB1A-33A2-43FD-81A5-FE7BB881EB55}"/>
    <pc:docChg chg="custSel addSld delSld modSld">
      <pc:chgData name="Dan Fotoples" userId="16978935926.nchermgroup.egnyte.com_tp_egnyte_plus" providerId="OAuth2" clId="{9120DB1A-33A2-43FD-81A5-FE7BB881EB55}" dt="2024-10-28T18:28:47.595" v="446" actId="20577"/>
      <pc:docMkLst>
        <pc:docMk/>
      </pc:docMkLst>
      <pc:sldChg chg="modSp mod">
        <pc:chgData name="Dan Fotoples" userId="16978935926.nchermgroup.egnyte.com_tp_egnyte_plus" providerId="OAuth2" clId="{9120DB1A-33A2-43FD-81A5-FE7BB881EB55}" dt="2024-10-28T18:12:37.564" v="162" actId="20577"/>
        <pc:sldMkLst>
          <pc:docMk/>
          <pc:sldMk cId="1703739944" sldId="258"/>
        </pc:sldMkLst>
        <pc:spChg chg="mod">
          <ac:chgData name="Dan Fotoples" userId="16978935926.nchermgroup.egnyte.com_tp_egnyte_plus" providerId="OAuth2" clId="{9120DB1A-33A2-43FD-81A5-FE7BB881EB55}" dt="2024-10-28T18:12:37.564" v="162" actId="20577"/>
          <ac:spMkLst>
            <pc:docMk/>
            <pc:sldMk cId="1703739944" sldId="258"/>
            <ac:spMk id="12" creationId="{AD8BDF8D-8931-46BA-6870-3404BFF6487D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14:08.410" v="203" actId="20577"/>
        <pc:sldMkLst>
          <pc:docMk/>
          <pc:sldMk cId="3934986242" sldId="260"/>
        </pc:sldMkLst>
        <pc:spChg chg="mod">
          <ac:chgData name="Dan Fotoples" userId="16978935926.nchermgroup.egnyte.com_tp_egnyte_plus" providerId="OAuth2" clId="{9120DB1A-33A2-43FD-81A5-FE7BB881EB55}" dt="2024-10-28T18:14:08.410" v="203" actId="20577"/>
          <ac:spMkLst>
            <pc:docMk/>
            <pc:sldMk cId="3934986242" sldId="260"/>
            <ac:spMk id="2" creationId="{97485344-50C2-20A1-E45E-4ABBD1C87725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13:51.621" v="193" actId="20577"/>
        <pc:sldMkLst>
          <pc:docMk/>
          <pc:sldMk cId="290768694" sldId="261"/>
        </pc:sldMkLst>
        <pc:spChg chg="mod">
          <ac:chgData name="Dan Fotoples" userId="16978935926.nchermgroup.egnyte.com_tp_egnyte_plus" providerId="OAuth2" clId="{9120DB1A-33A2-43FD-81A5-FE7BB881EB55}" dt="2024-10-28T18:13:51.621" v="193" actId="20577"/>
          <ac:spMkLst>
            <pc:docMk/>
            <pc:sldMk cId="290768694" sldId="261"/>
            <ac:spMk id="7" creationId="{5484992A-34CE-514B-399B-A4CC1E1B1E16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14:39.210" v="208" actId="20577"/>
        <pc:sldMkLst>
          <pc:docMk/>
          <pc:sldMk cId="2280101865" sldId="262"/>
        </pc:sldMkLst>
        <pc:spChg chg="mod">
          <ac:chgData name="Dan Fotoples" userId="16978935926.nchermgroup.egnyte.com_tp_egnyte_plus" providerId="OAuth2" clId="{9120DB1A-33A2-43FD-81A5-FE7BB881EB55}" dt="2024-10-28T18:14:39.210" v="208" actId="20577"/>
          <ac:spMkLst>
            <pc:docMk/>
            <pc:sldMk cId="2280101865" sldId="262"/>
            <ac:spMk id="7" creationId="{BA86EFCF-166A-36DD-749E-E50FD3C01760}"/>
          </ac:spMkLst>
        </pc:spChg>
      </pc:sldChg>
      <pc:sldChg chg="del">
        <pc:chgData name="Dan Fotoples" userId="16978935926.nchermgroup.egnyte.com_tp_egnyte_plus" providerId="OAuth2" clId="{9120DB1A-33A2-43FD-81A5-FE7BB881EB55}" dt="2024-10-28T17:50:54.107" v="1" actId="47"/>
        <pc:sldMkLst>
          <pc:docMk/>
          <pc:sldMk cId="2038868017" sldId="271"/>
        </pc:sldMkLst>
      </pc:sldChg>
      <pc:sldChg chg="del">
        <pc:chgData name="Dan Fotoples" userId="16978935926.nchermgroup.egnyte.com_tp_egnyte_plus" providerId="OAuth2" clId="{9120DB1A-33A2-43FD-81A5-FE7BB881EB55}" dt="2024-10-28T17:51:13.519" v="4" actId="47"/>
        <pc:sldMkLst>
          <pc:docMk/>
          <pc:sldMk cId="2508820380" sldId="272"/>
        </pc:sldMkLst>
      </pc:sldChg>
      <pc:sldChg chg="del">
        <pc:chgData name="Dan Fotoples" userId="16978935926.nchermgroup.egnyte.com_tp_egnyte_plus" providerId="OAuth2" clId="{9120DB1A-33A2-43FD-81A5-FE7BB881EB55}" dt="2024-10-28T18:11:44.427" v="119" actId="47"/>
        <pc:sldMkLst>
          <pc:docMk/>
          <pc:sldMk cId="4190740147" sldId="274"/>
        </pc:sldMkLst>
      </pc:sldChg>
      <pc:sldChg chg="modSp mod">
        <pc:chgData name="Dan Fotoples" userId="16978935926.nchermgroup.egnyte.com_tp_egnyte_plus" providerId="OAuth2" clId="{9120DB1A-33A2-43FD-81A5-FE7BB881EB55}" dt="2024-10-28T18:11:54.947" v="122" actId="20577"/>
        <pc:sldMkLst>
          <pc:docMk/>
          <pc:sldMk cId="345590492" sldId="275"/>
        </pc:sldMkLst>
        <pc:spChg chg="mod">
          <ac:chgData name="Dan Fotoples" userId="16978935926.nchermgroup.egnyte.com_tp_egnyte_plus" providerId="OAuth2" clId="{9120DB1A-33A2-43FD-81A5-FE7BB881EB55}" dt="2024-10-28T18:11:54.947" v="122" actId="20577"/>
          <ac:spMkLst>
            <pc:docMk/>
            <pc:sldMk cId="345590492" sldId="275"/>
            <ac:spMk id="2" creationId="{46BCA256-20E4-4B2B-F492-4B4588B4C0C2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15:05.302" v="217" actId="20577"/>
        <pc:sldMkLst>
          <pc:docMk/>
          <pc:sldMk cId="1216416836" sldId="289"/>
        </pc:sldMkLst>
        <pc:spChg chg="mod">
          <ac:chgData name="Dan Fotoples" userId="16978935926.nchermgroup.egnyte.com_tp_egnyte_plus" providerId="OAuth2" clId="{9120DB1A-33A2-43FD-81A5-FE7BB881EB55}" dt="2024-10-28T18:15:05.302" v="217" actId="20577"/>
          <ac:spMkLst>
            <pc:docMk/>
            <pc:sldMk cId="1216416836" sldId="289"/>
            <ac:spMk id="7" creationId="{F335B7A2-C6B5-8B92-F6D1-A7EB85022313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2:58.574" v="316" actId="27636"/>
        <pc:sldMkLst>
          <pc:docMk/>
          <pc:sldMk cId="3661554466" sldId="290"/>
        </pc:sldMkLst>
        <pc:spChg chg="mod">
          <ac:chgData name="Dan Fotoples" userId="16978935926.nchermgroup.egnyte.com_tp_egnyte_plus" providerId="OAuth2" clId="{9120DB1A-33A2-43FD-81A5-FE7BB881EB55}" dt="2024-10-28T18:22:58.574" v="316" actId="27636"/>
          <ac:spMkLst>
            <pc:docMk/>
            <pc:sldMk cId="3661554466" sldId="290"/>
            <ac:spMk id="7" creationId="{4CC4E23B-3D4D-4B31-1118-FADDB102CB55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1:25.231" v="228" actId="27636"/>
        <pc:sldMkLst>
          <pc:docMk/>
          <pc:sldMk cId="1023828855" sldId="292"/>
        </pc:sldMkLst>
        <pc:spChg chg="mod">
          <ac:chgData name="Dan Fotoples" userId="16978935926.nchermgroup.egnyte.com_tp_egnyte_plus" providerId="OAuth2" clId="{9120DB1A-33A2-43FD-81A5-FE7BB881EB55}" dt="2024-10-28T18:21:25.231" v="228" actId="27636"/>
          <ac:spMkLst>
            <pc:docMk/>
            <pc:sldMk cId="1023828855" sldId="292"/>
            <ac:spMk id="7" creationId="{FFAE0F97-C24A-BFB3-BDD1-16114B9FFBF8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1:41.863" v="229" actId="20577"/>
        <pc:sldMkLst>
          <pc:docMk/>
          <pc:sldMk cId="4257720237" sldId="293"/>
        </pc:sldMkLst>
        <pc:spChg chg="mod">
          <ac:chgData name="Dan Fotoples" userId="16978935926.nchermgroup.egnyte.com_tp_egnyte_plus" providerId="OAuth2" clId="{9120DB1A-33A2-43FD-81A5-FE7BB881EB55}" dt="2024-10-28T18:21:41.863" v="229" actId="20577"/>
          <ac:spMkLst>
            <pc:docMk/>
            <pc:sldMk cId="4257720237" sldId="293"/>
            <ac:spMk id="7" creationId="{5476B2C8-6EFE-15A0-619E-81953087E73A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8:47.595" v="446" actId="20577"/>
        <pc:sldMkLst>
          <pc:docMk/>
          <pc:sldMk cId="1568875830" sldId="294"/>
        </pc:sldMkLst>
        <pc:spChg chg="mod">
          <ac:chgData name="Dan Fotoples" userId="16978935926.nchermgroup.egnyte.com_tp_egnyte_plus" providerId="OAuth2" clId="{9120DB1A-33A2-43FD-81A5-FE7BB881EB55}" dt="2024-10-28T18:28:47.595" v="446" actId="20577"/>
          <ac:spMkLst>
            <pc:docMk/>
            <pc:sldMk cId="1568875830" sldId="294"/>
            <ac:spMk id="12" creationId="{D96DF6F6-342F-DB7F-62C9-41A9585A57A9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6:14.744" v="341" actId="20577"/>
        <pc:sldMkLst>
          <pc:docMk/>
          <pc:sldMk cId="3740998108" sldId="396"/>
        </pc:sldMkLst>
        <pc:spChg chg="mod">
          <ac:chgData name="Dan Fotoples" userId="16978935926.nchermgroup.egnyte.com_tp_egnyte_plus" providerId="OAuth2" clId="{9120DB1A-33A2-43FD-81A5-FE7BB881EB55}" dt="2024-10-28T18:26:14.744" v="341" actId="20577"/>
          <ac:spMkLst>
            <pc:docMk/>
            <pc:sldMk cId="3740998108" sldId="396"/>
            <ac:spMk id="2" creationId="{75FF1D47-0AFE-E4BF-D69D-CE64147EE891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7:00.360" v="359" actId="20577"/>
        <pc:sldMkLst>
          <pc:docMk/>
          <pc:sldMk cId="3531585420" sldId="397"/>
        </pc:sldMkLst>
        <pc:spChg chg="mod">
          <ac:chgData name="Dan Fotoples" userId="16978935926.nchermgroup.egnyte.com_tp_egnyte_plus" providerId="OAuth2" clId="{9120DB1A-33A2-43FD-81A5-FE7BB881EB55}" dt="2024-10-28T18:27:00.360" v="359" actId="20577"/>
          <ac:spMkLst>
            <pc:docMk/>
            <pc:sldMk cId="3531585420" sldId="397"/>
            <ac:spMk id="2" creationId="{5D4C2A2D-46B5-5C23-FB83-45714C200813}"/>
          </ac:spMkLst>
        </pc:spChg>
      </pc:sldChg>
      <pc:sldChg chg="modSp mod">
        <pc:chgData name="Dan Fotoples" userId="16978935926.nchermgroup.egnyte.com_tp_egnyte_plus" providerId="OAuth2" clId="{9120DB1A-33A2-43FD-81A5-FE7BB881EB55}" dt="2024-10-28T18:24:42.990" v="318" actId="20577"/>
        <pc:sldMkLst>
          <pc:docMk/>
          <pc:sldMk cId="1347963925" sldId="398"/>
        </pc:sldMkLst>
        <pc:spChg chg="mod">
          <ac:chgData name="Dan Fotoples" userId="16978935926.nchermgroup.egnyte.com_tp_egnyte_plus" providerId="OAuth2" clId="{9120DB1A-33A2-43FD-81A5-FE7BB881EB55}" dt="2024-10-28T18:24:42.990" v="318" actId="20577"/>
          <ac:spMkLst>
            <pc:docMk/>
            <pc:sldMk cId="1347963925" sldId="398"/>
            <ac:spMk id="2" creationId="{13E40D96-8DDB-E33D-83CF-83291865DF6F}"/>
          </ac:spMkLst>
        </pc:spChg>
      </pc:sldChg>
      <pc:sldChg chg="modSp mod modNotesTx">
        <pc:chgData name="Dan Fotoples" userId="16978935926.nchermgroup.egnyte.com_tp_egnyte_plus" providerId="OAuth2" clId="{9120DB1A-33A2-43FD-81A5-FE7BB881EB55}" dt="2024-10-28T18:11:34.940" v="118"/>
        <pc:sldMkLst>
          <pc:docMk/>
          <pc:sldMk cId="3565700294" sldId="401"/>
        </pc:sldMkLst>
        <pc:spChg chg="mod">
          <ac:chgData name="Dan Fotoples" userId="16978935926.nchermgroup.egnyte.com_tp_egnyte_plus" providerId="OAuth2" clId="{9120DB1A-33A2-43FD-81A5-FE7BB881EB55}" dt="2024-10-28T18:06:04.233" v="116" actId="27636"/>
          <ac:spMkLst>
            <pc:docMk/>
            <pc:sldMk cId="3565700294" sldId="401"/>
            <ac:spMk id="2" creationId="{5B9795A9-E4AE-F833-1553-EBBC4A0D92D5}"/>
          </ac:spMkLst>
        </pc:spChg>
      </pc:sldChg>
      <pc:sldChg chg="addSp delSp modSp new mod modClrScheme chgLayout">
        <pc:chgData name="Dan Fotoples" userId="16978935926.nchermgroup.egnyte.com_tp_egnyte_plus" providerId="OAuth2" clId="{9120DB1A-33A2-43FD-81A5-FE7BB881EB55}" dt="2024-10-28T18:27:48.398" v="373" actId="20577"/>
        <pc:sldMkLst>
          <pc:docMk/>
          <pc:sldMk cId="201558911" sldId="403"/>
        </pc:sldMkLst>
        <pc:spChg chg="del mod ord">
          <ac:chgData name="Dan Fotoples" userId="16978935926.nchermgroup.egnyte.com_tp_egnyte_plus" providerId="OAuth2" clId="{9120DB1A-33A2-43FD-81A5-FE7BB881EB55}" dt="2024-10-28T18:27:46.089" v="361" actId="700"/>
          <ac:spMkLst>
            <pc:docMk/>
            <pc:sldMk cId="201558911" sldId="403"/>
            <ac:spMk id="2" creationId="{C7FE7225-140D-BD2F-DC89-B9D1F20ED202}"/>
          </ac:spMkLst>
        </pc:spChg>
        <pc:spChg chg="del mod ord">
          <ac:chgData name="Dan Fotoples" userId="16978935926.nchermgroup.egnyte.com_tp_egnyte_plus" providerId="OAuth2" clId="{9120DB1A-33A2-43FD-81A5-FE7BB881EB55}" dt="2024-10-28T18:27:46.089" v="361" actId="700"/>
          <ac:spMkLst>
            <pc:docMk/>
            <pc:sldMk cId="201558911" sldId="403"/>
            <ac:spMk id="3" creationId="{C107FC83-010C-1878-669E-B0C6C8BAEB0E}"/>
          </ac:spMkLst>
        </pc:spChg>
        <pc:spChg chg="mod ord">
          <ac:chgData name="Dan Fotoples" userId="16978935926.nchermgroup.egnyte.com_tp_egnyte_plus" providerId="OAuth2" clId="{9120DB1A-33A2-43FD-81A5-FE7BB881EB55}" dt="2024-10-28T18:27:46.089" v="361" actId="700"/>
          <ac:spMkLst>
            <pc:docMk/>
            <pc:sldMk cId="201558911" sldId="403"/>
            <ac:spMk id="4" creationId="{0D2B46E9-3732-2651-631C-FB985964B811}"/>
          </ac:spMkLst>
        </pc:spChg>
        <pc:spChg chg="mod ord">
          <ac:chgData name="Dan Fotoples" userId="16978935926.nchermgroup.egnyte.com_tp_egnyte_plus" providerId="OAuth2" clId="{9120DB1A-33A2-43FD-81A5-FE7BB881EB55}" dt="2024-10-28T18:27:46.089" v="361" actId="700"/>
          <ac:spMkLst>
            <pc:docMk/>
            <pc:sldMk cId="201558911" sldId="403"/>
            <ac:spMk id="5" creationId="{E9E8F50C-056B-B92E-F2CB-1DA2A35132DF}"/>
          </ac:spMkLst>
        </pc:spChg>
        <pc:spChg chg="add mod ord">
          <ac:chgData name="Dan Fotoples" userId="16978935926.nchermgroup.egnyte.com_tp_egnyte_plus" providerId="OAuth2" clId="{9120DB1A-33A2-43FD-81A5-FE7BB881EB55}" dt="2024-10-28T18:27:48.398" v="373" actId="20577"/>
          <ac:spMkLst>
            <pc:docMk/>
            <pc:sldMk cId="201558911" sldId="403"/>
            <ac:spMk id="6" creationId="{FD870059-90EB-6658-66C6-CA0F66F9A79F}"/>
          </ac:spMkLst>
        </pc:spChg>
        <pc:spChg chg="add mod ord">
          <ac:chgData name="Dan Fotoples" userId="16978935926.nchermgroup.egnyte.com_tp_egnyte_plus" providerId="OAuth2" clId="{9120DB1A-33A2-43FD-81A5-FE7BB881EB55}" dt="2024-10-28T18:27:46.089" v="361" actId="700"/>
          <ac:spMkLst>
            <pc:docMk/>
            <pc:sldMk cId="201558911" sldId="403"/>
            <ac:spMk id="7" creationId="{5B38236D-2486-2BF5-F455-F2B824A3D12A}"/>
          </ac:spMkLst>
        </pc:spChg>
      </pc:sldChg>
    </pc:docChg>
  </pc:docChgLst>
  <pc:docChgLst>
    <pc:chgData name="Kim Pacelli" userId="16978935846.nchermgroup.egnyte.com_tp_egnyte_plus" providerId="OAuth2" clId="{3F990D5F-5718-44F0-8848-466C3985865F}"/>
    <pc:docChg chg="undo custSel addSld delSld modSld">
      <pc:chgData name="Kim Pacelli" userId="16978935846.nchermgroup.egnyte.com_tp_egnyte_plus" providerId="OAuth2" clId="{3F990D5F-5718-44F0-8848-466C3985865F}" dt="2024-10-28T17:49:12.310" v="5878" actId="20577"/>
      <pc:docMkLst>
        <pc:docMk/>
      </pc:docMkLst>
      <pc:sldChg chg="modSp mod">
        <pc:chgData name="Kim Pacelli" userId="16978935846.nchermgroup.egnyte.com_tp_egnyte_plus" providerId="OAuth2" clId="{3F990D5F-5718-44F0-8848-466C3985865F}" dt="2024-10-27T11:30:11.587" v="3327" actId="21"/>
        <pc:sldMkLst>
          <pc:docMk/>
          <pc:sldMk cId="275758760" sldId="259"/>
        </pc:sldMkLst>
        <pc:spChg chg="mod">
          <ac:chgData name="Kim Pacelli" userId="16978935846.nchermgroup.egnyte.com_tp_egnyte_plus" providerId="OAuth2" clId="{3F990D5F-5718-44F0-8848-466C3985865F}" dt="2024-10-27T11:30:11.587" v="3327" actId="21"/>
          <ac:spMkLst>
            <pc:docMk/>
            <pc:sldMk cId="275758760" sldId="259"/>
            <ac:spMk id="7" creationId="{4B4F03FB-A18F-4928-3667-893E1B689FDF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31:17.392" v="3533" actId="20577"/>
        <pc:sldMkLst>
          <pc:docMk/>
          <pc:sldMk cId="3934986242" sldId="260"/>
        </pc:sldMkLst>
        <pc:spChg chg="mod">
          <ac:chgData name="Kim Pacelli" userId="16978935846.nchermgroup.egnyte.com_tp_egnyte_plus" providerId="OAuth2" clId="{3F990D5F-5718-44F0-8848-466C3985865F}" dt="2024-10-27T11:31:17.392" v="3533" actId="20577"/>
          <ac:spMkLst>
            <pc:docMk/>
            <pc:sldMk cId="3934986242" sldId="260"/>
            <ac:spMk id="2" creationId="{97485344-50C2-20A1-E45E-4ABBD1C87725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31:45.816" v="3538" actId="20577"/>
        <pc:sldMkLst>
          <pc:docMk/>
          <pc:sldMk cId="290768694" sldId="261"/>
        </pc:sldMkLst>
        <pc:spChg chg="mod">
          <ac:chgData name="Kim Pacelli" userId="16978935846.nchermgroup.egnyte.com_tp_egnyte_plus" providerId="OAuth2" clId="{3F990D5F-5718-44F0-8848-466C3985865F}" dt="2024-10-27T11:31:45.816" v="3538" actId="20577"/>
          <ac:spMkLst>
            <pc:docMk/>
            <pc:sldMk cId="290768694" sldId="261"/>
            <ac:spMk id="7" creationId="{5484992A-34CE-514B-399B-A4CC1E1B1E16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32:47.500" v="3684" actId="20577"/>
        <pc:sldMkLst>
          <pc:docMk/>
          <pc:sldMk cId="1336208876" sldId="263"/>
        </pc:sldMkLst>
        <pc:spChg chg="mod">
          <ac:chgData name="Kim Pacelli" userId="16978935846.nchermgroup.egnyte.com_tp_egnyte_plus" providerId="OAuth2" clId="{3F990D5F-5718-44F0-8848-466C3985865F}" dt="2024-10-27T11:32:47.500" v="3684" actId="20577"/>
          <ac:spMkLst>
            <pc:docMk/>
            <pc:sldMk cId="1336208876" sldId="263"/>
            <ac:spMk id="7" creationId="{31164DB3-676F-D715-9A62-86D4457F74AC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24:17.370" v="3305" actId="20577"/>
        <pc:sldMkLst>
          <pc:docMk/>
          <pc:sldMk cId="1611172208" sldId="265"/>
        </pc:sldMkLst>
        <pc:spChg chg="mod">
          <ac:chgData name="Kim Pacelli" userId="16978935846.nchermgroup.egnyte.com_tp_egnyte_plus" providerId="OAuth2" clId="{3F990D5F-5718-44F0-8848-466C3985865F}" dt="2024-10-27T11:24:17.370" v="3305" actId="20577"/>
          <ac:spMkLst>
            <pc:docMk/>
            <pc:sldMk cId="1611172208" sldId="265"/>
            <ac:spMk id="7" creationId="{AEF84DDA-ABB6-CE8B-225B-CCCF9F15E25C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25:46.311" v="3323" actId="20577"/>
        <pc:sldMkLst>
          <pc:docMk/>
          <pc:sldMk cId="2038868017" sldId="271"/>
        </pc:sldMkLst>
        <pc:spChg chg="mod">
          <ac:chgData name="Kim Pacelli" userId="16978935846.nchermgroup.egnyte.com_tp_egnyte_plus" providerId="OAuth2" clId="{3F990D5F-5718-44F0-8848-466C3985865F}" dt="2024-10-27T11:25:46.311" v="3323" actId="20577"/>
          <ac:spMkLst>
            <pc:docMk/>
            <pc:sldMk cId="2038868017" sldId="271"/>
            <ac:spMk id="2" creationId="{C482D25A-A2CB-FC8A-A9AF-D19F3E7021CC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20:46.479" v="3214" actId="20577"/>
        <pc:sldMkLst>
          <pc:docMk/>
          <pc:sldMk cId="345590492" sldId="275"/>
        </pc:sldMkLst>
        <pc:spChg chg="mod">
          <ac:chgData name="Kim Pacelli" userId="16978935846.nchermgroup.egnyte.com_tp_egnyte_plus" providerId="OAuth2" clId="{3F990D5F-5718-44F0-8848-466C3985865F}" dt="2024-10-27T11:20:46.479" v="3214" actId="20577"/>
          <ac:spMkLst>
            <pc:docMk/>
            <pc:sldMk cId="345590492" sldId="275"/>
            <ac:spMk id="2" creationId="{46BCA256-20E4-4B2B-F492-4B4588B4C0C2}"/>
          </ac:spMkLst>
        </pc:spChg>
      </pc:sldChg>
      <pc:sldChg chg="modSp mod modCm">
        <pc:chgData name="Kim Pacelli" userId="16978935846.nchermgroup.egnyte.com_tp_egnyte_plus" providerId="OAuth2" clId="{3F990D5F-5718-44F0-8848-466C3985865F}" dt="2024-10-26T10:36:46.306" v="74" actId="20577"/>
        <pc:sldMkLst>
          <pc:docMk/>
          <pc:sldMk cId="4240676094" sldId="276"/>
        </pc:sldMkLst>
        <pc:spChg chg="mod">
          <ac:chgData name="Kim Pacelli" userId="16978935846.nchermgroup.egnyte.com_tp_egnyte_plus" providerId="OAuth2" clId="{3F990D5F-5718-44F0-8848-466C3985865F}" dt="2024-10-26T10:36:46.306" v="74" actId="20577"/>
          <ac:spMkLst>
            <pc:docMk/>
            <pc:sldMk cId="4240676094" sldId="276"/>
            <ac:spMk id="6" creationId="{394CA191-A4BC-2E46-E04A-7359CD9CE087}"/>
          </ac:spMkLst>
        </pc:spChg>
        <pc:spChg chg="mod">
          <ac:chgData name="Kim Pacelli" userId="16978935846.nchermgroup.egnyte.com_tp_egnyte_plus" providerId="OAuth2" clId="{3F990D5F-5718-44F0-8848-466C3985865F}" dt="2024-10-26T10:35:58.405" v="70" actId="13926"/>
          <ac:spMkLst>
            <pc:docMk/>
            <pc:sldMk cId="4240676094" sldId="276"/>
            <ac:spMk id="7" creationId="{9A6334F3-EB23-0DBF-513A-FF3BCDF8CE5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m Pacelli" userId="16978935846.nchermgroup.egnyte.com_tp_egnyte_plus" providerId="OAuth2" clId="{3F990D5F-5718-44F0-8848-466C3985865F}" dt="2024-10-26T10:35:50.642" v="69" actId="20577"/>
              <pc2:cmMkLst xmlns:pc2="http://schemas.microsoft.com/office/powerpoint/2019/9/main/command">
                <pc:docMk/>
                <pc:sldMk cId="4240676094" sldId="276"/>
                <pc2:cmMk id="{0EDC03D4-FC7C-4DD9-AD37-EFDEBF6B222B}"/>
              </pc2:cmMkLst>
            </pc226:cmChg>
          </p:ext>
        </pc:extLst>
      </pc:sldChg>
      <pc:sldChg chg="modSp mod">
        <pc:chgData name="Kim Pacelli" userId="16978935846.nchermgroup.egnyte.com_tp_egnyte_plus" providerId="OAuth2" clId="{3F990D5F-5718-44F0-8848-466C3985865F}" dt="2024-10-26T10:43:55.545" v="488" actId="5793"/>
        <pc:sldMkLst>
          <pc:docMk/>
          <pc:sldMk cId="3288893631" sldId="277"/>
        </pc:sldMkLst>
        <pc:spChg chg="mod">
          <ac:chgData name="Kim Pacelli" userId="16978935846.nchermgroup.egnyte.com_tp_egnyte_plus" providerId="OAuth2" clId="{3F990D5F-5718-44F0-8848-466C3985865F}" dt="2024-10-26T10:37:17.423" v="83" actId="20577"/>
          <ac:spMkLst>
            <pc:docMk/>
            <pc:sldMk cId="3288893631" sldId="277"/>
            <ac:spMk id="6" creationId="{28085933-9276-D829-802F-89CAC585AD25}"/>
          </ac:spMkLst>
        </pc:spChg>
        <pc:spChg chg="mod">
          <ac:chgData name="Kim Pacelli" userId="16978935846.nchermgroup.egnyte.com_tp_egnyte_plus" providerId="OAuth2" clId="{3F990D5F-5718-44F0-8848-466C3985865F}" dt="2024-10-26T10:43:55.545" v="488" actId="5793"/>
          <ac:spMkLst>
            <pc:docMk/>
            <pc:sldMk cId="3288893631" sldId="277"/>
            <ac:spMk id="7" creationId="{03A077C8-0D24-7972-413D-C15896DD7D1B}"/>
          </ac:spMkLst>
        </pc:spChg>
      </pc:sldChg>
      <pc:sldChg chg="modSp mod modCm">
        <pc:chgData name="Kim Pacelli" userId="16978935846.nchermgroup.egnyte.com_tp_egnyte_plus" providerId="OAuth2" clId="{3F990D5F-5718-44F0-8848-466C3985865F}" dt="2024-10-26T10:46:35.527" v="665" actId="313"/>
        <pc:sldMkLst>
          <pc:docMk/>
          <pc:sldMk cId="2177699173" sldId="279"/>
        </pc:sldMkLst>
        <pc:spChg chg="mod">
          <ac:chgData name="Kim Pacelli" userId="16978935846.nchermgroup.egnyte.com_tp_egnyte_plus" providerId="OAuth2" clId="{3F990D5F-5718-44F0-8848-466C3985865F}" dt="2024-10-26T10:46:35.527" v="665" actId="313"/>
          <ac:spMkLst>
            <pc:docMk/>
            <pc:sldMk cId="2177699173" sldId="279"/>
            <ac:spMk id="2" creationId="{8781DD18-5B25-89C8-1462-F8B88E978866}"/>
          </ac:spMkLst>
        </pc:spChg>
        <pc:spChg chg="mod">
          <ac:chgData name="Kim Pacelli" userId="16978935846.nchermgroup.egnyte.com_tp_egnyte_plus" providerId="OAuth2" clId="{3F990D5F-5718-44F0-8848-466C3985865F}" dt="2024-10-26T10:37:23.720" v="84"/>
          <ac:spMkLst>
            <pc:docMk/>
            <pc:sldMk cId="2177699173" sldId="279"/>
            <ac:spMk id="3" creationId="{3BFB683D-5543-6AE3-6FDA-A3067BCF7E8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im Pacelli" userId="16978935846.nchermgroup.egnyte.com_tp_egnyte_plus" providerId="OAuth2" clId="{3F990D5F-5718-44F0-8848-466C3985865F}" dt="2024-10-26T10:38:37.237" v="139" actId="20577"/>
              <pc2:cmMkLst xmlns:pc2="http://schemas.microsoft.com/office/powerpoint/2019/9/main/command">
                <pc:docMk/>
                <pc:sldMk cId="2177699173" sldId="279"/>
                <pc2:cmMk id="{EF8EE9C1-3176-4497-8315-4E4801BA9560}"/>
              </pc2:cmMkLst>
            </pc226:cmChg>
          </p:ext>
        </pc:extLst>
      </pc:sldChg>
      <pc:sldChg chg="modSp mod">
        <pc:chgData name="Kim Pacelli" userId="16978935846.nchermgroup.egnyte.com_tp_egnyte_plus" providerId="OAuth2" clId="{3F990D5F-5718-44F0-8848-466C3985865F}" dt="2024-10-26T10:39:52.863" v="183" actId="20577"/>
        <pc:sldMkLst>
          <pc:docMk/>
          <pc:sldMk cId="152372776" sldId="280"/>
        </pc:sldMkLst>
        <pc:spChg chg="mod">
          <ac:chgData name="Kim Pacelli" userId="16978935846.nchermgroup.egnyte.com_tp_egnyte_plus" providerId="OAuth2" clId="{3F990D5F-5718-44F0-8848-466C3985865F}" dt="2024-10-26T10:39:52.863" v="183" actId="20577"/>
          <ac:spMkLst>
            <pc:docMk/>
            <pc:sldMk cId="152372776" sldId="280"/>
            <ac:spMk id="2" creationId="{E0799541-340F-55C0-1B8F-20521B9D8AF3}"/>
          </ac:spMkLst>
        </pc:spChg>
        <pc:spChg chg="mod">
          <ac:chgData name="Kim Pacelli" userId="16978935846.nchermgroup.egnyte.com_tp_egnyte_plus" providerId="OAuth2" clId="{3F990D5F-5718-44F0-8848-466C3985865F}" dt="2024-10-26T10:37:26.768" v="85"/>
          <ac:spMkLst>
            <pc:docMk/>
            <pc:sldMk cId="152372776" sldId="280"/>
            <ac:spMk id="3" creationId="{3CF5A80E-0D56-2414-5D72-27B57BBD58D9}"/>
          </ac:spMkLst>
        </pc:spChg>
      </pc:sldChg>
      <pc:sldChg chg="modSp mod">
        <pc:chgData name="Kim Pacelli" userId="16978935846.nchermgroup.egnyte.com_tp_egnyte_plus" providerId="OAuth2" clId="{3F990D5F-5718-44F0-8848-466C3985865F}" dt="2024-10-26T10:54:30.031" v="1400" actId="20577"/>
        <pc:sldMkLst>
          <pc:docMk/>
          <pc:sldMk cId="391215211" sldId="281"/>
        </pc:sldMkLst>
        <pc:spChg chg="mod">
          <ac:chgData name="Kim Pacelli" userId="16978935846.nchermgroup.egnyte.com_tp_egnyte_plus" providerId="OAuth2" clId="{3F990D5F-5718-44F0-8848-466C3985865F}" dt="2024-10-26T10:54:30.031" v="1400" actId="20577"/>
          <ac:spMkLst>
            <pc:docMk/>
            <pc:sldMk cId="391215211" sldId="281"/>
            <ac:spMk id="2" creationId="{02CE34FA-9572-FB71-9194-CA24546E6CA2}"/>
          </ac:spMkLst>
        </pc:spChg>
        <pc:spChg chg="mod">
          <ac:chgData name="Kim Pacelli" userId="16978935846.nchermgroup.egnyte.com_tp_egnyte_plus" providerId="OAuth2" clId="{3F990D5F-5718-44F0-8848-466C3985865F}" dt="2024-10-26T10:37:32.537" v="86"/>
          <ac:spMkLst>
            <pc:docMk/>
            <pc:sldMk cId="391215211" sldId="281"/>
            <ac:spMk id="3" creationId="{22D8EAD5-22A6-8637-25B8-C1A534A1BA2A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06:13.923" v="2001" actId="20577"/>
        <pc:sldMkLst>
          <pc:docMk/>
          <pc:sldMk cId="1414320604" sldId="282"/>
        </pc:sldMkLst>
        <pc:spChg chg="mod">
          <ac:chgData name="Kim Pacelli" userId="16978935846.nchermgroup.egnyte.com_tp_egnyte_plus" providerId="OAuth2" clId="{3F990D5F-5718-44F0-8848-466C3985865F}" dt="2024-10-27T11:06:13.923" v="2001" actId="20577"/>
          <ac:spMkLst>
            <pc:docMk/>
            <pc:sldMk cId="1414320604" sldId="282"/>
            <ac:spMk id="6" creationId="{581283DC-9AC6-191C-CA3E-50CA2B8EB301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08:01.459" v="2026" actId="27636"/>
        <pc:sldMkLst>
          <pc:docMk/>
          <pc:sldMk cId="1151067036" sldId="283"/>
        </pc:sldMkLst>
        <pc:spChg chg="mod">
          <ac:chgData name="Kim Pacelli" userId="16978935846.nchermgroup.egnyte.com_tp_egnyte_plus" providerId="OAuth2" clId="{3F990D5F-5718-44F0-8848-466C3985865F}" dt="2024-10-27T11:08:01.459" v="2026" actId="27636"/>
          <ac:spMkLst>
            <pc:docMk/>
            <pc:sldMk cId="1151067036" sldId="283"/>
            <ac:spMk id="7" creationId="{F62DB300-032C-9698-239E-65639FFAB998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10:30.232" v="2311" actId="20577"/>
        <pc:sldMkLst>
          <pc:docMk/>
          <pc:sldMk cId="2374074903" sldId="284"/>
        </pc:sldMkLst>
        <pc:spChg chg="mod">
          <ac:chgData name="Kim Pacelli" userId="16978935846.nchermgroup.egnyte.com_tp_egnyte_plus" providerId="OAuth2" clId="{3F990D5F-5718-44F0-8848-466C3985865F}" dt="2024-10-27T11:10:30.232" v="2311" actId="20577"/>
          <ac:spMkLst>
            <pc:docMk/>
            <pc:sldMk cId="2374074903" sldId="284"/>
            <ac:spMk id="7" creationId="{3A1A312F-5B73-20B0-06BC-9E2231141E1B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11:38.209" v="2433" actId="20577"/>
        <pc:sldMkLst>
          <pc:docMk/>
          <pc:sldMk cId="286894538" sldId="285"/>
        </pc:sldMkLst>
        <pc:spChg chg="mod">
          <ac:chgData name="Kim Pacelli" userId="16978935846.nchermgroup.egnyte.com_tp_egnyte_plus" providerId="OAuth2" clId="{3F990D5F-5718-44F0-8848-466C3985865F}" dt="2024-10-27T11:11:38.209" v="2433" actId="20577"/>
          <ac:spMkLst>
            <pc:docMk/>
            <pc:sldMk cId="286894538" sldId="285"/>
            <ac:spMk id="7" creationId="{28B92688-7970-1E2F-D6E4-CF300776003A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13:48.309" v="2683" actId="20577"/>
        <pc:sldMkLst>
          <pc:docMk/>
          <pc:sldMk cId="3025044144" sldId="286"/>
        </pc:sldMkLst>
        <pc:spChg chg="mod">
          <ac:chgData name="Kim Pacelli" userId="16978935846.nchermgroup.egnyte.com_tp_egnyte_plus" providerId="OAuth2" clId="{3F990D5F-5718-44F0-8848-466C3985865F}" dt="2024-10-27T11:13:48.309" v="2683" actId="20577"/>
          <ac:spMkLst>
            <pc:docMk/>
            <pc:sldMk cId="3025044144" sldId="286"/>
            <ac:spMk id="7" creationId="{31CC8CF4-17D0-EDD3-4FE6-DC4AAE809690}"/>
          </ac:spMkLst>
        </pc:spChg>
      </pc:sldChg>
      <pc:sldChg chg="modSp mod">
        <pc:chgData name="Kim Pacelli" userId="16978935846.nchermgroup.egnyte.com_tp_egnyte_plus" providerId="OAuth2" clId="{3F990D5F-5718-44F0-8848-466C3985865F}" dt="2024-10-27T11:16:05.275" v="3012" actId="20577"/>
        <pc:sldMkLst>
          <pc:docMk/>
          <pc:sldMk cId="3860308636" sldId="288"/>
        </pc:sldMkLst>
        <pc:spChg chg="mod">
          <ac:chgData name="Kim Pacelli" userId="16978935846.nchermgroup.egnyte.com_tp_egnyte_plus" providerId="OAuth2" clId="{3F990D5F-5718-44F0-8848-466C3985865F}" dt="2024-10-27T11:16:05.275" v="3012" actId="20577"/>
          <ac:spMkLst>
            <pc:docMk/>
            <pc:sldMk cId="3860308636" sldId="288"/>
            <ac:spMk id="2" creationId="{8FE616B9-6B5C-0FEB-E20F-E742B7D64EA0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4:11:48.396" v="3719" actId="20577"/>
        <pc:sldMkLst>
          <pc:docMk/>
          <pc:sldMk cId="1216416836" sldId="289"/>
        </pc:sldMkLst>
        <pc:spChg chg="mod">
          <ac:chgData name="Kim Pacelli" userId="16978935846.nchermgroup.egnyte.com_tp_egnyte_plus" providerId="OAuth2" clId="{3F990D5F-5718-44F0-8848-466C3985865F}" dt="2024-10-28T14:11:40.610" v="3713" actId="20577"/>
          <ac:spMkLst>
            <pc:docMk/>
            <pc:sldMk cId="1216416836" sldId="289"/>
            <ac:spMk id="6" creationId="{ECA9428A-ED35-30AE-12CF-F066AE4B07B6}"/>
          </ac:spMkLst>
        </pc:spChg>
        <pc:spChg chg="mod">
          <ac:chgData name="Kim Pacelli" userId="16978935846.nchermgroup.egnyte.com_tp_egnyte_plus" providerId="OAuth2" clId="{3F990D5F-5718-44F0-8848-466C3985865F}" dt="2024-10-28T14:11:48.396" v="3719" actId="20577"/>
          <ac:spMkLst>
            <pc:docMk/>
            <pc:sldMk cId="1216416836" sldId="289"/>
            <ac:spMk id="7" creationId="{F335B7A2-C6B5-8B92-F6D1-A7EB85022313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4:54:09.419" v="4503" actId="20577"/>
        <pc:sldMkLst>
          <pc:docMk/>
          <pc:sldMk cId="3661554466" sldId="290"/>
        </pc:sldMkLst>
        <pc:spChg chg="mod">
          <ac:chgData name="Kim Pacelli" userId="16978935846.nchermgroup.egnyte.com_tp_egnyte_plus" providerId="OAuth2" clId="{3F990D5F-5718-44F0-8848-466C3985865F}" dt="2024-10-28T14:54:09.419" v="4503" actId="20577"/>
          <ac:spMkLst>
            <pc:docMk/>
            <pc:sldMk cId="3661554466" sldId="290"/>
            <ac:spMk id="7" creationId="{4CC4E23B-3D4D-4B31-1118-FADDB102CB55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4:48:40.375" v="3829" actId="27636"/>
        <pc:sldMkLst>
          <pc:docMk/>
          <pc:sldMk cId="933985092" sldId="291"/>
        </pc:sldMkLst>
        <pc:spChg chg="mod">
          <ac:chgData name="Kim Pacelli" userId="16978935846.nchermgroup.egnyte.com_tp_egnyte_plus" providerId="OAuth2" clId="{3F990D5F-5718-44F0-8848-466C3985865F}" dt="2024-10-28T14:48:40.375" v="3829" actId="27636"/>
          <ac:spMkLst>
            <pc:docMk/>
            <pc:sldMk cId="933985092" sldId="291"/>
            <ac:spMk id="7" creationId="{1121CA94-7A5E-3676-DCC3-4F9B5240E933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4:52:35.695" v="4319" actId="20577"/>
        <pc:sldMkLst>
          <pc:docMk/>
          <pc:sldMk cId="1023828855" sldId="292"/>
        </pc:sldMkLst>
        <pc:spChg chg="mod">
          <ac:chgData name="Kim Pacelli" userId="16978935846.nchermgroup.egnyte.com_tp_egnyte_plus" providerId="OAuth2" clId="{3F990D5F-5718-44F0-8848-466C3985865F}" dt="2024-10-28T14:52:35.695" v="4319" actId="20577"/>
          <ac:spMkLst>
            <pc:docMk/>
            <pc:sldMk cId="1023828855" sldId="292"/>
            <ac:spMk id="7" creationId="{FFAE0F97-C24A-BFB3-BDD1-16114B9FFBF8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4:53:31.035" v="4483" actId="20577"/>
        <pc:sldMkLst>
          <pc:docMk/>
          <pc:sldMk cId="4257720237" sldId="293"/>
        </pc:sldMkLst>
        <pc:spChg chg="mod">
          <ac:chgData name="Kim Pacelli" userId="16978935846.nchermgroup.egnyte.com_tp_egnyte_plus" providerId="OAuth2" clId="{3F990D5F-5718-44F0-8848-466C3985865F}" dt="2024-10-28T14:53:31.035" v="4483" actId="20577"/>
          <ac:spMkLst>
            <pc:docMk/>
            <pc:sldMk cId="4257720237" sldId="293"/>
            <ac:spMk id="7" creationId="{5476B2C8-6EFE-15A0-619E-81953087E73A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7:27:14" v="4739" actId="20577"/>
        <pc:sldMkLst>
          <pc:docMk/>
          <pc:sldMk cId="758035517" sldId="394"/>
        </pc:sldMkLst>
        <pc:spChg chg="mod">
          <ac:chgData name="Kim Pacelli" userId="16978935846.nchermgroup.egnyte.com_tp_egnyte_plus" providerId="OAuth2" clId="{3F990D5F-5718-44F0-8848-466C3985865F}" dt="2024-10-28T17:27:00.513" v="4704" actId="20577"/>
          <ac:spMkLst>
            <pc:docMk/>
            <pc:sldMk cId="758035517" sldId="394"/>
            <ac:spMk id="6" creationId="{CFB8CFB6-02C8-3B18-72D9-5FD9FDB333DC}"/>
          </ac:spMkLst>
        </pc:spChg>
        <pc:spChg chg="mod">
          <ac:chgData name="Kim Pacelli" userId="16978935846.nchermgroup.egnyte.com_tp_egnyte_plus" providerId="OAuth2" clId="{3F990D5F-5718-44F0-8848-466C3985865F}" dt="2024-10-28T17:27:14" v="4739" actId="20577"/>
          <ac:spMkLst>
            <pc:docMk/>
            <pc:sldMk cId="758035517" sldId="394"/>
            <ac:spMk id="7" creationId="{417E5E8D-DC65-82D6-3158-CA4037F89976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7:28:56.697" v="4910" actId="20577"/>
        <pc:sldMkLst>
          <pc:docMk/>
          <pc:sldMk cId="2324661559" sldId="395"/>
        </pc:sldMkLst>
        <pc:spChg chg="mod">
          <ac:chgData name="Kim Pacelli" userId="16978935846.nchermgroup.egnyte.com_tp_egnyte_plus" providerId="OAuth2" clId="{3F990D5F-5718-44F0-8848-466C3985865F}" dt="2024-10-28T17:26:53.339" v="4689" actId="20577"/>
          <ac:spMkLst>
            <pc:docMk/>
            <pc:sldMk cId="2324661559" sldId="395"/>
            <ac:spMk id="6" creationId="{F560219D-6DE5-5AF4-00D9-C169758F0BD4}"/>
          </ac:spMkLst>
        </pc:spChg>
        <pc:spChg chg="mod">
          <ac:chgData name="Kim Pacelli" userId="16978935846.nchermgroup.egnyte.com_tp_egnyte_plus" providerId="OAuth2" clId="{3F990D5F-5718-44F0-8848-466C3985865F}" dt="2024-10-28T17:28:56.697" v="4910" actId="20577"/>
          <ac:spMkLst>
            <pc:docMk/>
            <pc:sldMk cId="2324661559" sldId="395"/>
            <ac:spMk id="7" creationId="{A5841686-B7FF-FE6D-74FB-C01F90BBFC8D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7:41:39.982" v="5262" actId="27636"/>
        <pc:sldMkLst>
          <pc:docMk/>
          <pc:sldMk cId="3740998108" sldId="396"/>
        </pc:sldMkLst>
        <pc:spChg chg="mod">
          <ac:chgData name="Kim Pacelli" userId="16978935846.nchermgroup.egnyte.com_tp_egnyte_plus" providerId="OAuth2" clId="{3F990D5F-5718-44F0-8848-466C3985865F}" dt="2024-10-28T17:41:39.982" v="5262" actId="27636"/>
          <ac:spMkLst>
            <pc:docMk/>
            <pc:sldMk cId="3740998108" sldId="396"/>
            <ac:spMk id="2" creationId="{75FF1D47-0AFE-E4BF-D69D-CE64147EE891}"/>
          </ac:spMkLst>
        </pc:spChg>
        <pc:spChg chg="mod">
          <ac:chgData name="Kim Pacelli" userId="16978935846.nchermgroup.egnyte.com_tp_egnyte_plus" providerId="OAuth2" clId="{3F990D5F-5718-44F0-8848-466C3985865F}" dt="2024-10-28T17:27:31.383" v="4741"/>
          <ac:spMkLst>
            <pc:docMk/>
            <pc:sldMk cId="3740998108" sldId="396"/>
            <ac:spMk id="3" creationId="{4035C091-CA7D-420C-7449-41A671398E6D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7:41:58.776" v="5266" actId="27636"/>
        <pc:sldMkLst>
          <pc:docMk/>
          <pc:sldMk cId="3531585420" sldId="397"/>
        </pc:sldMkLst>
        <pc:spChg chg="mod">
          <ac:chgData name="Kim Pacelli" userId="16978935846.nchermgroup.egnyte.com_tp_egnyte_plus" providerId="OAuth2" clId="{3F990D5F-5718-44F0-8848-466C3985865F}" dt="2024-10-28T17:41:58.776" v="5266" actId="27636"/>
          <ac:spMkLst>
            <pc:docMk/>
            <pc:sldMk cId="3531585420" sldId="397"/>
            <ac:spMk id="2" creationId="{5D4C2A2D-46B5-5C23-FB83-45714C200813}"/>
          </ac:spMkLst>
        </pc:spChg>
        <pc:spChg chg="mod">
          <ac:chgData name="Kim Pacelli" userId="16978935846.nchermgroup.egnyte.com_tp_egnyte_plus" providerId="OAuth2" clId="{3F990D5F-5718-44F0-8848-466C3985865F}" dt="2024-10-28T17:27:36.817" v="4742"/>
          <ac:spMkLst>
            <pc:docMk/>
            <pc:sldMk cId="3531585420" sldId="397"/>
            <ac:spMk id="3" creationId="{D69F0CE3-1AE1-6B42-7A65-831899C11C0B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7:33:09.423" v="4988" actId="20577"/>
        <pc:sldMkLst>
          <pc:docMk/>
          <pc:sldMk cId="1347963925" sldId="398"/>
        </pc:sldMkLst>
        <pc:spChg chg="mod">
          <ac:chgData name="Kim Pacelli" userId="16978935846.nchermgroup.egnyte.com_tp_egnyte_plus" providerId="OAuth2" clId="{3F990D5F-5718-44F0-8848-466C3985865F}" dt="2024-10-28T17:33:09.423" v="4988" actId="20577"/>
          <ac:spMkLst>
            <pc:docMk/>
            <pc:sldMk cId="1347963925" sldId="398"/>
            <ac:spMk id="2" creationId="{13E40D96-8DDB-E33D-83CF-83291865DF6F}"/>
          </ac:spMkLst>
        </pc:spChg>
        <pc:spChg chg="mod">
          <ac:chgData name="Kim Pacelli" userId="16978935846.nchermgroup.egnyte.com_tp_egnyte_plus" providerId="OAuth2" clId="{3F990D5F-5718-44F0-8848-466C3985865F}" dt="2024-10-28T17:27:23.343" v="4740"/>
          <ac:spMkLst>
            <pc:docMk/>
            <pc:sldMk cId="1347963925" sldId="398"/>
            <ac:spMk id="3" creationId="{D26AE84A-3F0E-5D24-EDB9-2A714FEB5E99}"/>
          </ac:spMkLst>
        </pc:spChg>
      </pc:sldChg>
      <pc:sldChg chg="modSp mod">
        <pc:chgData name="Kim Pacelli" userId="16978935846.nchermgroup.egnyte.com_tp_egnyte_plus" providerId="OAuth2" clId="{3F990D5F-5718-44F0-8848-466C3985865F}" dt="2024-10-28T17:49:12.310" v="5878" actId="20577"/>
        <pc:sldMkLst>
          <pc:docMk/>
          <pc:sldMk cId="4061012482" sldId="399"/>
        </pc:sldMkLst>
        <pc:spChg chg="mod">
          <ac:chgData name="Kim Pacelli" userId="16978935846.nchermgroup.egnyte.com_tp_egnyte_plus" providerId="OAuth2" clId="{3F990D5F-5718-44F0-8848-466C3985865F}" dt="2024-10-28T17:49:12.310" v="5878" actId="20577"/>
          <ac:spMkLst>
            <pc:docMk/>
            <pc:sldMk cId="4061012482" sldId="399"/>
            <ac:spMk id="2" creationId="{A2F0A84A-74BA-CE66-C455-4A7758284C62}"/>
          </ac:spMkLst>
        </pc:spChg>
        <pc:spChg chg="mod">
          <ac:chgData name="Kim Pacelli" userId="16978935846.nchermgroup.egnyte.com_tp_egnyte_plus" providerId="OAuth2" clId="{3F990D5F-5718-44F0-8848-466C3985865F}" dt="2024-10-28T17:27:40.301" v="4743"/>
          <ac:spMkLst>
            <pc:docMk/>
            <pc:sldMk cId="4061012482" sldId="399"/>
            <ac:spMk id="3" creationId="{F313257E-7796-A78A-A2C1-C14058095914}"/>
          </ac:spMkLst>
        </pc:spChg>
      </pc:sldChg>
      <pc:sldChg chg="addSp delSp modSp mod chgLayout">
        <pc:chgData name="Kim Pacelli" userId="16978935846.nchermgroup.egnyte.com_tp_egnyte_plus" providerId="OAuth2" clId="{3F990D5F-5718-44F0-8848-466C3985865F}" dt="2024-10-28T14:10:45.162" v="3694" actId="313"/>
        <pc:sldMkLst>
          <pc:docMk/>
          <pc:sldMk cId="3836176588" sldId="400"/>
        </pc:sldMkLst>
        <pc:spChg chg="add mod ord">
          <ac:chgData name="Kim Pacelli" userId="16978935846.nchermgroup.egnyte.com_tp_egnyte_plus" providerId="OAuth2" clId="{3F990D5F-5718-44F0-8848-466C3985865F}" dt="2024-10-28T14:10:45.162" v="3694" actId="313"/>
          <ac:spMkLst>
            <pc:docMk/>
            <pc:sldMk cId="3836176588" sldId="400"/>
            <ac:spMk id="2" creationId="{2C70F313-39A0-02C6-3A39-9E223BFFEFAB}"/>
          </ac:spMkLst>
        </pc:spChg>
        <pc:spChg chg="mod ord">
          <ac:chgData name="Kim Pacelli" userId="16978935846.nchermgroup.egnyte.com_tp_egnyte_plus" providerId="OAuth2" clId="{3F990D5F-5718-44F0-8848-466C3985865F}" dt="2024-10-26T10:54:57.500" v="1401" actId="700"/>
          <ac:spMkLst>
            <pc:docMk/>
            <pc:sldMk cId="3836176588" sldId="400"/>
            <ac:spMk id="3" creationId="{627E4714-342F-82AB-606B-A29327747050}"/>
          </ac:spMkLst>
        </pc:spChg>
        <pc:spChg chg="mod ord">
          <ac:chgData name="Kim Pacelli" userId="16978935846.nchermgroup.egnyte.com_tp_egnyte_plus" providerId="OAuth2" clId="{3F990D5F-5718-44F0-8848-466C3985865F}" dt="2024-10-26T10:54:57.500" v="1401" actId="700"/>
          <ac:spMkLst>
            <pc:docMk/>
            <pc:sldMk cId="3836176588" sldId="400"/>
            <ac:spMk id="4" creationId="{C487C97B-2D8C-23FB-DABC-07E984DEB4B2}"/>
          </ac:spMkLst>
        </pc:spChg>
        <pc:spChg chg="mod ord">
          <ac:chgData name="Kim Pacelli" userId="16978935846.nchermgroup.egnyte.com_tp_egnyte_plus" providerId="OAuth2" clId="{3F990D5F-5718-44F0-8848-466C3985865F}" dt="2024-10-26T10:55:23.067" v="1403" actId="20577"/>
          <ac:spMkLst>
            <pc:docMk/>
            <pc:sldMk cId="3836176588" sldId="400"/>
            <ac:spMk id="5" creationId="{2900B8F3-BAF9-F7C4-15F1-FBF9072BB935}"/>
          </ac:spMkLst>
        </pc:spChg>
        <pc:spChg chg="del">
          <ac:chgData name="Kim Pacelli" userId="16978935846.nchermgroup.egnyte.com_tp_egnyte_plus" providerId="OAuth2" clId="{3F990D5F-5718-44F0-8848-466C3985865F}" dt="2024-10-26T10:54:57.500" v="1401" actId="700"/>
          <ac:spMkLst>
            <pc:docMk/>
            <pc:sldMk cId="3836176588" sldId="400"/>
            <ac:spMk id="6" creationId="{E373866C-C305-0B91-9179-0058F5EA494D}"/>
          </ac:spMkLst>
        </pc:spChg>
        <pc:spChg chg="del">
          <ac:chgData name="Kim Pacelli" userId="16978935846.nchermgroup.egnyte.com_tp_egnyte_plus" providerId="OAuth2" clId="{3F990D5F-5718-44F0-8848-466C3985865F}" dt="2024-10-26T10:54:57.500" v="1401" actId="700"/>
          <ac:spMkLst>
            <pc:docMk/>
            <pc:sldMk cId="3836176588" sldId="400"/>
            <ac:spMk id="7" creationId="{73D3E0B7-009C-C34E-E35D-BBE1517D565F}"/>
          </ac:spMkLst>
        </pc:spChg>
        <pc:spChg chg="add mod ord">
          <ac:chgData name="Kim Pacelli" userId="16978935846.nchermgroup.egnyte.com_tp_egnyte_plus" providerId="OAuth2" clId="{3F990D5F-5718-44F0-8848-466C3985865F}" dt="2024-10-26T10:58:12.381" v="1865" actId="20577"/>
          <ac:spMkLst>
            <pc:docMk/>
            <pc:sldMk cId="3836176588" sldId="400"/>
            <ac:spMk id="8" creationId="{470E4DE6-A2CF-D7A8-1360-614C4D30CBC0}"/>
          </ac:spMkLst>
        </pc:spChg>
      </pc:sldChg>
      <pc:sldChg chg="new del">
        <pc:chgData name="Kim Pacelli" userId="16978935846.nchermgroup.egnyte.com_tp_egnyte_plus" providerId="OAuth2" clId="{3F990D5F-5718-44F0-8848-466C3985865F}" dt="2024-10-26T10:40:05.130" v="185" actId="680"/>
        <pc:sldMkLst>
          <pc:docMk/>
          <pc:sldMk cId="2243622015" sldId="402"/>
        </pc:sldMkLst>
      </pc:sldChg>
      <pc:sldChg chg="modSp add mod">
        <pc:chgData name="Kim Pacelli" userId="16978935846.nchermgroup.egnyte.com_tp_egnyte_plus" providerId="OAuth2" clId="{3F990D5F-5718-44F0-8848-466C3985865F}" dt="2024-10-26T10:51:21.102" v="1085" actId="20577"/>
        <pc:sldMkLst>
          <pc:docMk/>
          <pc:sldMk cId="3631614514" sldId="402"/>
        </pc:sldMkLst>
        <pc:spChg chg="mod">
          <ac:chgData name="Kim Pacelli" userId="16978935846.nchermgroup.egnyte.com_tp_egnyte_plus" providerId="OAuth2" clId="{3F990D5F-5718-44F0-8848-466C3985865F}" dt="2024-10-26T10:51:21.102" v="1085" actId="20577"/>
          <ac:spMkLst>
            <pc:docMk/>
            <pc:sldMk cId="3631614514" sldId="402"/>
            <ac:spMk id="2" creationId="{2D92FD44-9837-CECF-3BA1-1319D0A9EABC}"/>
          </ac:spMkLst>
        </pc:spChg>
      </pc:sldChg>
    </pc:docChg>
  </pc:docChgLst>
  <pc:docChgLst>
    <pc:chgData name="Dan Fotoples" userId="16978935926.nchermgroup.egnyte.com_tp_egnyte_plus" providerId="OAuth2" clId="{D5DC20D7-999A-4998-981F-891F76D7F466}"/>
    <pc:docChg chg="addSld delSld">
      <pc:chgData name="Dan Fotoples" userId="16978935926.nchermgroup.egnyte.com_tp_egnyte_plus" providerId="OAuth2" clId="{D5DC20D7-999A-4998-981F-891F76D7F466}" dt="2024-10-03T19:31:50.737" v="1" actId="47"/>
      <pc:docMkLst>
        <pc:docMk/>
      </pc:docMkLst>
      <pc:sldChg chg="new del">
        <pc:chgData name="Dan Fotoples" userId="16978935926.nchermgroup.egnyte.com_tp_egnyte_plus" providerId="OAuth2" clId="{D5DC20D7-999A-4998-981F-891F76D7F466}" dt="2024-10-03T19:31:50.737" v="1" actId="47"/>
        <pc:sldMkLst>
          <pc:docMk/>
          <pc:sldMk cId="3520811363" sldId="295"/>
        </pc:sldMkLst>
      </pc:sldChg>
    </pc:docChg>
  </pc:docChgLst>
  <pc:docChgLst>
    <pc:chgData name="Dan Fotoples" userId="16978935926.nchermgroup.egnyte.com_tp_egnyte_plus" providerId="OAuth2" clId="{0A6BCF8B-665C-4E90-9507-F96AFD9ACBF4}"/>
    <pc:docChg chg="undo custSel modSld sldOrd">
      <pc:chgData name="Dan Fotoples" userId="16978935926.nchermgroup.egnyte.com_tp_egnyte_plus" providerId="OAuth2" clId="{0A6BCF8B-665C-4E90-9507-F96AFD9ACBF4}" dt="2024-10-28T17:49:04.253" v="228" actId="20577"/>
      <pc:docMkLst>
        <pc:docMk/>
      </pc:docMkLst>
      <pc:sldChg chg="modSp">
        <pc:chgData name="Dan Fotoples" userId="16978935926.nchermgroup.egnyte.com_tp_egnyte_plus" providerId="OAuth2" clId="{0A6BCF8B-665C-4E90-9507-F96AFD9ACBF4}" dt="2024-10-28T17:34:58.173" v="45" actId="20577"/>
        <pc:sldMkLst>
          <pc:docMk/>
          <pc:sldMk cId="2604354300" sldId="269"/>
        </pc:sldMkLst>
        <pc:graphicFrameChg chg="mod">
          <ac:chgData name="Dan Fotoples" userId="16978935926.nchermgroup.egnyte.com_tp_egnyte_plus" providerId="OAuth2" clId="{0A6BCF8B-665C-4E90-9507-F96AFD9ACBF4}" dt="2024-10-28T17:34:58.173" v="45" actId="20577"/>
          <ac:graphicFrameMkLst>
            <pc:docMk/>
            <pc:sldMk cId="2604354300" sldId="269"/>
            <ac:graphicFrameMk id="6" creationId="{FECBE768-0BF3-0C2D-A3A6-21AC5958AF4E}"/>
          </ac:graphicFrameMkLst>
        </pc:graphicFrameChg>
      </pc:sldChg>
      <pc:sldChg chg="ord">
        <pc:chgData name="Dan Fotoples" userId="16978935926.nchermgroup.egnyte.com_tp_egnyte_plus" providerId="OAuth2" clId="{0A6BCF8B-665C-4E90-9507-F96AFD9ACBF4}" dt="2024-10-28T17:41:05.566" v="116" actId="20578"/>
        <pc:sldMkLst>
          <pc:docMk/>
          <pc:sldMk cId="2508820380" sldId="272"/>
        </pc:sldMkLst>
      </pc:sldChg>
      <pc:sldChg chg="modSp mod">
        <pc:chgData name="Dan Fotoples" userId="16978935926.nchermgroup.egnyte.com_tp_egnyte_plus" providerId="OAuth2" clId="{0A6BCF8B-665C-4E90-9507-F96AFD9ACBF4}" dt="2024-10-28T17:26:32.977" v="10" actId="948"/>
        <pc:sldMkLst>
          <pc:docMk/>
          <pc:sldMk cId="3288893631" sldId="277"/>
        </pc:sldMkLst>
        <pc:spChg chg="mod">
          <ac:chgData name="Dan Fotoples" userId="16978935926.nchermgroup.egnyte.com_tp_egnyte_plus" providerId="OAuth2" clId="{0A6BCF8B-665C-4E90-9507-F96AFD9ACBF4}" dt="2024-10-28T17:26:32.977" v="10" actId="948"/>
          <ac:spMkLst>
            <pc:docMk/>
            <pc:sldMk cId="3288893631" sldId="277"/>
            <ac:spMk id="7" creationId="{03A077C8-0D24-7972-413D-C15896DD7D1B}"/>
          </ac:spMkLst>
        </pc:spChg>
      </pc:sldChg>
      <pc:sldChg chg="modSp mod">
        <pc:chgData name="Dan Fotoples" userId="16978935926.nchermgroup.egnyte.com_tp_egnyte_plus" providerId="OAuth2" clId="{0A6BCF8B-665C-4E90-9507-F96AFD9ACBF4}" dt="2024-10-28T17:28:04.521" v="19" actId="14"/>
        <pc:sldMkLst>
          <pc:docMk/>
          <pc:sldMk cId="2177699173" sldId="279"/>
        </pc:sldMkLst>
        <pc:spChg chg="mod">
          <ac:chgData name="Dan Fotoples" userId="16978935926.nchermgroup.egnyte.com_tp_egnyte_plus" providerId="OAuth2" clId="{0A6BCF8B-665C-4E90-9507-F96AFD9ACBF4}" dt="2024-10-28T17:28:04.521" v="19" actId="14"/>
          <ac:spMkLst>
            <pc:docMk/>
            <pc:sldMk cId="2177699173" sldId="279"/>
            <ac:spMk id="2" creationId="{8781DD18-5B25-89C8-1462-F8B88E978866}"/>
          </ac:spMkLst>
        </pc:spChg>
      </pc:sldChg>
      <pc:sldChg chg="modSp mod">
        <pc:chgData name="Dan Fotoples" userId="16978935926.nchermgroup.egnyte.com_tp_egnyte_plus" providerId="OAuth2" clId="{0A6BCF8B-665C-4E90-9507-F96AFD9ACBF4}" dt="2024-10-28T17:28:22.501" v="20" actId="948"/>
        <pc:sldMkLst>
          <pc:docMk/>
          <pc:sldMk cId="152372776" sldId="280"/>
        </pc:sldMkLst>
        <pc:spChg chg="mod">
          <ac:chgData name="Dan Fotoples" userId="16978935926.nchermgroup.egnyte.com_tp_egnyte_plus" providerId="OAuth2" clId="{0A6BCF8B-665C-4E90-9507-F96AFD9ACBF4}" dt="2024-10-28T17:28:22.501" v="20" actId="948"/>
          <ac:spMkLst>
            <pc:docMk/>
            <pc:sldMk cId="152372776" sldId="280"/>
            <ac:spMk id="2" creationId="{E0799541-340F-55C0-1B8F-20521B9D8AF3}"/>
          </ac:spMkLst>
        </pc:spChg>
      </pc:sldChg>
      <pc:sldChg chg="modSp mod">
        <pc:chgData name="Dan Fotoples" userId="16978935926.nchermgroup.egnyte.com_tp_egnyte_plus" providerId="OAuth2" clId="{0A6BCF8B-665C-4E90-9507-F96AFD9ACBF4}" dt="2024-10-28T17:25:45.170" v="9" actId="948"/>
        <pc:sldMkLst>
          <pc:docMk/>
          <pc:sldMk cId="3836176588" sldId="400"/>
        </pc:sldMkLst>
        <pc:spChg chg="mod">
          <ac:chgData name="Dan Fotoples" userId="16978935926.nchermgroup.egnyte.com_tp_egnyte_plus" providerId="OAuth2" clId="{0A6BCF8B-665C-4E90-9507-F96AFD9ACBF4}" dt="2024-10-28T17:25:45.170" v="9" actId="948"/>
          <ac:spMkLst>
            <pc:docMk/>
            <pc:sldMk cId="3836176588" sldId="400"/>
            <ac:spMk id="2" creationId="{2C70F313-39A0-02C6-3A39-9E223BFFEFAB}"/>
          </ac:spMkLst>
        </pc:spChg>
      </pc:sldChg>
      <pc:sldChg chg="addSp delSp modSp mod">
        <pc:chgData name="Dan Fotoples" userId="16978935926.nchermgroup.egnyte.com_tp_egnyte_plus" providerId="OAuth2" clId="{0A6BCF8B-665C-4E90-9507-F96AFD9ACBF4}" dt="2024-10-28T17:49:04.253" v="228" actId="20577"/>
        <pc:sldMkLst>
          <pc:docMk/>
          <pc:sldMk cId="3565700294" sldId="401"/>
        </pc:sldMkLst>
        <pc:spChg chg="add mod">
          <ac:chgData name="Dan Fotoples" userId="16978935926.nchermgroup.egnyte.com_tp_egnyte_plus" providerId="OAuth2" clId="{0A6BCF8B-665C-4E90-9507-F96AFD9ACBF4}" dt="2024-10-28T17:49:04.253" v="228" actId="20577"/>
          <ac:spMkLst>
            <pc:docMk/>
            <pc:sldMk cId="3565700294" sldId="401"/>
            <ac:spMk id="2" creationId="{5B9795A9-E4AE-F833-1553-EBBC4A0D92D5}"/>
          </ac:spMkLst>
        </pc:spChg>
        <pc:graphicFrameChg chg="del mod">
          <ac:chgData name="Dan Fotoples" userId="16978935926.nchermgroup.egnyte.com_tp_egnyte_plus" providerId="OAuth2" clId="{0A6BCF8B-665C-4E90-9507-F96AFD9ACBF4}" dt="2024-10-28T17:36:13.356" v="48" actId="11529"/>
          <ac:graphicFrameMkLst>
            <pc:docMk/>
            <pc:sldMk cId="3565700294" sldId="401"/>
            <ac:graphicFrameMk id="6" creationId="{848CAA49-C6BF-C1CD-464F-15FC239B1C0C}"/>
          </ac:graphicFrameMkLst>
        </pc:graphicFrameChg>
      </pc:sldChg>
    </pc:docChg>
  </pc:docChgLst>
  <pc:docChgLst>
    <pc:chgData name="Dan Fotoples" userId="16978935926.nchermgroup.egnyte.com_tp_egnyte_plus" providerId="OAuth2" clId="{6B691193-FA53-4EB3-89C3-E8FD75697DEB}"/>
    <pc:docChg chg="custSel modSld">
      <pc:chgData name="Dan Fotoples" userId="16978935926.nchermgroup.egnyte.com_tp_egnyte_plus" providerId="OAuth2" clId="{6B691193-FA53-4EB3-89C3-E8FD75697DEB}" dt="2024-10-24T13:27:53.579" v="20" actId="20577"/>
      <pc:docMkLst>
        <pc:docMk/>
      </pc:docMkLst>
      <pc:sldChg chg="modSp mod">
        <pc:chgData name="Dan Fotoples" userId="16978935926.nchermgroup.egnyte.com_tp_egnyte_plus" providerId="OAuth2" clId="{6B691193-FA53-4EB3-89C3-E8FD75697DEB}" dt="2024-10-24T13:27:15.338" v="0" actId="20577"/>
        <pc:sldMkLst>
          <pc:docMk/>
          <pc:sldMk cId="275758760" sldId="259"/>
        </pc:sldMkLst>
        <pc:spChg chg="mod">
          <ac:chgData name="Dan Fotoples" userId="16978935926.nchermgroup.egnyte.com_tp_egnyte_plus" providerId="OAuth2" clId="{6B691193-FA53-4EB3-89C3-E8FD75697DEB}" dt="2024-10-24T13:27:15.338" v="0" actId="20577"/>
          <ac:spMkLst>
            <pc:docMk/>
            <pc:sldMk cId="275758760" sldId="259"/>
            <ac:spMk id="7" creationId="{4B4F03FB-A18F-4928-3667-893E1B689FDF}"/>
          </ac:spMkLst>
        </pc:spChg>
      </pc:sldChg>
      <pc:sldChg chg="modSp mod">
        <pc:chgData name="Dan Fotoples" userId="16978935926.nchermgroup.egnyte.com_tp_egnyte_plus" providerId="OAuth2" clId="{6B691193-FA53-4EB3-89C3-E8FD75697DEB}" dt="2024-10-24T13:27:30.039" v="2" actId="27636"/>
        <pc:sldMkLst>
          <pc:docMk/>
          <pc:sldMk cId="290768694" sldId="261"/>
        </pc:sldMkLst>
        <pc:spChg chg="mod">
          <ac:chgData name="Dan Fotoples" userId="16978935926.nchermgroup.egnyte.com_tp_egnyte_plus" providerId="OAuth2" clId="{6B691193-FA53-4EB3-89C3-E8FD75697DEB}" dt="2024-10-24T13:27:30.039" v="2" actId="27636"/>
          <ac:spMkLst>
            <pc:docMk/>
            <pc:sldMk cId="290768694" sldId="261"/>
            <ac:spMk id="7" creationId="{5484992A-34CE-514B-399B-A4CC1E1B1E16}"/>
          </ac:spMkLst>
        </pc:spChg>
      </pc:sldChg>
      <pc:sldChg chg="modSp mod">
        <pc:chgData name="Dan Fotoples" userId="16978935926.nchermgroup.egnyte.com_tp_egnyte_plus" providerId="OAuth2" clId="{6B691193-FA53-4EB3-89C3-E8FD75697DEB}" dt="2024-10-24T13:27:53.579" v="20" actId="20577"/>
        <pc:sldMkLst>
          <pc:docMk/>
          <pc:sldMk cId="2280101865" sldId="262"/>
        </pc:sldMkLst>
        <pc:spChg chg="mod">
          <ac:chgData name="Dan Fotoples" userId="16978935926.nchermgroup.egnyte.com_tp_egnyte_plus" providerId="OAuth2" clId="{6B691193-FA53-4EB3-89C3-E8FD75697DEB}" dt="2024-10-24T13:27:53.579" v="20" actId="20577"/>
          <ac:spMkLst>
            <pc:docMk/>
            <pc:sldMk cId="2280101865" sldId="262"/>
            <ac:spMk id="7" creationId="{BA86EFCF-166A-36DD-749E-E50FD3C0176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BD75A-32B6-4BAC-AD02-7D5BD0733BF9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BB722E0-B596-42D6-8A4C-1E85A2AF729E}">
      <dgm:prSet custT="1"/>
      <dgm:spPr/>
      <dgm:t>
        <a:bodyPr/>
        <a:lstStyle/>
        <a:p>
          <a:r>
            <a:rPr lang="en-US" sz="1600" b="1" dirty="0"/>
            <a:t>June 2015 </a:t>
          </a:r>
        </a:p>
        <a:p>
          <a:r>
            <a:rPr lang="en-US" sz="1600" dirty="0"/>
            <a:t>UK reaches out to schedule fourth hearing</a:t>
          </a:r>
        </a:p>
      </dgm:t>
    </dgm:pt>
    <dgm:pt modelId="{05FFF492-F745-46C7-8E2F-07D4D5F6DDFE}" type="parTrans" cxnId="{8141D506-5A14-40E3-8E2B-1B5E636348D0}">
      <dgm:prSet/>
      <dgm:spPr/>
      <dgm:t>
        <a:bodyPr/>
        <a:lstStyle/>
        <a:p>
          <a:endParaRPr lang="en-US"/>
        </a:p>
      </dgm:t>
    </dgm:pt>
    <dgm:pt modelId="{016875A8-5D78-41B3-8955-E1A38A964983}" type="sibTrans" cxnId="{8141D506-5A14-40E3-8E2B-1B5E636348D0}">
      <dgm:prSet/>
      <dgm:spPr/>
      <dgm:t>
        <a:bodyPr/>
        <a:lstStyle/>
        <a:p>
          <a:endParaRPr lang="en-US"/>
        </a:p>
      </dgm:t>
    </dgm:pt>
    <dgm:pt modelId="{E4745EBD-FE7A-48A0-8E0E-E5678A93BA97}">
      <dgm:prSet custT="1"/>
      <dgm:spPr/>
      <dgm:t>
        <a:bodyPr/>
        <a:lstStyle/>
        <a:p>
          <a:r>
            <a:rPr lang="en-US" sz="1600" b="1" dirty="0"/>
            <a:t>October 2015</a:t>
          </a:r>
        </a:p>
        <a:p>
          <a:r>
            <a:rPr lang="en-US" sz="1600" dirty="0"/>
            <a:t>Doe files lawsuit</a:t>
          </a:r>
        </a:p>
      </dgm:t>
    </dgm:pt>
    <dgm:pt modelId="{14EBA07E-1C89-4B12-BFFF-9DF6384B9F20}" type="parTrans" cxnId="{D823CB4B-C20E-4A35-AB28-C8409013FE41}">
      <dgm:prSet/>
      <dgm:spPr/>
      <dgm:t>
        <a:bodyPr/>
        <a:lstStyle/>
        <a:p>
          <a:endParaRPr lang="en-US"/>
        </a:p>
      </dgm:t>
    </dgm:pt>
    <dgm:pt modelId="{5A843235-BA92-41B1-B621-460AF5981F81}" type="sibTrans" cxnId="{D823CB4B-C20E-4A35-AB28-C8409013FE41}">
      <dgm:prSet/>
      <dgm:spPr/>
      <dgm:t>
        <a:bodyPr/>
        <a:lstStyle/>
        <a:p>
          <a:endParaRPr lang="en-US"/>
        </a:p>
      </dgm:t>
    </dgm:pt>
    <dgm:pt modelId="{B54CB326-960E-4CC2-879D-144C5E5991DF}">
      <dgm:prSet custT="1"/>
      <dgm:spPr/>
      <dgm:t>
        <a:bodyPr/>
        <a:lstStyle/>
        <a:p>
          <a:r>
            <a:rPr lang="en-US" sz="1600" b="1" dirty="0"/>
            <a:t>January 2016</a:t>
          </a:r>
        </a:p>
        <a:p>
          <a:r>
            <a:rPr lang="en-US" sz="1600" dirty="0"/>
            <a:t>Doe discloses that no fourth hearing was scheduled</a:t>
          </a:r>
        </a:p>
      </dgm:t>
    </dgm:pt>
    <dgm:pt modelId="{441E72BD-B4DE-45D5-81DF-399877E41B0C}" type="parTrans" cxnId="{DC0AC9FD-1A84-469D-A9D4-669EB2869DE5}">
      <dgm:prSet/>
      <dgm:spPr/>
      <dgm:t>
        <a:bodyPr/>
        <a:lstStyle/>
        <a:p>
          <a:endParaRPr lang="en-US"/>
        </a:p>
      </dgm:t>
    </dgm:pt>
    <dgm:pt modelId="{9A1C15D6-5F2B-43D7-B035-A0D194811BCE}" type="sibTrans" cxnId="{DC0AC9FD-1A84-469D-A9D4-669EB2869DE5}">
      <dgm:prSet/>
      <dgm:spPr/>
      <dgm:t>
        <a:bodyPr/>
        <a:lstStyle/>
        <a:p>
          <a:endParaRPr lang="en-US"/>
        </a:p>
      </dgm:t>
    </dgm:pt>
    <dgm:pt modelId="{5745BD7A-C1F5-4549-9731-24D90F65040C}">
      <dgm:prSet custT="1"/>
      <dgm:spPr/>
      <dgm:t>
        <a:bodyPr/>
        <a:lstStyle/>
        <a:p>
          <a:r>
            <a:rPr lang="en-US" sz="1600" b="1" dirty="0"/>
            <a:t>September 2016</a:t>
          </a:r>
        </a:p>
        <a:p>
          <a:r>
            <a:rPr lang="en-US" sz="1600" dirty="0"/>
            <a:t>Court criticized UK for not holding a fourth hearing</a:t>
          </a:r>
        </a:p>
      </dgm:t>
    </dgm:pt>
    <dgm:pt modelId="{D7F9FDFA-A7CC-430E-A4D6-2D5DC8B38182}" type="parTrans" cxnId="{BDE9FAAB-6C74-441A-B2CE-B0C45956CAC1}">
      <dgm:prSet/>
      <dgm:spPr/>
      <dgm:t>
        <a:bodyPr/>
        <a:lstStyle/>
        <a:p>
          <a:endParaRPr lang="en-US"/>
        </a:p>
      </dgm:t>
    </dgm:pt>
    <dgm:pt modelId="{708C7DAE-8F5E-4A5B-9D99-C818A92C9671}" type="sibTrans" cxnId="{BDE9FAAB-6C74-441A-B2CE-B0C45956CAC1}">
      <dgm:prSet/>
      <dgm:spPr/>
      <dgm:t>
        <a:bodyPr/>
        <a:lstStyle/>
        <a:p>
          <a:endParaRPr lang="en-US"/>
        </a:p>
      </dgm:t>
    </dgm:pt>
    <dgm:pt modelId="{E30CD1C9-8ABD-4615-BCD2-F8F87BF942BC}">
      <dgm:prSet custT="1"/>
      <dgm:spPr/>
      <dgm:t>
        <a:bodyPr/>
        <a:lstStyle/>
        <a:p>
          <a:r>
            <a:rPr lang="en-US" sz="1600" b="1" dirty="0"/>
            <a:t>October 2016</a:t>
          </a:r>
        </a:p>
        <a:p>
          <a:r>
            <a:rPr lang="en-US" sz="1600" b="0" dirty="0"/>
            <a:t>Fourth hearing cancelled day-of</a:t>
          </a:r>
        </a:p>
        <a:p>
          <a:endParaRPr lang="en-US" sz="1600" dirty="0"/>
        </a:p>
      </dgm:t>
    </dgm:pt>
    <dgm:pt modelId="{5B52410E-CA32-4280-B5D6-E7CF6BEAC6CE}" type="parTrans" cxnId="{84C03C34-BC5E-4EF7-8D01-F46D535AD058}">
      <dgm:prSet/>
      <dgm:spPr/>
      <dgm:t>
        <a:bodyPr/>
        <a:lstStyle/>
        <a:p>
          <a:endParaRPr lang="en-US"/>
        </a:p>
      </dgm:t>
    </dgm:pt>
    <dgm:pt modelId="{9246865E-4603-4571-8048-CCC4D4D8A7CE}" type="sibTrans" cxnId="{84C03C34-BC5E-4EF7-8D01-F46D535AD058}">
      <dgm:prSet/>
      <dgm:spPr/>
      <dgm:t>
        <a:bodyPr/>
        <a:lstStyle/>
        <a:p>
          <a:endParaRPr lang="en-US"/>
        </a:p>
      </dgm:t>
    </dgm:pt>
    <dgm:pt modelId="{97D02D16-DB37-4DB2-BC1D-B6DB8444437C}">
      <dgm:prSet custT="1"/>
      <dgm:spPr/>
      <dgm:t>
        <a:bodyPr/>
        <a:lstStyle/>
        <a:p>
          <a:r>
            <a:rPr lang="en-US" sz="1600" b="1" dirty="0"/>
            <a:t>January 2017</a:t>
          </a:r>
        </a:p>
        <a:p>
          <a:r>
            <a:rPr lang="en-US" sz="1600" dirty="0"/>
            <a:t>Fourth hearing occurs</a:t>
          </a:r>
        </a:p>
      </dgm:t>
    </dgm:pt>
    <dgm:pt modelId="{A06FA213-D16D-4A81-97DF-AA98446F01FC}" type="parTrans" cxnId="{321B95D9-D90E-4012-A188-BF5433A8D4C4}">
      <dgm:prSet/>
      <dgm:spPr/>
      <dgm:t>
        <a:bodyPr/>
        <a:lstStyle/>
        <a:p>
          <a:endParaRPr lang="en-US"/>
        </a:p>
      </dgm:t>
    </dgm:pt>
    <dgm:pt modelId="{32A0B00A-39A6-4CD8-9BE9-E3B66DE160E5}" type="sibTrans" cxnId="{321B95D9-D90E-4012-A188-BF5433A8D4C4}">
      <dgm:prSet/>
      <dgm:spPr/>
      <dgm:t>
        <a:bodyPr/>
        <a:lstStyle/>
        <a:p>
          <a:endParaRPr lang="en-US"/>
        </a:p>
      </dgm:t>
    </dgm:pt>
    <dgm:pt modelId="{EBF30345-31B4-490A-91B2-3596EA0326A1}">
      <dgm:prSet custT="1"/>
      <dgm:spPr/>
      <dgm:t>
        <a:bodyPr/>
        <a:lstStyle/>
        <a:p>
          <a:r>
            <a:rPr lang="en-US" sz="1600" b="1" dirty="0"/>
            <a:t>March-April 2015 </a:t>
          </a:r>
        </a:p>
        <a:p>
          <a:r>
            <a:rPr lang="en-US" sz="1600" dirty="0"/>
            <a:t>Third hearing and appeal</a:t>
          </a:r>
        </a:p>
      </dgm:t>
    </dgm:pt>
    <dgm:pt modelId="{9E0A4192-8BBF-400F-AE59-81EEB5E1DF85}" type="parTrans" cxnId="{B9AD3958-540B-4EB0-A108-B76A953ABCA4}">
      <dgm:prSet/>
      <dgm:spPr/>
      <dgm:t>
        <a:bodyPr/>
        <a:lstStyle/>
        <a:p>
          <a:endParaRPr lang="en-US"/>
        </a:p>
      </dgm:t>
    </dgm:pt>
    <dgm:pt modelId="{34842325-BF22-46D4-8E34-30F075D72751}" type="sibTrans" cxnId="{B9AD3958-540B-4EB0-A108-B76A953ABCA4}">
      <dgm:prSet/>
      <dgm:spPr/>
      <dgm:t>
        <a:bodyPr/>
        <a:lstStyle/>
        <a:p>
          <a:endParaRPr lang="en-US"/>
        </a:p>
      </dgm:t>
    </dgm:pt>
    <dgm:pt modelId="{FE74AE83-A6AA-49F4-850E-4250599DC3FB}" type="pres">
      <dgm:prSet presAssocID="{8C3BD75A-32B6-4BAC-AD02-7D5BD0733BF9}" presName="Name0" presStyleCnt="0">
        <dgm:presLayoutVars>
          <dgm:dir/>
          <dgm:resizeHandles val="exact"/>
        </dgm:presLayoutVars>
      </dgm:prSet>
      <dgm:spPr/>
    </dgm:pt>
    <dgm:pt modelId="{9E0ADE31-2BCF-4D6B-9CA1-B78B9B961C97}" type="pres">
      <dgm:prSet presAssocID="{8C3BD75A-32B6-4BAC-AD02-7D5BD0733BF9}" presName="arrow" presStyleLbl="bgShp" presStyleIdx="0" presStyleCnt="1"/>
      <dgm:spPr/>
    </dgm:pt>
    <dgm:pt modelId="{05D04776-C3D5-466F-9220-55604B6846A1}" type="pres">
      <dgm:prSet presAssocID="{8C3BD75A-32B6-4BAC-AD02-7D5BD0733BF9}" presName="points" presStyleCnt="0"/>
      <dgm:spPr/>
    </dgm:pt>
    <dgm:pt modelId="{3FDE3EDB-7E45-492C-A6AD-9B5D93C2255B}" type="pres">
      <dgm:prSet presAssocID="{EBF30345-31B4-490A-91B2-3596EA0326A1}" presName="compositeA" presStyleCnt="0"/>
      <dgm:spPr/>
    </dgm:pt>
    <dgm:pt modelId="{17E15AF3-1DB5-4391-B8F9-6508031FDC3D}" type="pres">
      <dgm:prSet presAssocID="{EBF30345-31B4-490A-91B2-3596EA0326A1}" presName="textA" presStyleLbl="revTx" presStyleIdx="0" presStyleCnt="7" custScaleX="236480">
        <dgm:presLayoutVars>
          <dgm:bulletEnabled val="1"/>
        </dgm:presLayoutVars>
      </dgm:prSet>
      <dgm:spPr/>
    </dgm:pt>
    <dgm:pt modelId="{EC61E759-8F3E-4E10-A1E8-114F982B07FA}" type="pres">
      <dgm:prSet presAssocID="{EBF30345-31B4-490A-91B2-3596EA0326A1}" presName="circleA" presStyleLbl="node1" presStyleIdx="0" presStyleCnt="7"/>
      <dgm:spPr/>
    </dgm:pt>
    <dgm:pt modelId="{2E9F86B0-A685-4CDC-B8D4-2D33DDEA7606}" type="pres">
      <dgm:prSet presAssocID="{EBF30345-31B4-490A-91B2-3596EA0326A1}" presName="spaceA" presStyleCnt="0"/>
      <dgm:spPr/>
    </dgm:pt>
    <dgm:pt modelId="{AD71D58D-0466-4BF1-B656-617879D430A9}" type="pres">
      <dgm:prSet presAssocID="{34842325-BF22-46D4-8E34-30F075D72751}" presName="space" presStyleCnt="0"/>
      <dgm:spPr/>
    </dgm:pt>
    <dgm:pt modelId="{AF73C7AA-D5E9-4AEA-A42A-155466C51616}" type="pres">
      <dgm:prSet presAssocID="{1BB722E0-B596-42D6-8A4C-1E85A2AF729E}" presName="compositeB" presStyleCnt="0"/>
      <dgm:spPr/>
    </dgm:pt>
    <dgm:pt modelId="{6BCE1CA6-5F6F-4373-898F-00B6DF764365}" type="pres">
      <dgm:prSet presAssocID="{1BB722E0-B596-42D6-8A4C-1E85A2AF729E}" presName="textB" presStyleLbl="revTx" presStyleIdx="1" presStyleCnt="7" custScaleX="261221" custLinFactNeighborX="-1835" custLinFactNeighborY="526">
        <dgm:presLayoutVars>
          <dgm:bulletEnabled val="1"/>
        </dgm:presLayoutVars>
      </dgm:prSet>
      <dgm:spPr/>
    </dgm:pt>
    <dgm:pt modelId="{0DD19FC6-E6C0-4748-A592-BC43CF8B354F}" type="pres">
      <dgm:prSet presAssocID="{1BB722E0-B596-42D6-8A4C-1E85A2AF729E}" presName="circleB" presStyleLbl="node1" presStyleIdx="1" presStyleCnt="7"/>
      <dgm:spPr/>
    </dgm:pt>
    <dgm:pt modelId="{58913833-F3C7-4CCC-9C15-BBA3C059E521}" type="pres">
      <dgm:prSet presAssocID="{1BB722E0-B596-42D6-8A4C-1E85A2AF729E}" presName="spaceB" presStyleCnt="0"/>
      <dgm:spPr/>
    </dgm:pt>
    <dgm:pt modelId="{6243D14D-A977-4391-B4D0-ABEF0F09F000}" type="pres">
      <dgm:prSet presAssocID="{016875A8-5D78-41B3-8955-E1A38A964983}" presName="space" presStyleCnt="0"/>
      <dgm:spPr/>
    </dgm:pt>
    <dgm:pt modelId="{6EC9E7FC-3F7A-4A57-B62B-3B4934CC43E0}" type="pres">
      <dgm:prSet presAssocID="{E4745EBD-FE7A-48A0-8E0E-E5678A93BA97}" presName="compositeA" presStyleCnt="0"/>
      <dgm:spPr/>
    </dgm:pt>
    <dgm:pt modelId="{5892C378-7CF7-489E-A1C4-662EFD5F5272}" type="pres">
      <dgm:prSet presAssocID="{E4745EBD-FE7A-48A0-8E0E-E5678A93BA97}" presName="textA" presStyleLbl="revTx" presStyleIdx="2" presStyleCnt="7" custScaleX="167121">
        <dgm:presLayoutVars>
          <dgm:bulletEnabled val="1"/>
        </dgm:presLayoutVars>
      </dgm:prSet>
      <dgm:spPr/>
    </dgm:pt>
    <dgm:pt modelId="{326BA41E-EA3B-4033-AA77-FB9195F1B1FD}" type="pres">
      <dgm:prSet presAssocID="{E4745EBD-FE7A-48A0-8E0E-E5678A93BA97}" presName="circleA" presStyleLbl="node1" presStyleIdx="2" presStyleCnt="7"/>
      <dgm:spPr/>
    </dgm:pt>
    <dgm:pt modelId="{7166BA20-5521-43D4-9073-60DC65977E2C}" type="pres">
      <dgm:prSet presAssocID="{E4745EBD-FE7A-48A0-8E0E-E5678A93BA97}" presName="spaceA" presStyleCnt="0"/>
      <dgm:spPr/>
    </dgm:pt>
    <dgm:pt modelId="{12303B01-7025-4F79-BBFA-D1F16EEA68DC}" type="pres">
      <dgm:prSet presAssocID="{5A843235-BA92-41B1-B621-460AF5981F81}" presName="space" presStyleCnt="0"/>
      <dgm:spPr/>
    </dgm:pt>
    <dgm:pt modelId="{1FA6941F-436C-4D03-B975-81F39B3C60C2}" type="pres">
      <dgm:prSet presAssocID="{B54CB326-960E-4CC2-879D-144C5E5991DF}" presName="compositeB" presStyleCnt="0"/>
      <dgm:spPr/>
    </dgm:pt>
    <dgm:pt modelId="{563EB205-3C8C-43DE-9E08-3A3940885E55}" type="pres">
      <dgm:prSet presAssocID="{B54CB326-960E-4CC2-879D-144C5E5991DF}" presName="textB" presStyleLbl="revTx" presStyleIdx="3" presStyleCnt="7" custScaleX="247348">
        <dgm:presLayoutVars>
          <dgm:bulletEnabled val="1"/>
        </dgm:presLayoutVars>
      </dgm:prSet>
      <dgm:spPr/>
    </dgm:pt>
    <dgm:pt modelId="{0FC57A1A-2E08-4523-86C5-CB2BFACE0A12}" type="pres">
      <dgm:prSet presAssocID="{B54CB326-960E-4CC2-879D-144C5E5991DF}" presName="circleB" presStyleLbl="node1" presStyleIdx="3" presStyleCnt="7"/>
      <dgm:spPr/>
    </dgm:pt>
    <dgm:pt modelId="{E7C6076E-D174-45A5-95BD-10EF4CC6ACA1}" type="pres">
      <dgm:prSet presAssocID="{B54CB326-960E-4CC2-879D-144C5E5991DF}" presName="spaceB" presStyleCnt="0"/>
      <dgm:spPr/>
    </dgm:pt>
    <dgm:pt modelId="{1B4038D7-883D-4628-B010-BBB1D6CCAC98}" type="pres">
      <dgm:prSet presAssocID="{9A1C15D6-5F2B-43D7-B035-A0D194811BCE}" presName="space" presStyleCnt="0"/>
      <dgm:spPr/>
    </dgm:pt>
    <dgm:pt modelId="{E0E92BBD-2D95-4280-9666-FE64CD19198E}" type="pres">
      <dgm:prSet presAssocID="{5745BD7A-C1F5-4549-9731-24D90F65040C}" presName="compositeA" presStyleCnt="0"/>
      <dgm:spPr/>
    </dgm:pt>
    <dgm:pt modelId="{511CE865-2AEC-47AD-A321-64D616C119F1}" type="pres">
      <dgm:prSet presAssocID="{5745BD7A-C1F5-4549-9731-24D90F65040C}" presName="textA" presStyleLbl="revTx" presStyleIdx="4" presStyleCnt="7" custScaleX="277882">
        <dgm:presLayoutVars>
          <dgm:bulletEnabled val="1"/>
        </dgm:presLayoutVars>
      </dgm:prSet>
      <dgm:spPr/>
    </dgm:pt>
    <dgm:pt modelId="{7829EFFA-DAA3-405F-9474-6F74BEF1CC87}" type="pres">
      <dgm:prSet presAssocID="{5745BD7A-C1F5-4549-9731-24D90F65040C}" presName="circleA" presStyleLbl="node1" presStyleIdx="4" presStyleCnt="7"/>
      <dgm:spPr/>
    </dgm:pt>
    <dgm:pt modelId="{C165F706-DD4B-4A02-802D-7EDE243DCE88}" type="pres">
      <dgm:prSet presAssocID="{5745BD7A-C1F5-4549-9731-24D90F65040C}" presName="spaceA" presStyleCnt="0"/>
      <dgm:spPr/>
    </dgm:pt>
    <dgm:pt modelId="{95244761-D267-4003-8BF2-082C1E18D945}" type="pres">
      <dgm:prSet presAssocID="{708C7DAE-8F5E-4A5B-9D99-C818A92C9671}" presName="space" presStyleCnt="0"/>
      <dgm:spPr/>
    </dgm:pt>
    <dgm:pt modelId="{62C72E2E-3122-4FC2-9FEC-2E56407C9D55}" type="pres">
      <dgm:prSet presAssocID="{E30CD1C9-8ABD-4615-BCD2-F8F87BF942BC}" presName="compositeB" presStyleCnt="0"/>
      <dgm:spPr/>
    </dgm:pt>
    <dgm:pt modelId="{DABF4A27-04E7-46A2-A2E5-5EDDD5028AA3}" type="pres">
      <dgm:prSet presAssocID="{E30CD1C9-8ABD-4615-BCD2-F8F87BF942BC}" presName="textB" presStyleLbl="revTx" presStyleIdx="5" presStyleCnt="7" custScaleX="221051">
        <dgm:presLayoutVars>
          <dgm:bulletEnabled val="1"/>
        </dgm:presLayoutVars>
      </dgm:prSet>
      <dgm:spPr/>
    </dgm:pt>
    <dgm:pt modelId="{56B6C336-DC5D-4716-B08F-102364319DC3}" type="pres">
      <dgm:prSet presAssocID="{E30CD1C9-8ABD-4615-BCD2-F8F87BF942BC}" presName="circleB" presStyleLbl="node1" presStyleIdx="5" presStyleCnt="7"/>
      <dgm:spPr/>
    </dgm:pt>
    <dgm:pt modelId="{0828595C-D877-4421-9725-7F69C450DDE3}" type="pres">
      <dgm:prSet presAssocID="{E30CD1C9-8ABD-4615-BCD2-F8F87BF942BC}" presName="spaceB" presStyleCnt="0"/>
      <dgm:spPr/>
    </dgm:pt>
    <dgm:pt modelId="{A2A2E6E8-353C-402F-993B-2A4F2F9FA639}" type="pres">
      <dgm:prSet presAssocID="{9246865E-4603-4571-8048-CCC4D4D8A7CE}" presName="space" presStyleCnt="0"/>
      <dgm:spPr/>
    </dgm:pt>
    <dgm:pt modelId="{EAD5FA86-04E7-471A-8443-5A151C8037B4}" type="pres">
      <dgm:prSet presAssocID="{97D02D16-DB37-4DB2-BC1D-B6DB8444437C}" presName="compositeA" presStyleCnt="0"/>
      <dgm:spPr/>
    </dgm:pt>
    <dgm:pt modelId="{B7E1CF15-58F7-4FFC-B8D3-2A8ECFB32404}" type="pres">
      <dgm:prSet presAssocID="{97D02D16-DB37-4DB2-BC1D-B6DB8444437C}" presName="textA" presStyleLbl="revTx" presStyleIdx="6" presStyleCnt="7" custScaleX="246059">
        <dgm:presLayoutVars>
          <dgm:bulletEnabled val="1"/>
        </dgm:presLayoutVars>
      </dgm:prSet>
      <dgm:spPr/>
    </dgm:pt>
    <dgm:pt modelId="{BC41530C-8D2F-4536-B11F-AA55526509A3}" type="pres">
      <dgm:prSet presAssocID="{97D02D16-DB37-4DB2-BC1D-B6DB8444437C}" presName="circleA" presStyleLbl="node1" presStyleIdx="6" presStyleCnt="7"/>
      <dgm:spPr/>
    </dgm:pt>
    <dgm:pt modelId="{0F02CE90-4FD7-4C8E-9418-F4CCC746F9EA}" type="pres">
      <dgm:prSet presAssocID="{97D02D16-DB37-4DB2-BC1D-B6DB8444437C}" presName="spaceA" presStyleCnt="0"/>
      <dgm:spPr/>
    </dgm:pt>
  </dgm:ptLst>
  <dgm:cxnLst>
    <dgm:cxn modelId="{184B0300-E922-4E3C-8FF1-E51EE3E48741}" type="presOf" srcId="{5745BD7A-C1F5-4549-9731-24D90F65040C}" destId="{511CE865-2AEC-47AD-A321-64D616C119F1}" srcOrd="0" destOrd="0" presId="urn:microsoft.com/office/officeart/2005/8/layout/hProcess11"/>
    <dgm:cxn modelId="{8141D506-5A14-40E3-8E2B-1B5E636348D0}" srcId="{8C3BD75A-32B6-4BAC-AD02-7D5BD0733BF9}" destId="{1BB722E0-B596-42D6-8A4C-1E85A2AF729E}" srcOrd="1" destOrd="0" parTransId="{05FFF492-F745-46C7-8E2F-07D4D5F6DDFE}" sibTransId="{016875A8-5D78-41B3-8955-E1A38A964983}"/>
    <dgm:cxn modelId="{84C03C34-BC5E-4EF7-8D01-F46D535AD058}" srcId="{8C3BD75A-32B6-4BAC-AD02-7D5BD0733BF9}" destId="{E30CD1C9-8ABD-4615-BCD2-F8F87BF942BC}" srcOrd="5" destOrd="0" parTransId="{5B52410E-CA32-4280-B5D6-E7CF6BEAC6CE}" sibTransId="{9246865E-4603-4571-8048-CCC4D4D8A7CE}"/>
    <dgm:cxn modelId="{D823CB4B-C20E-4A35-AB28-C8409013FE41}" srcId="{8C3BD75A-32B6-4BAC-AD02-7D5BD0733BF9}" destId="{E4745EBD-FE7A-48A0-8E0E-E5678A93BA97}" srcOrd="2" destOrd="0" parTransId="{14EBA07E-1C89-4B12-BFFF-9DF6384B9F20}" sibTransId="{5A843235-BA92-41B1-B621-460AF5981F81}"/>
    <dgm:cxn modelId="{D107E451-9EA3-475B-8EF9-DC414263D288}" type="presOf" srcId="{EBF30345-31B4-490A-91B2-3596EA0326A1}" destId="{17E15AF3-1DB5-4391-B8F9-6508031FDC3D}" srcOrd="0" destOrd="0" presId="urn:microsoft.com/office/officeart/2005/8/layout/hProcess11"/>
    <dgm:cxn modelId="{E8687476-99EA-4D1F-AE63-361269C630DB}" type="presOf" srcId="{1BB722E0-B596-42D6-8A4C-1E85A2AF729E}" destId="{6BCE1CA6-5F6F-4373-898F-00B6DF764365}" srcOrd="0" destOrd="0" presId="urn:microsoft.com/office/officeart/2005/8/layout/hProcess11"/>
    <dgm:cxn modelId="{B9AD3958-540B-4EB0-A108-B76A953ABCA4}" srcId="{8C3BD75A-32B6-4BAC-AD02-7D5BD0733BF9}" destId="{EBF30345-31B4-490A-91B2-3596EA0326A1}" srcOrd="0" destOrd="0" parTransId="{9E0A4192-8BBF-400F-AE59-81EEB5E1DF85}" sibTransId="{34842325-BF22-46D4-8E34-30F075D72751}"/>
    <dgm:cxn modelId="{0071277A-405C-48E1-982A-86D752B2669F}" type="presOf" srcId="{E30CD1C9-8ABD-4615-BCD2-F8F87BF942BC}" destId="{DABF4A27-04E7-46A2-A2E5-5EDDD5028AA3}" srcOrd="0" destOrd="0" presId="urn:microsoft.com/office/officeart/2005/8/layout/hProcess11"/>
    <dgm:cxn modelId="{CAB5959D-645D-4D18-8853-E938A44F842F}" type="presOf" srcId="{8C3BD75A-32B6-4BAC-AD02-7D5BD0733BF9}" destId="{FE74AE83-A6AA-49F4-850E-4250599DC3FB}" srcOrd="0" destOrd="0" presId="urn:microsoft.com/office/officeart/2005/8/layout/hProcess11"/>
    <dgm:cxn modelId="{BDE9FAAB-6C74-441A-B2CE-B0C45956CAC1}" srcId="{8C3BD75A-32B6-4BAC-AD02-7D5BD0733BF9}" destId="{5745BD7A-C1F5-4549-9731-24D90F65040C}" srcOrd="4" destOrd="0" parTransId="{D7F9FDFA-A7CC-430E-A4D6-2D5DC8B38182}" sibTransId="{708C7DAE-8F5E-4A5B-9D99-C818A92C9671}"/>
    <dgm:cxn modelId="{0351EEAF-760D-4DD6-9C2C-5104D16E0E87}" type="presOf" srcId="{E4745EBD-FE7A-48A0-8E0E-E5678A93BA97}" destId="{5892C378-7CF7-489E-A1C4-662EFD5F5272}" srcOrd="0" destOrd="0" presId="urn:microsoft.com/office/officeart/2005/8/layout/hProcess11"/>
    <dgm:cxn modelId="{1A2FABD4-CBAA-45D6-BA19-85C491C51F36}" type="presOf" srcId="{97D02D16-DB37-4DB2-BC1D-B6DB8444437C}" destId="{B7E1CF15-58F7-4FFC-B8D3-2A8ECFB32404}" srcOrd="0" destOrd="0" presId="urn:microsoft.com/office/officeart/2005/8/layout/hProcess11"/>
    <dgm:cxn modelId="{321B95D9-D90E-4012-A188-BF5433A8D4C4}" srcId="{8C3BD75A-32B6-4BAC-AD02-7D5BD0733BF9}" destId="{97D02D16-DB37-4DB2-BC1D-B6DB8444437C}" srcOrd="6" destOrd="0" parTransId="{A06FA213-D16D-4A81-97DF-AA98446F01FC}" sibTransId="{32A0B00A-39A6-4CD8-9BE9-E3B66DE160E5}"/>
    <dgm:cxn modelId="{447E99E4-CFBF-4C8E-8C8F-18B260D2BBE0}" type="presOf" srcId="{B54CB326-960E-4CC2-879D-144C5E5991DF}" destId="{563EB205-3C8C-43DE-9E08-3A3940885E55}" srcOrd="0" destOrd="0" presId="urn:microsoft.com/office/officeart/2005/8/layout/hProcess11"/>
    <dgm:cxn modelId="{DC0AC9FD-1A84-469D-A9D4-669EB2869DE5}" srcId="{8C3BD75A-32B6-4BAC-AD02-7D5BD0733BF9}" destId="{B54CB326-960E-4CC2-879D-144C5E5991DF}" srcOrd="3" destOrd="0" parTransId="{441E72BD-B4DE-45D5-81DF-399877E41B0C}" sibTransId="{9A1C15D6-5F2B-43D7-B035-A0D194811BCE}"/>
    <dgm:cxn modelId="{4B1D9C76-A5BC-48F5-B47E-30386A82DA4D}" type="presParOf" srcId="{FE74AE83-A6AA-49F4-850E-4250599DC3FB}" destId="{9E0ADE31-2BCF-4D6B-9CA1-B78B9B961C97}" srcOrd="0" destOrd="0" presId="urn:microsoft.com/office/officeart/2005/8/layout/hProcess11"/>
    <dgm:cxn modelId="{10F616DA-45D2-4A42-83D0-C7B93CEDA577}" type="presParOf" srcId="{FE74AE83-A6AA-49F4-850E-4250599DC3FB}" destId="{05D04776-C3D5-466F-9220-55604B6846A1}" srcOrd="1" destOrd="0" presId="urn:microsoft.com/office/officeart/2005/8/layout/hProcess11"/>
    <dgm:cxn modelId="{6BB51D15-712C-4EC3-942A-4338E0FFB804}" type="presParOf" srcId="{05D04776-C3D5-466F-9220-55604B6846A1}" destId="{3FDE3EDB-7E45-492C-A6AD-9B5D93C2255B}" srcOrd="0" destOrd="0" presId="urn:microsoft.com/office/officeart/2005/8/layout/hProcess11"/>
    <dgm:cxn modelId="{4991E53D-2AA0-4AC0-A1EB-540414FFCBB6}" type="presParOf" srcId="{3FDE3EDB-7E45-492C-A6AD-9B5D93C2255B}" destId="{17E15AF3-1DB5-4391-B8F9-6508031FDC3D}" srcOrd="0" destOrd="0" presId="urn:microsoft.com/office/officeart/2005/8/layout/hProcess11"/>
    <dgm:cxn modelId="{E9A895E6-23A0-4C6A-ACDB-EDCF4546311A}" type="presParOf" srcId="{3FDE3EDB-7E45-492C-A6AD-9B5D93C2255B}" destId="{EC61E759-8F3E-4E10-A1E8-114F982B07FA}" srcOrd="1" destOrd="0" presId="urn:microsoft.com/office/officeart/2005/8/layout/hProcess11"/>
    <dgm:cxn modelId="{630126C0-B386-4667-89FA-833A27AAA796}" type="presParOf" srcId="{3FDE3EDB-7E45-492C-A6AD-9B5D93C2255B}" destId="{2E9F86B0-A685-4CDC-B8D4-2D33DDEA7606}" srcOrd="2" destOrd="0" presId="urn:microsoft.com/office/officeart/2005/8/layout/hProcess11"/>
    <dgm:cxn modelId="{211A2A37-2F1C-415A-8F2F-B22063610CF1}" type="presParOf" srcId="{05D04776-C3D5-466F-9220-55604B6846A1}" destId="{AD71D58D-0466-4BF1-B656-617879D430A9}" srcOrd="1" destOrd="0" presId="urn:microsoft.com/office/officeart/2005/8/layout/hProcess11"/>
    <dgm:cxn modelId="{8E13AA08-828A-4EAF-BF16-E96F7C6B5254}" type="presParOf" srcId="{05D04776-C3D5-466F-9220-55604B6846A1}" destId="{AF73C7AA-D5E9-4AEA-A42A-155466C51616}" srcOrd="2" destOrd="0" presId="urn:microsoft.com/office/officeart/2005/8/layout/hProcess11"/>
    <dgm:cxn modelId="{5B3EE868-F1C7-41AB-B14B-CE961EEABF20}" type="presParOf" srcId="{AF73C7AA-D5E9-4AEA-A42A-155466C51616}" destId="{6BCE1CA6-5F6F-4373-898F-00B6DF764365}" srcOrd="0" destOrd="0" presId="urn:microsoft.com/office/officeart/2005/8/layout/hProcess11"/>
    <dgm:cxn modelId="{EB1BAA65-AB41-45E6-8668-E8F3BEDC38DE}" type="presParOf" srcId="{AF73C7AA-D5E9-4AEA-A42A-155466C51616}" destId="{0DD19FC6-E6C0-4748-A592-BC43CF8B354F}" srcOrd="1" destOrd="0" presId="urn:microsoft.com/office/officeart/2005/8/layout/hProcess11"/>
    <dgm:cxn modelId="{FEB632A4-22CC-42E5-AABE-5CF76B7DD56F}" type="presParOf" srcId="{AF73C7AA-D5E9-4AEA-A42A-155466C51616}" destId="{58913833-F3C7-4CCC-9C15-BBA3C059E521}" srcOrd="2" destOrd="0" presId="urn:microsoft.com/office/officeart/2005/8/layout/hProcess11"/>
    <dgm:cxn modelId="{9EF9F13C-801F-4B6B-BBFE-F1AEFD991346}" type="presParOf" srcId="{05D04776-C3D5-466F-9220-55604B6846A1}" destId="{6243D14D-A977-4391-B4D0-ABEF0F09F000}" srcOrd="3" destOrd="0" presId="urn:microsoft.com/office/officeart/2005/8/layout/hProcess11"/>
    <dgm:cxn modelId="{FABD76B7-E918-45B1-BC87-9F730D0A4C3D}" type="presParOf" srcId="{05D04776-C3D5-466F-9220-55604B6846A1}" destId="{6EC9E7FC-3F7A-4A57-B62B-3B4934CC43E0}" srcOrd="4" destOrd="0" presId="urn:microsoft.com/office/officeart/2005/8/layout/hProcess11"/>
    <dgm:cxn modelId="{94003541-B004-4D9D-9E6F-D3E8A8E37912}" type="presParOf" srcId="{6EC9E7FC-3F7A-4A57-B62B-3B4934CC43E0}" destId="{5892C378-7CF7-489E-A1C4-662EFD5F5272}" srcOrd="0" destOrd="0" presId="urn:microsoft.com/office/officeart/2005/8/layout/hProcess11"/>
    <dgm:cxn modelId="{5B14DA9F-894A-4C01-9CE7-D239F66BABBB}" type="presParOf" srcId="{6EC9E7FC-3F7A-4A57-B62B-3B4934CC43E0}" destId="{326BA41E-EA3B-4033-AA77-FB9195F1B1FD}" srcOrd="1" destOrd="0" presId="urn:microsoft.com/office/officeart/2005/8/layout/hProcess11"/>
    <dgm:cxn modelId="{36C800C4-BF1D-4976-8CB4-BEC0AA96B03B}" type="presParOf" srcId="{6EC9E7FC-3F7A-4A57-B62B-3B4934CC43E0}" destId="{7166BA20-5521-43D4-9073-60DC65977E2C}" srcOrd="2" destOrd="0" presId="urn:microsoft.com/office/officeart/2005/8/layout/hProcess11"/>
    <dgm:cxn modelId="{0355DBFA-B637-4230-97C2-0DF204B7DF9A}" type="presParOf" srcId="{05D04776-C3D5-466F-9220-55604B6846A1}" destId="{12303B01-7025-4F79-BBFA-D1F16EEA68DC}" srcOrd="5" destOrd="0" presId="urn:microsoft.com/office/officeart/2005/8/layout/hProcess11"/>
    <dgm:cxn modelId="{6B7CE6C1-FC6E-4BB2-9A63-97D545E4230D}" type="presParOf" srcId="{05D04776-C3D5-466F-9220-55604B6846A1}" destId="{1FA6941F-436C-4D03-B975-81F39B3C60C2}" srcOrd="6" destOrd="0" presId="urn:microsoft.com/office/officeart/2005/8/layout/hProcess11"/>
    <dgm:cxn modelId="{B07E73D3-BB6C-4373-8100-D5CDF2BA77C2}" type="presParOf" srcId="{1FA6941F-436C-4D03-B975-81F39B3C60C2}" destId="{563EB205-3C8C-43DE-9E08-3A3940885E55}" srcOrd="0" destOrd="0" presId="urn:microsoft.com/office/officeart/2005/8/layout/hProcess11"/>
    <dgm:cxn modelId="{26E11D31-F7A4-4F9F-BD8F-8803BD7F07D0}" type="presParOf" srcId="{1FA6941F-436C-4D03-B975-81F39B3C60C2}" destId="{0FC57A1A-2E08-4523-86C5-CB2BFACE0A12}" srcOrd="1" destOrd="0" presId="urn:microsoft.com/office/officeart/2005/8/layout/hProcess11"/>
    <dgm:cxn modelId="{C019971A-019D-423F-A7ED-41C61F9B2AE3}" type="presParOf" srcId="{1FA6941F-436C-4D03-B975-81F39B3C60C2}" destId="{E7C6076E-D174-45A5-95BD-10EF4CC6ACA1}" srcOrd="2" destOrd="0" presId="urn:microsoft.com/office/officeart/2005/8/layout/hProcess11"/>
    <dgm:cxn modelId="{27AA5442-F91D-4068-8D69-1CD2A26C3DFF}" type="presParOf" srcId="{05D04776-C3D5-466F-9220-55604B6846A1}" destId="{1B4038D7-883D-4628-B010-BBB1D6CCAC98}" srcOrd="7" destOrd="0" presId="urn:microsoft.com/office/officeart/2005/8/layout/hProcess11"/>
    <dgm:cxn modelId="{ECB36C07-D180-4296-B955-A664B6500295}" type="presParOf" srcId="{05D04776-C3D5-466F-9220-55604B6846A1}" destId="{E0E92BBD-2D95-4280-9666-FE64CD19198E}" srcOrd="8" destOrd="0" presId="urn:microsoft.com/office/officeart/2005/8/layout/hProcess11"/>
    <dgm:cxn modelId="{BE3292C2-34B5-4A8D-A82F-B0410075220D}" type="presParOf" srcId="{E0E92BBD-2D95-4280-9666-FE64CD19198E}" destId="{511CE865-2AEC-47AD-A321-64D616C119F1}" srcOrd="0" destOrd="0" presId="urn:microsoft.com/office/officeart/2005/8/layout/hProcess11"/>
    <dgm:cxn modelId="{2DFF4ADE-1EB8-472D-9F17-7D58159AAC1E}" type="presParOf" srcId="{E0E92BBD-2D95-4280-9666-FE64CD19198E}" destId="{7829EFFA-DAA3-405F-9474-6F74BEF1CC87}" srcOrd="1" destOrd="0" presId="urn:microsoft.com/office/officeart/2005/8/layout/hProcess11"/>
    <dgm:cxn modelId="{0455D882-761D-4662-897E-B0E1F824FFDC}" type="presParOf" srcId="{E0E92BBD-2D95-4280-9666-FE64CD19198E}" destId="{C165F706-DD4B-4A02-802D-7EDE243DCE88}" srcOrd="2" destOrd="0" presId="urn:microsoft.com/office/officeart/2005/8/layout/hProcess11"/>
    <dgm:cxn modelId="{D4FA1791-32CA-49AB-A02A-D3E9A09F9BD9}" type="presParOf" srcId="{05D04776-C3D5-466F-9220-55604B6846A1}" destId="{95244761-D267-4003-8BF2-082C1E18D945}" srcOrd="9" destOrd="0" presId="urn:microsoft.com/office/officeart/2005/8/layout/hProcess11"/>
    <dgm:cxn modelId="{E313FE48-C862-42B9-AF29-3404538715C8}" type="presParOf" srcId="{05D04776-C3D5-466F-9220-55604B6846A1}" destId="{62C72E2E-3122-4FC2-9FEC-2E56407C9D55}" srcOrd="10" destOrd="0" presId="urn:microsoft.com/office/officeart/2005/8/layout/hProcess11"/>
    <dgm:cxn modelId="{761286C8-451D-4DFC-9C36-C7C371E503E6}" type="presParOf" srcId="{62C72E2E-3122-4FC2-9FEC-2E56407C9D55}" destId="{DABF4A27-04E7-46A2-A2E5-5EDDD5028AA3}" srcOrd="0" destOrd="0" presId="urn:microsoft.com/office/officeart/2005/8/layout/hProcess11"/>
    <dgm:cxn modelId="{0DEDE012-428F-4E20-B4FB-F7AA1DE4840D}" type="presParOf" srcId="{62C72E2E-3122-4FC2-9FEC-2E56407C9D55}" destId="{56B6C336-DC5D-4716-B08F-102364319DC3}" srcOrd="1" destOrd="0" presId="urn:microsoft.com/office/officeart/2005/8/layout/hProcess11"/>
    <dgm:cxn modelId="{B2FFCE32-083E-4E9A-A9E5-96CF672775B1}" type="presParOf" srcId="{62C72E2E-3122-4FC2-9FEC-2E56407C9D55}" destId="{0828595C-D877-4421-9725-7F69C450DDE3}" srcOrd="2" destOrd="0" presId="urn:microsoft.com/office/officeart/2005/8/layout/hProcess11"/>
    <dgm:cxn modelId="{C468C765-0D25-48B7-834B-77534B77DD55}" type="presParOf" srcId="{05D04776-C3D5-466F-9220-55604B6846A1}" destId="{A2A2E6E8-353C-402F-993B-2A4F2F9FA639}" srcOrd="11" destOrd="0" presId="urn:microsoft.com/office/officeart/2005/8/layout/hProcess11"/>
    <dgm:cxn modelId="{C8BAFB96-E5DD-46E8-B436-3103D538E256}" type="presParOf" srcId="{05D04776-C3D5-466F-9220-55604B6846A1}" destId="{EAD5FA86-04E7-471A-8443-5A151C8037B4}" srcOrd="12" destOrd="0" presId="urn:microsoft.com/office/officeart/2005/8/layout/hProcess11"/>
    <dgm:cxn modelId="{747F10F2-BE19-492F-926B-AA4EB955B0FF}" type="presParOf" srcId="{EAD5FA86-04E7-471A-8443-5A151C8037B4}" destId="{B7E1CF15-58F7-4FFC-B8D3-2A8ECFB32404}" srcOrd="0" destOrd="0" presId="urn:microsoft.com/office/officeart/2005/8/layout/hProcess11"/>
    <dgm:cxn modelId="{FC77937D-8B33-47A3-BEFF-8502E7946BAC}" type="presParOf" srcId="{EAD5FA86-04E7-471A-8443-5A151C8037B4}" destId="{BC41530C-8D2F-4536-B11F-AA55526509A3}" srcOrd="1" destOrd="0" presId="urn:microsoft.com/office/officeart/2005/8/layout/hProcess11"/>
    <dgm:cxn modelId="{3B1F1133-28BF-4734-93B4-7677BF2289C0}" type="presParOf" srcId="{EAD5FA86-04E7-471A-8443-5A151C8037B4}" destId="{0F02CE90-4FD7-4C8E-9418-F4CCC746F9E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ADE31-2BCF-4D6B-9CA1-B78B9B961C97}">
      <dsp:nvSpPr>
        <dsp:cNvPr id="0" name=""/>
        <dsp:cNvSpPr/>
      </dsp:nvSpPr>
      <dsp:spPr>
        <a:xfrm>
          <a:off x="0" y="1371599"/>
          <a:ext cx="11887200" cy="182880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15AF3-1DB5-4391-B8F9-6508031FDC3D}">
      <dsp:nvSpPr>
        <dsp:cNvPr id="0" name=""/>
        <dsp:cNvSpPr/>
      </dsp:nvSpPr>
      <dsp:spPr>
        <a:xfrm>
          <a:off x="540" y="0"/>
          <a:ext cx="1499394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March-April 2015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Third hearing and appeal</a:t>
          </a:r>
        </a:p>
      </dsp:txBody>
      <dsp:txXfrm>
        <a:off x="540" y="0"/>
        <a:ext cx="1499394" cy="1828800"/>
      </dsp:txXfrm>
    </dsp:sp>
    <dsp:sp modelId="{EC61E759-8F3E-4E10-A1E8-114F982B07FA}">
      <dsp:nvSpPr>
        <dsp:cNvPr id="0" name=""/>
        <dsp:cNvSpPr/>
      </dsp:nvSpPr>
      <dsp:spPr>
        <a:xfrm>
          <a:off x="521638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CE1CA6-5F6F-4373-898F-00B6DF764365}">
      <dsp:nvSpPr>
        <dsp:cNvPr id="0" name=""/>
        <dsp:cNvSpPr/>
      </dsp:nvSpPr>
      <dsp:spPr>
        <a:xfrm>
          <a:off x="1520002" y="2743199"/>
          <a:ext cx="1656263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June 2015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UK reaches out to schedule fourth hearing</a:t>
          </a:r>
        </a:p>
      </dsp:txBody>
      <dsp:txXfrm>
        <a:off x="1520002" y="2743199"/>
        <a:ext cx="1656263" cy="1828800"/>
      </dsp:txXfrm>
    </dsp:sp>
    <dsp:sp modelId="{0DD19FC6-E6C0-4748-A592-BC43CF8B354F}">
      <dsp:nvSpPr>
        <dsp:cNvPr id="0" name=""/>
        <dsp:cNvSpPr/>
      </dsp:nvSpPr>
      <dsp:spPr>
        <a:xfrm>
          <a:off x="2131169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2C378-7CF7-489E-A1C4-662EFD5F5272}">
      <dsp:nvSpPr>
        <dsp:cNvPr id="0" name=""/>
        <dsp:cNvSpPr/>
      </dsp:nvSpPr>
      <dsp:spPr>
        <a:xfrm>
          <a:off x="3219603" y="0"/>
          <a:ext cx="1059625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October 2015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Doe files lawsuit</a:t>
          </a:r>
        </a:p>
      </dsp:txBody>
      <dsp:txXfrm>
        <a:off x="3219603" y="0"/>
        <a:ext cx="1059625" cy="1828800"/>
      </dsp:txXfrm>
    </dsp:sp>
    <dsp:sp modelId="{326BA41E-EA3B-4033-AA77-FB9195F1B1FD}">
      <dsp:nvSpPr>
        <dsp:cNvPr id="0" name=""/>
        <dsp:cNvSpPr/>
      </dsp:nvSpPr>
      <dsp:spPr>
        <a:xfrm>
          <a:off x="3520816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B205-3C8C-43DE-9E08-3A3940885E55}">
      <dsp:nvSpPr>
        <dsp:cNvPr id="0" name=""/>
        <dsp:cNvSpPr/>
      </dsp:nvSpPr>
      <dsp:spPr>
        <a:xfrm>
          <a:off x="4310931" y="2743199"/>
          <a:ext cx="1568302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January 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Doe discloses that no fourth hearing was scheduled</a:t>
          </a:r>
        </a:p>
      </dsp:txBody>
      <dsp:txXfrm>
        <a:off x="4310931" y="2743199"/>
        <a:ext cx="1568302" cy="1828800"/>
      </dsp:txXfrm>
    </dsp:sp>
    <dsp:sp modelId="{0FC57A1A-2E08-4523-86C5-CB2BFACE0A12}">
      <dsp:nvSpPr>
        <dsp:cNvPr id="0" name=""/>
        <dsp:cNvSpPr/>
      </dsp:nvSpPr>
      <dsp:spPr>
        <a:xfrm>
          <a:off x="4866482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CE865-2AEC-47AD-A321-64D616C119F1}">
      <dsp:nvSpPr>
        <dsp:cNvPr id="0" name=""/>
        <dsp:cNvSpPr/>
      </dsp:nvSpPr>
      <dsp:spPr>
        <a:xfrm>
          <a:off x="5910935" y="0"/>
          <a:ext cx="1761902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September 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Court criticized UK for not holding a fourth hearing</a:t>
          </a:r>
        </a:p>
      </dsp:txBody>
      <dsp:txXfrm>
        <a:off x="5910935" y="0"/>
        <a:ext cx="1761902" cy="1828800"/>
      </dsp:txXfrm>
    </dsp:sp>
    <dsp:sp modelId="{7829EFFA-DAA3-405F-9474-6F74BEF1CC87}">
      <dsp:nvSpPr>
        <dsp:cNvPr id="0" name=""/>
        <dsp:cNvSpPr/>
      </dsp:nvSpPr>
      <dsp:spPr>
        <a:xfrm>
          <a:off x="6563286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F4A27-04E7-46A2-A2E5-5EDDD5028AA3}">
      <dsp:nvSpPr>
        <dsp:cNvPr id="0" name=""/>
        <dsp:cNvSpPr/>
      </dsp:nvSpPr>
      <dsp:spPr>
        <a:xfrm>
          <a:off x="7704540" y="2743199"/>
          <a:ext cx="1401566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October 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Fourth hearing cancelled day-of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704540" y="2743199"/>
        <a:ext cx="1401566" cy="1828800"/>
      </dsp:txXfrm>
    </dsp:sp>
    <dsp:sp modelId="{56B6C336-DC5D-4716-B08F-102364319DC3}">
      <dsp:nvSpPr>
        <dsp:cNvPr id="0" name=""/>
        <dsp:cNvSpPr/>
      </dsp:nvSpPr>
      <dsp:spPr>
        <a:xfrm>
          <a:off x="8176723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1CF15-58F7-4FFC-B8D3-2A8ECFB32404}">
      <dsp:nvSpPr>
        <dsp:cNvPr id="0" name=""/>
        <dsp:cNvSpPr/>
      </dsp:nvSpPr>
      <dsp:spPr>
        <a:xfrm>
          <a:off x="9137809" y="0"/>
          <a:ext cx="1560129" cy="182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January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Fourth hearing occurs</a:t>
          </a:r>
        </a:p>
      </dsp:txBody>
      <dsp:txXfrm>
        <a:off x="9137809" y="0"/>
        <a:ext cx="1560129" cy="1828800"/>
      </dsp:txXfrm>
    </dsp:sp>
    <dsp:sp modelId="{BC41530C-8D2F-4536-B11F-AA55526509A3}">
      <dsp:nvSpPr>
        <dsp:cNvPr id="0" name=""/>
        <dsp:cNvSpPr/>
      </dsp:nvSpPr>
      <dsp:spPr>
        <a:xfrm>
          <a:off x="9689274" y="2057400"/>
          <a:ext cx="457200" cy="4572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4F272E-DD12-4903-84EA-34D3E9F51F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B066-630F-4512-A4D4-024444552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7E19-9DD6-46EB-A52A-E82DB10677B7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2F7C3-44B9-4FB2-9C8C-B695C0F163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F47C5-358E-4516-A3DB-CC010A9B8C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28B31-B298-4A7A-8C82-CC046F9C1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46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E30F2-1D21-4B0D-A9E1-CC68E80FBA56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6360" y="674370"/>
            <a:ext cx="4145280" cy="233172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221672"/>
            <a:ext cx="5486400" cy="53508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5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text styles</a:t>
            </a:r>
          </a:p>
          <a:p>
            <a:pPr marL="401638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5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6286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5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860425" marR="0" lvl="3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−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5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1085850" marR="0" lvl="4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5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2189" y="8685212"/>
            <a:ext cx="489903" cy="2759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A77D-599F-4171-8431-1AF9F2090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9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33A77D-599F-4171-8431-1AF9F2090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6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Plaintiffs had individual claims that connected back to their heightened risk claims</a:t>
            </a:r>
          </a:p>
          <a:p>
            <a:r>
              <a:rPr lang="en-US" dirty="0"/>
              <a:t>Plaintiffs alleged Title IX policies are deficient, too</a:t>
            </a:r>
          </a:p>
          <a:p>
            <a:pPr lvl="1"/>
            <a:r>
              <a:rPr lang="en-US" dirty="0"/>
              <a:t>Investigated by several regulatory agencies or task forces</a:t>
            </a:r>
          </a:p>
          <a:p>
            <a:pPr lvl="1"/>
            <a:r>
              <a:rPr lang="en-US" dirty="0"/>
              <a:t>Clery noncompliance</a:t>
            </a:r>
          </a:p>
          <a:p>
            <a:pPr lvl="1"/>
            <a:r>
              <a:rPr lang="en-US" dirty="0"/>
              <a:t>Audit by external consultants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3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Merely pushing troublesome fraternities off-campus enables further poor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3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861FE-F765-5832-8501-775771C4B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2068BC-F3A7-D957-36E0-825B80C10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FCD6C0-D663-652F-EC32-0D0C871D4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Merely pushing troublesome fraternities off-campus enables further poor behavior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4B683-568A-0F82-12E6-43091EBEB8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dirty="0"/>
              <a:t>First hearing</a:t>
            </a:r>
            <a:r>
              <a:rPr lang="en-US" sz="2000" dirty="0"/>
              <a:t>: Scheduled within a week of the reported rape, Respondent could not attend and submitted a written statement</a:t>
            </a:r>
          </a:p>
          <a:p>
            <a:pPr lvl="1"/>
            <a:r>
              <a:rPr lang="en-US" sz="2000" dirty="0"/>
              <a:t>Respondent found responsible, expelled</a:t>
            </a:r>
          </a:p>
          <a:p>
            <a:pPr lvl="1"/>
            <a:r>
              <a:rPr lang="en-US" sz="2000" dirty="0"/>
              <a:t>Appeal panel ordered a new hearing because the Respondent was not present for the hearing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Second hearing</a:t>
            </a:r>
            <a:r>
              <a:rPr lang="en-US" sz="2000" dirty="0"/>
              <a:t>: Held two weeks after the reversal, Doe did not attend out of concerns for re-traumatization </a:t>
            </a:r>
          </a:p>
          <a:p>
            <a:pPr lvl="1"/>
            <a:r>
              <a:rPr lang="en-US" sz="2000" dirty="0"/>
              <a:t>Panel used Doe’s recorded statements from first hearing </a:t>
            </a:r>
          </a:p>
          <a:p>
            <a:pPr lvl="1"/>
            <a:r>
              <a:rPr lang="en-US" sz="2000" dirty="0"/>
              <a:t>Same outcome as first hearing</a:t>
            </a:r>
          </a:p>
          <a:p>
            <a:pPr lvl="1"/>
            <a:r>
              <a:rPr lang="en-US" sz="2000" dirty="0"/>
              <a:t>Appeal panel ordered a new hearing because the panel used Doe’s statements from first hearing and Doe’s absence denied Respondent ability to cross examine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Third hearing</a:t>
            </a:r>
            <a:r>
              <a:rPr lang="en-US" sz="2000" dirty="0"/>
              <a:t>: Held in March 2015, six months after incident occurred, Doe attended by phone</a:t>
            </a:r>
          </a:p>
          <a:p>
            <a:pPr lvl="1"/>
            <a:r>
              <a:rPr lang="en-US" sz="2000" dirty="0"/>
              <a:t>Panel found Respondent responsible, suspended for five years</a:t>
            </a:r>
          </a:p>
          <a:p>
            <a:pPr lvl="1"/>
            <a:r>
              <a:rPr lang="en-US" sz="2000" dirty="0"/>
              <a:t>Appeal panel ordered a new hearing because two officers were permitted to testify in each other’s presence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07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0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Respondent found not responsible in fourth hearing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Rested on credibility and minor inconsistencies in Doe’s testimony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analysis of whether the sexual activity was consensual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Doe argued on appeal: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panel permitted irrelevant questions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officer should have been called as a witness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Respondent permitted to ask leading questions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Respondent’s police officer witness permitted to submit a statement without cross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panel failed to decide whether non-consensual sex occurred</a:t>
            </a:r>
          </a:p>
          <a:p>
            <a:r>
              <a:rPr lang="en-US" sz="2200" dirty="0"/>
              <a:t>UK responded to appeal, criticizing the panel for not determining whether sexual activity was consensual and for resting its credibility analysis on irrelevant details</a:t>
            </a:r>
          </a:p>
          <a:p>
            <a:pPr lvl="1"/>
            <a:r>
              <a:rPr lang="en-US" sz="2200" dirty="0"/>
              <a:t>Labeled Doe’s other arguments as without merit and advocating that the appeal be denied</a:t>
            </a:r>
          </a:p>
          <a:p>
            <a:r>
              <a:rPr lang="en-US" sz="2200" dirty="0"/>
              <a:t>Anonymous information that Police Chief had interfered</a:t>
            </a:r>
          </a:p>
          <a:p>
            <a:pPr lvl="1"/>
            <a:r>
              <a:rPr lang="en-US" sz="2200" dirty="0"/>
              <a:t>TIXC made no effort to contact officer, did not inform appeals board </a:t>
            </a:r>
          </a:p>
          <a:p>
            <a:r>
              <a:rPr lang="en-US" sz="2200" dirty="0"/>
              <a:t>Appeal denied</a:t>
            </a:r>
          </a:p>
          <a:p>
            <a:endParaRPr lang="en-US" dirty="0"/>
          </a:p>
          <a:p>
            <a:r>
              <a:rPr lang="en-US" dirty="0"/>
              <a:t>Doe dismissed her initial lawsuit and brought a retaliation lawsuit instead</a:t>
            </a:r>
          </a:p>
          <a:p>
            <a:r>
              <a:rPr lang="en-US" dirty="0"/>
              <a:t>Retaliation claims require:</a:t>
            </a:r>
          </a:p>
          <a:p>
            <a:pPr lvl="1"/>
            <a:r>
              <a:rPr lang="en-US" dirty="0"/>
              <a:t>Doe engaged in a protected activity</a:t>
            </a:r>
          </a:p>
          <a:p>
            <a:pPr lvl="1"/>
            <a:r>
              <a:rPr lang="en-US" dirty="0"/>
              <a:t>The institution knew of the protected activity</a:t>
            </a:r>
          </a:p>
          <a:p>
            <a:pPr lvl="1"/>
            <a:r>
              <a:rPr lang="en-US" b="1" dirty="0"/>
              <a:t>Doe suffered an adverse institution-related action</a:t>
            </a:r>
          </a:p>
          <a:p>
            <a:pPr lvl="1"/>
            <a:r>
              <a:rPr lang="en-US" dirty="0"/>
              <a:t>A casual connection exists between the protected activity and the adverse action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0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5725" y="674688"/>
            <a:ext cx="4146550" cy="233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3A77D-599F-4171-8431-1AF9F209047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28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 + Athletic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ty skyline with a body of water&#10;&#10;Description automatically generated">
            <a:extLst>
              <a:ext uri="{FF2B5EF4-FFF2-40B4-BE49-F238E27FC236}">
                <a16:creationId xmlns:a16="http://schemas.microsoft.com/office/drawing/2014/main" id="{F5743C69-FE3A-9E35-392C-BC4075A63E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r="8919"/>
          <a:stretch/>
        </p:blipFill>
        <p:spPr>
          <a:xfrm>
            <a:off x="-18" y="2374"/>
            <a:ext cx="12191980" cy="6865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FB95D8-F338-4F75-8883-F7B51144DEB2}"/>
              </a:ext>
            </a:extLst>
          </p:cNvPr>
          <p:cNvSpPr/>
          <p:nvPr userDrawn="1"/>
        </p:nvSpPr>
        <p:spPr>
          <a:xfrm>
            <a:off x="1" y="0"/>
            <a:ext cx="1219198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A913D-DC8D-4767-B734-B883C8FB8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57541"/>
            <a:ext cx="9144000" cy="126951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6EE1-4A96-4E12-96E0-5F6F959FF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6258"/>
            <a:ext cx="914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706DA-8668-4135-83B7-2DACDF114B3C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7AF3841-9AA5-44B5-B14C-C83A3F3E1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045667"/>
            <a:ext cx="1698170" cy="338554"/>
          </a:xfrm>
          <a:solidFill>
            <a:schemeClr val="accent2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01, 2024</a:t>
            </a:r>
          </a:p>
        </p:txBody>
      </p:sp>
      <p:grpSp>
        <p:nvGrpSpPr>
          <p:cNvPr id="28" name="Graphic 10">
            <a:extLst>
              <a:ext uri="{FF2B5EF4-FFF2-40B4-BE49-F238E27FC236}">
                <a16:creationId xmlns:a16="http://schemas.microsoft.com/office/drawing/2014/main" id="{2E26FF66-89EB-4145-ACDA-D1A81988C20D}"/>
              </a:ext>
            </a:extLst>
          </p:cNvPr>
          <p:cNvGrpSpPr/>
          <p:nvPr userDrawn="1"/>
        </p:nvGrpSpPr>
        <p:grpSpPr>
          <a:xfrm rot="10800000">
            <a:off x="0" y="0"/>
            <a:ext cx="1390650" cy="1390650"/>
            <a:chOff x="0" y="0"/>
            <a:chExt cx="1390650" cy="13906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063E16-6BE7-48E3-A7F7-91BFC6CFABC2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8CE357-BC45-482C-8984-53EA41E77F81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AA4AA1-E130-4408-A781-B6A189061101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aphic 10">
            <a:extLst>
              <a:ext uri="{FF2B5EF4-FFF2-40B4-BE49-F238E27FC236}">
                <a16:creationId xmlns:a16="http://schemas.microsoft.com/office/drawing/2014/main" id="{91981659-D99F-4E7F-8458-61E6E15B6311}"/>
              </a:ext>
            </a:extLst>
          </p:cNvPr>
          <p:cNvGrpSpPr/>
          <p:nvPr userDrawn="1"/>
        </p:nvGrpSpPr>
        <p:grpSpPr>
          <a:xfrm>
            <a:off x="10801332" y="5477398"/>
            <a:ext cx="1390650" cy="1390650"/>
            <a:chOff x="0" y="0"/>
            <a:chExt cx="1390650" cy="13906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D99C69-C74E-4E78-B4A1-5436579541E3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ACD6A7-BC1A-42DB-8E32-F19618E9E26B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317B815-AA02-48F4-9B06-30C81C5A4A9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6DF19820-EF30-1849-319C-CE0EB187E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2" y="0"/>
            <a:ext cx="3140015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3FFB-7AB4-4FF1-BAEA-37FCA862C8A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 marL="1143000" indent="-228600">
              <a:buClr>
                <a:schemeClr val="tx2"/>
              </a:buClr>
              <a:buFont typeface="Assistant" pitchFamily="2" charset="-79"/>
              <a:buChar char="–"/>
              <a:defRPr sz="2400"/>
            </a:lvl3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F592D-6220-AD44-CCA4-DFE9E7667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853E-F8D2-4F4D-92A2-95065C6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870" y="6356350"/>
            <a:ext cx="56018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436B082-528E-919A-7DD3-461DEC0AC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69197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88705C-9DE4-C19F-7939-83FB4955D7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13748" y="0"/>
            <a:ext cx="5178251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3FFB-7AB4-4FF1-BAEA-37FCA862C8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73342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 marL="1143000" indent="-228600">
              <a:buClr>
                <a:schemeClr val="tx2"/>
              </a:buClr>
              <a:buFont typeface="Assistant" pitchFamily="2" charset="-79"/>
              <a:buChar char="–"/>
              <a:defRPr sz="2400"/>
            </a:lvl3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0F592D-6220-AD44-CCA4-DFE9E7667F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73342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0853E-F8D2-4F4D-92A2-95065C6C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6870" y="6356350"/>
            <a:ext cx="56018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436B082-528E-919A-7DD3-461DEC0AC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7773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3F96-6FBB-42CF-B0D8-C7413A90F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2A050-6F9D-48BA-B29F-02132A5EE9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3843B-CB16-4581-A270-4843DBCAC2D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A17D6-4F3A-4C39-8E94-06E6E4DAE62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2D23E-F43E-4A9E-B6E2-3D378C607D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/>
            </a:lvl1pPr>
            <a:lvl2pPr marL="685800" indent="-228600">
              <a:buFont typeface="Wingdings" panose="05000000000000000000" pitchFamily="2" charset="2"/>
              <a:buChar char="§"/>
              <a:defRPr sz="24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6DB0B-BA6B-48F4-BE93-2727C46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9D50081-617A-72A4-7F61-AFBB726C5F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03321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C612C9-8044-4F7F-DBD1-DFEC148C7FA8}"/>
              </a:ext>
            </a:extLst>
          </p:cNvPr>
          <p:cNvSpPr/>
          <p:nvPr userDrawn="1"/>
        </p:nvSpPr>
        <p:spPr>
          <a:xfrm>
            <a:off x="-7536" y="-4763"/>
            <a:ext cx="5611812" cy="68627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F9898-5452-4FF2-8BF0-6E30B7FE9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19124"/>
            <a:ext cx="3932237" cy="1637578"/>
          </a:xfrm>
        </p:spPr>
        <p:txBody>
          <a:bodyPr anchor="b">
            <a:noAutofit/>
          </a:bodyPr>
          <a:lstStyle>
            <a:lvl1pPr>
              <a:defRPr sz="4400" b="0">
                <a:solidFill>
                  <a:schemeClr val="bg1"/>
                </a:solidFill>
                <a:latin typeface="Assistant ExtraBold" pitchFamily="2" charset="-79"/>
                <a:cs typeface="Assistant ExtraBold" pitchFamily="2" charset="-79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6D462-C309-48D6-B90E-132B216576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43574" y="987425"/>
            <a:ext cx="5611813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CB785-BACC-41FA-871C-00481A50F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39987"/>
            <a:ext cx="3932237" cy="3421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0F320-BDF2-4B3C-A3C4-93839ABEC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4B88-95AC-E431-30DD-E1EA2D82D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  <p:pic>
        <p:nvPicPr>
          <p:cNvPr id="12" name="Picture 1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8963069-494C-ADC6-325F-6306FACA4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6" y="6296596"/>
            <a:ext cx="885394" cy="484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CDAF1B-55AC-55E0-6171-E6757694E57C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01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8DD7-124E-4A18-9296-D304DC30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45227-7359-4F14-A4E3-969A36AC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128C11-87CD-15E1-048A-0DCC6F63F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74594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8DD7-124E-4A18-9296-D304DC30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45227-7359-4F14-A4E3-969A36AC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128C11-87CD-15E1-048A-0DCC6F63F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764C9-EB9E-ADE0-34BE-0AABD60920A1}"/>
              </a:ext>
            </a:extLst>
          </p:cNvPr>
          <p:cNvSpPr/>
          <p:nvPr userDrawn="1"/>
        </p:nvSpPr>
        <p:spPr>
          <a:xfrm>
            <a:off x="838200" y="2907317"/>
            <a:ext cx="3154680" cy="3154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93E54B-0142-F0B4-98EF-635AD253F026}"/>
              </a:ext>
            </a:extLst>
          </p:cNvPr>
          <p:cNvSpPr/>
          <p:nvPr userDrawn="1"/>
        </p:nvSpPr>
        <p:spPr>
          <a:xfrm>
            <a:off x="4518660" y="2907317"/>
            <a:ext cx="3154680" cy="3154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2ABE7-76C5-A70E-423D-D2A71AD0FC73}"/>
              </a:ext>
            </a:extLst>
          </p:cNvPr>
          <p:cNvSpPr/>
          <p:nvPr userDrawn="1"/>
        </p:nvSpPr>
        <p:spPr>
          <a:xfrm>
            <a:off x="8199120" y="2907317"/>
            <a:ext cx="3154680" cy="3154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1B86E5-DBD8-9575-6735-FC662066F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9600"/>
            <a:ext cx="10515600" cy="903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53744A-1BE1-0961-12DE-FE21D63B23F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2906713"/>
            <a:ext cx="3154363" cy="3155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C121BA1-5D44-7A60-2359-ADC28BF15C0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2721" y="2906047"/>
            <a:ext cx="3154363" cy="3155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40850986-11A9-008D-DF2B-72056EA8F32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21944" y="2919877"/>
            <a:ext cx="3154363" cy="3154680"/>
          </a:xfrm>
        </p:spPr>
        <p:txBody>
          <a:bodyPr/>
          <a:lstStyle/>
          <a:p>
            <a:pPr lvl="0"/>
            <a:r>
              <a:rPr lang="en-US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38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6237A-8481-462B-A603-180EBC4F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104A27-34E2-66D8-A759-13FCC4B8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33149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6237A-8481-462B-A603-180EBC4F4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E6F73D-5B99-417F-82E5-B90A998CE5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F104A27-34E2-66D8-A759-13FCC4B82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  <p:grpSp>
        <p:nvGrpSpPr>
          <p:cNvPr id="3" name="Graphic 10">
            <a:extLst>
              <a:ext uri="{FF2B5EF4-FFF2-40B4-BE49-F238E27FC236}">
                <a16:creationId xmlns:a16="http://schemas.microsoft.com/office/drawing/2014/main" id="{F7CBF673-3E82-C36A-D4CD-3127EEF91FA8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CB9584-841B-6FD6-2257-5467B905DBDB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4E2A47-1B8E-4809-7066-E9A63043AFF3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A111AB-0935-AF01-29DF-33DB1BB10D79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6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79BB-17BE-9993-5779-6EEB8372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827-0BA4-0068-5AFC-38F84FB14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B09BE-C0C9-87D9-C8ED-541F62B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id="{DBD34085-62EF-0E70-ED7A-868815F88035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D7A64A-B46B-769E-3C3B-FF595B97D56A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5CC6C0-C3B2-C964-A65A-C484C362FC89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33A4E4-F85D-1CF5-EC6D-4C4690285EB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DF4EE21-74D5-26AD-73F2-AB2719586165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2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79BB-17BE-9993-5779-6EEB8372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827-0BA4-0068-5AFC-38F84FB14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B09BE-C0C9-87D9-C8ED-541F62B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4EE21-74D5-26AD-73F2-AB2719586165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9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 - 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47B87D-B69A-4037-85E9-3F6E3CE758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36E4D-F669-4EE5-A82E-7ADD0A52E7EB}"/>
              </a:ext>
            </a:extLst>
          </p:cNvPr>
          <p:cNvSpPr/>
          <p:nvPr userDrawn="1"/>
        </p:nvSpPr>
        <p:spPr>
          <a:xfrm>
            <a:off x="-19" y="-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283E4-BF1F-4739-AC10-5F88D9C4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4" r="18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A913D-DC8D-4767-B734-B883C8FB8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57541"/>
            <a:ext cx="9144000" cy="126951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6EE1-4A96-4E12-96E0-5F6F959FF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6258"/>
            <a:ext cx="914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706DA-8668-4135-83B7-2DACDF114B3C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7AF3841-9AA5-44B5-B14C-C83A3F3E1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81" y="2043994"/>
            <a:ext cx="1698170" cy="338554"/>
          </a:xfrm>
          <a:solidFill>
            <a:schemeClr val="accent2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01, 2024</a:t>
            </a:r>
          </a:p>
        </p:txBody>
      </p:sp>
      <p:grpSp>
        <p:nvGrpSpPr>
          <p:cNvPr id="28" name="Graphic 10">
            <a:extLst>
              <a:ext uri="{FF2B5EF4-FFF2-40B4-BE49-F238E27FC236}">
                <a16:creationId xmlns:a16="http://schemas.microsoft.com/office/drawing/2014/main" id="{2E26FF66-89EB-4145-ACDA-D1A81988C20D}"/>
              </a:ext>
            </a:extLst>
          </p:cNvPr>
          <p:cNvGrpSpPr/>
          <p:nvPr userDrawn="1"/>
        </p:nvGrpSpPr>
        <p:grpSpPr>
          <a:xfrm rot="10800000">
            <a:off x="0" y="0"/>
            <a:ext cx="1390650" cy="1390650"/>
            <a:chOff x="0" y="0"/>
            <a:chExt cx="1390650" cy="13906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063E16-6BE7-48E3-A7F7-91BFC6CFABC2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8CE357-BC45-482C-8984-53EA41E77F81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AA4AA1-E130-4408-A781-B6A189061101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aphic 10">
            <a:extLst>
              <a:ext uri="{FF2B5EF4-FFF2-40B4-BE49-F238E27FC236}">
                <a16:creationId xmlns:a16="http://schemas.microsoft.com/office/drawing/2014/main" id="{91981659-D99F-4E7F-8458-61E6E15B6311}"/>
              </a:ext>
            </a:extLst>
          </p:cNvPr>
          <p:cNvGrpSpPr/>
          <p:nvPr userDrawn="1"/>
        </p:nvGrpSpPr>
        <p:grpSpPr>
          <a:xfrm>
            <a:off x="10801332" y="5477398"/>
            <a:ext cx="1390650" cy="1390650"/>
            <a:chOff x="0" y="0"/>
            <a:chExt cx="1390650" cy="13906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D99C69-C74E-4E78-B4A1-5436579541E3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ACD6A7-BC1A-42DB-8E32-F19618E9E26B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317B815-AA02-48F4-9B06-30C81C5A4A9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91A0CB6A-3F2E-A1AC-EED1-857023C8A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2" y="0"/>
            <a:ext cx="3140015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47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79BB-17BE-9993-5779-6EEB8372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827-0BA4-0068-5AFC-38F84FB14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B09BE-C0C9-87D9-C8ED-541F62B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id="{DBD34085-62EF-0E70-ED7A-868815F88035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D7A64A-B46B-769E-3C3B-FF595B97D56A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5CC6C0-C3B2-C964-A65A-C484C362FC89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33A4E4-F85D-1CF5-EC6D-4C4690285EB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DF4EE21-74D5-26AD-73F2-AB2719586165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4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79BB-17BE-9993-5779-6EEB8372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827-0BA4-0068-5AFC-38F84FB14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B09BE-C0C9-87D9-C8ED-541F62B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4EE21-74D5-26AD-73F2-AB2719586165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1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79BB-17BE-9993-5779-6EEB8372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827-0BA4-0068-5AFC-38F84FB14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B09BE-C0C9-87D9-C8ED-541F62B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grpSp>
        <p:nvGrpSpPr>
          <p:cNvPr id="5" name="Graphic 10">
            <a:extLst>
              <a:ext uri="{FF2B5EF4-FFF2-40B4-BE49-F238E27FC236}">
                <a16:creationId xmlns:a16="http://schemas.microsoft.com/office/drawing/2014/main" id="{DBD34085-62EF-0E70-ED7A-868815F88035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D7A64A-B46B-769E-3C3B-FF595B97D56A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5CC6C0-C3B2-C964-A65A-C484C362FC89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33A4E4-F85D-1CF5-EC6D-4C4690285EB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DF4EE21-74D5-26AD-73F2-AB2719586165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70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F79BB-17BE-9993-5779-6EEB8372C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E7827-0BA4-0068-5AFC-38F84FB14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B09BE-C0C9-87D9-C8ED-541F62BC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4EE21-74D5-26AD-73F2-AB2719586165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49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FC09-091A-27F3-ED9C-0A235F3C4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43E43-665D-A9FB-FE6B-02E20C839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B28DA-A7C8-7496-AF04-8DC256DE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3CB7BF-A09C-3CDC-509A-609BFD4FA9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86310" y="1892106"/>
            <a:ext cx="9467491" cy="5486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  <a:latin typeface="Assistant" pitchFamily="2" charset="-79"/>
                <a:cs typeface="Assistant" pitchFamily="2" charset="-79"/>
              </a:defRPr>
            </a:lvl1pPr>
          </a:lstStyle>
          <a:p>
            <a:pPr lvl="0"/>
            <a:r>
              <a:rPr lang="en-US"/>
              <a:t>Click to add a Topic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4DA31DD-6016-4227-5D57-722D4C069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6308" y="2634943"/>
            <a:ext cx="9467492" cy="5486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/>
              <a:t>Click to add a Topic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72E108D-8821-7309-461F-0877FE025E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86308" y="3377780"/>
            <a:ext cx="9467493" cy="5486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/>
              <a:t>Click to add a Topic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0935DE-32F6-5CE4-251E-3B30316CB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86305" y="4120617"/>
            <a:ext cx="9467495" cy="5486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/>
              <a:t>Click to add a Topic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4D7EAB6-DD03-2F17-9968-1B7FD3740D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86305" y="4863454"/>
            <a:ext cx="9467496" cy="5486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/>
              <a:t>Click to add a Topic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18D9414-7E14-99FB-B4F6-24138F87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86303" y="5606293"/>
            <a:ext cx="9467497" cy="5486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0" i="0" kern="1200" baseline="0" dirty="0">
                <a:solidFill>
                  <a:schemeClr val="tx2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/>
              <a:t>Click to add a Topic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3771A61-F05F-7D15-DF61-C4E45CA4B4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1892104"/>
            <a:ext cx="731520" cy="54864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2400" b="1" i="0" kern="1200" dirty="0">
                <a:solidFill>
                  <a:schemeClr val="bg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##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7F0A01C4-7042-8044-FFE6-159C53A7B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8201" y="2634943"/>
            <a:ext cx="731520" cy="54864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2400" b="1" i="0" kern="1200" dirty="0">
                <a:solidFill>
                  <a:schemeClr val="bg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##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BD6B8B69-65D1-E96E-7DFD-DABD0E954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1" y="3377778"/>
            <a:ext cx="731520" cy="54864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2400" b="1" i="0" kern="1200" baseline="0" dirty="0">
                <a:solidFill>
                  <a:schemeClr val="tx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##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A1F8F09F-CF07-E1E5-36D3-78AAE71422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4120617"/>
            <a:ext cx="731520" cy="54864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2400" b="1" i="0" kern="1200" dirty="0">
                <a:solidFill>
                  <a:schemeClr val="bg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##</a:t>
            </a: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AED33F62-73AC-DE5B-776C-BD8BD2802E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8201" y="4863454"/>
            <a:ext cx="731520" cy="54864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lang="en-US" sz="2400" b="1" i="0" kern="1200" dirty="0">
                <a:solidFill>
                  <a:schemeClr val="bg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##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B0A0578F-CFF2-B21E-7515-8DC7C46A00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5606293"/>
            <a:ext cx="731520" cy="54864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898090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- 1 M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AB5DDA-AB94-3B44-AC9C-DFB09A41AD66}"/>
              </a:ext>
            </a:extLst>
          </p:cNvPr>
          <p:cNvSpPr/>
          <p:nvPr userDrawn="1"/>
        </p:nvSpPr>
        <p:spPr>
          <a:xfrm>
            <a:off x="6096000" y="1690687"/>
            <a:ext cx="6096000" cy="44862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AF4CF20-D9EA-2548-9E32-1AFDC444AD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90688"/>
            <a:ext cx="6096000" cy="4486275"/>
          </a:xfrm>
          <a:solidFill>
            <a:schemeClr val="accent2"/>
          </a:solidFill>
        </p:spPr>
        <p:txBody>
          <a:bodyPr lIns="0" tIns="18288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85F8E61-B60E-5040-94DD-18E9A382BA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6001" y="2014880"/>
            <a:ext cx="3765550" cy="485834"/>
          </a:xfrm>
        </p:spPr>
        <p:txBody>
          <a:bodyPr anchor="b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800" kern="1200" cap="none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D58C6A-3708-034F-A31E-EEE20E10F2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6001" y="2610888"/>
            <a:ext cx="3765550" cy="485834"/>
          </a:xfr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00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0A2DE9-F10B-F346-97ED-BAFE4F1C7FA9}"/>
              </a:ext>
            </a:extLst>
          </p:cNvPr>
          <p:cNvSpPr/>
          <p:nvPr userDrawn="1"/>
        </p:nvSpPr>
        <p:spPr>
          <a:xfrm>
            <a:off x="838199" y="6243797"/>
            <a:ext cx="10515600" cy="45719"/>
          </a:xfrm>
          <a:prstGeom prst="rect">
            <a:avLst/>
          </a:prstGeom>
          <a:solidFill>
            <a:srgbClr val="898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E9EEFD-2446-4A88-8C46-A88187578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0" i="0" kern="1200" smtClean="0">
                <a:solidFill>
                  <a:schemeClr val="tx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52EB5-229B-42DB-CEF1-4A0242C4BC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©2024 Association of Title IX Administrators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BFB8F5-331F-466A-3538-266E39B8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925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- 2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1EF250-D216-6549-85A1-464E673468E6}"/>
              </a:ext>
            </a:extLst>
          </p:cNvPr>
          <p:cNvSpPr/>
          <p:nvPr userDrawn="1"/>
        </p:nvSpPr>
        <p:spPr>
          <a:xfrm>
            <a:off x="838199" y="6243797"/>
            <a:ext cx="10515600" cy="45719"/>
          </a:xfrm>
          <a:prstGeom prst="rect">
            <a:avLst/>
          </a:prstGeom>
          <a:solidFill>
            <a:srgbClr val="898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FA087-5CA0-864F-95B4-7F1AABDEDFA2}"/>
              </a:ext>
            </a:extLst>
          </p:cNvPr>
          <p:cNvSpPr/>
          <p:nvPr userDrawn="1"/>
        </p:nvSpPr>
        <p:spPr>
          <a:xfrm>
            <a:off x="0" y="5070447"/>
            <a:ext cx="12192000" cy="10773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33962E3-9EFD-5E43-AB46-AC9A69B489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61223" y="1521005"/>
            <a:ext cx="3765550" cy="3549441"/>
          </a:xfrm>
          <a:solidFill>
            <a:schemeClr val="accent2"/>
          </a:solidFill>
        </p:spPr>
        <p:txBody>
          <a:bodyPr lIns="0" tIns="18288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B7F2138-2865-E049-8970-48E363A013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226" y="1521005"/>
            <a:ext cx="3765550" cy="3549441"/>
          </a:xfrm>
          <a:solidFill>
            <a:schemeClr val="accent2"/>
          </a:solidFill>
        </p:spPr>
        <p:txBody>
          <a:bodyPr lIns="0" tIns="18288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7CC3D4-B7C3-244C-9C2D-2E3B8323CF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65225" y="5164252"/>
            <a:ext cx="3765550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864F40-DD49-484E-87EB-37B7025AEB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5225" y="5520801"/>
            <a:ext cx="3765550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6C3735-0F6B-4F4D-BDF2-21790BA0CEDA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239321"/>
            <a:ext cx="0" cy="5911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9D75F8-A0FD-7F41-B538-2654554C08B2}"/>
              </a:ext>
            </a:extLst>
          </p:cNvPr>
          <p:cNvCxnSpPr>
            <a:cxnSpLocks/>
          </p:cNvCxnSpPr>
          <p:nvPr userDrawn="1"/>
        </p:nvCxnSpPr>
        <p:spPr>
          <a:xfrm>
            <a:off x="6095999" y="1811937"/>
            <a:ext cx="0" cy="286058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63A031A-D51E-D24A-912F-444A41D0B4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1223" y="5155981"/>
            <a:ext cx="3765550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9B766459-24B5-A547-A42C-38116ED41C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1223" y="5512530"/>
            <a:ext cx="3765550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1CF39FF-8177-4802-A441-2014FE05F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5B5E71-1410-829E-F183-95842B79E66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©2024 Association of Title IX Administrators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0E243D-88C6-5456-D3DF-21775D7BA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554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-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1EF250-D216-6549-85A1-464E673468E6}"/>
              </a:ext>
            </a:extLst>
          </p:cNvPr>
          <p:cNvSpPr/>
          <p:nvPr userDrawn="1"/>
        </p:nvSpPr>
        <p:spPr>
          <a:xfrm>
            <a:off x="838199" y="6243797"/>
            <a:ext cx="10515600" cy="45719"/>
          </a:xfrm>
          <a:prstGeom prst="rect">
            <a:avLst/>
          </a:prstGeom>
          <a:solidFill>
            <a:srgbClr val="898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FA087-5CA0-864F-95B4-7F1AABDEDFA2}"/>
              </a:ext>
            </a:extLst>
          </p:cNvPr>
          <p:cNvSpPr/>
          <p:nvPr userDrawn="1"/>
        </p:nvSpPr>
        <p:spPr>
          <a:xfrm>
            <a:off x="0" y="5070447"/>
            <a:ext cx="12192000" cy="1106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33962E3-9EFD-5E43-AB46-AC9A69B489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9936" y="1536208"/>
            <a:ext cx="4059936" cy="3549441"/>
          </a:xfrm>
          <a:solidFill>
            <a:schemeClr val="accent2"/>
          </a:solidFill>
        </p:spPr>
        <p:txBody>
          <a:bodyPr vert="horz" lIns="0" tIns="182880" rIns="91440" bIns="45720" rtlCol="0" anchor="t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B7F2138-2865-E049-8970-48E363A013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36208"/>
            <a:ext cx="4050792" cy="3549441"/>
          </a:xfrm>
          <a:solidFill>
            <a:schemeClr val="accent2"/>
          </a:solidFill>
        </p:spPr>
        <p:txBody>
          <a:bodyPr lIns="0" tIns="18288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6C3735-0F6B-4F4D-BDF2-21790BA0CEDA}"/>
              </a:ext>
            </a:extLst>
          </p:cNvPr>
          <p:cNvCxnSpPr>
            <a:cxnSpLocks/>
          </p:cNvCxnSpPr>
          <p:nvPr userDrawn="1"/>
        </p:nvCxnSpPr>
        <p:spPr>
          <a:xfrm>
            <a:off x="4069460" y="5233582"/>
            <a:ext cx="0" cy="5911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C959D8BA-C3AC-DF41-A639-A21C62A427F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19872" y="1536207"/>
            <a:ext cx="4050792" cy="3549441"/>
          </a:xfrm>
          <a:solidFill>
            <a:schemeClr val="accent2"/>
          </a:solidFill>
        </p:spPr>
        <p:txBody>
          <a:bodyPr vert="horz" lIns="0" tIns="182880" rIns="91440" bIns="45720" rtlCol="0" anchor="t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insert image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6CF62E-3270-BA47-8AFB-5EF74B16AE51}"/>
              </a:ext>
            </a:extLst>
          </p:cNvPr>
          <p:cNvCxnSpPr>
            <a:cxnSpLocks/>
          </p:cNvCxnSpPr>
          <p:nvPr userDrawn="1"/>
        </p:nvCxnSpPr>
        <p:spPr>
          <a:xfrm>
            <a:off x="8119872" y="5233582"/>
            <a:ext cx="0" cy="5911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19FA224-4B90-3945-BEBE-124E6E689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050" y="5152483"/>
            <a:ext cx="3502017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262771AF-D0B9-8E42-BEF3-B24B1834A4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050" y="5509032"/>
            <a:ext cx="3502017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21F66B6-031A-7845-8965-1F57578730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3461" y="5152483"/>
            <a:ext cx="3502017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15A569D-1BEA-4D46-9AA9-F073C1C44D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3461" y="5509032"/>
            <a:ext cx="3502017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2741017-44FF-A94D-8E47-A66118F4D2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4928" y="5152483"/>
            <a:ext cx="3502017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A15C9B9F-CA33-3448-848B-2C8A1B30FE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04928" y="5509032"/>
            <a:ext cx="3502017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99EAFCF-BE57-4606-AE72-48A4305F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b="0" i="0" kern="1200" smtClean="0">
                <a:solidFill>
                  <a:schemeClr val="tx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6C4AC6-4851-CBE6-DEF9-651E5533980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dirty="0"/>
              <a:t>©2024 Association of Title IX Administrators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046802-B3A3-C586-2D72-1A3AE38B4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41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- 4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1EF250-D216-6549-85A1-464E673468E6}"/>
              </a:ext>
            </a:extLst>
          </p:cNvPr>
          <p:cNvSpPr/>
          <p:nvPr userDrawn="1"/>
        </p:nvSpPr>
        <p:spPr>
          <a:xfrm>
            <a:off x="838199" y="6243797"/>
            <a:ext cx="10515600" cy="45719"/>
          </a:xfrm>
          <a:prstGeom prst="rect">
            <a:avLst/>
          </a:prstGeom>
          <a:solidFill>
            <a:srgbClr val="898C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3FA087-5CA0-864F-95B4-7F1AABDEDFA2}"/>
              </a:ext>
            </a:extLst>
          </p:cNvPr>
          <p:cNvSpPr/>
          <p:nvPr userDrawn="1"/>
        </p:nvSpPr>
        <p:spPr>
          <a:xfrm>
            <a:off x="0" y="5070447"/>
            <a:ext cx="12192000" cy="11065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33962E3-9EFD-5E43-AB46-AC9A69B489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3967" y="1515475"/>
            <a:ext cx="3044952" cy="3549441"/>
          </a:xfrm>
          <a:solidFill>
            <a:schemeClr val="accent2"/>
          </a:solidFill>
        </p:spPr>
        <p:txBody>
          <a:bodyPr vert="horz" lIns="0" tIns="182880" rIns="91440" bIns="45720" rtlCol="0" anchor="t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B7F2138-2865-E049-8970-48E363A013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515475"/>
            <a:ext cx="3044952" cy="3549441"/>
          </a:xfrm>
          <a:solidFill>
            <a:schemeClr val="accent2"/>
          </a:solidFill>
        </p:spPr>
        <p:txBody>
          <a:bodyPr lIns="0" tIns="18288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6C3735-0F6B-4F4D-BDF2-21790BA0CEDA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239321"/>
            <a:ext cx="0" cy="5911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6A7DCE6-BCE8-C440-911D-5F973584E23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40951" y="1515475"/>
            <a:ext cx="3044952" cy="3549441"/>
          </a:xfrm>
          <a:solidFill>
            <a:schemeClr val="accent2"/>
          </a:solidFill>
        </p:spPr>
        <p:txBody>
          <a:bodyPr vert="horz" lIns="0" tIns="182880" rIns="91440" bIns="45720" rtlCol="0" anchor="t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insert 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E9E78AF7-A848-304A-A54A-8DDBEFF0DB0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46984" y="1515475"/>
            <a:ext cx="3044952" cy="3549441"/>
          </a:xfrm>
          <a:solidFill>
            <a:schemeClr val="accent2"/>
          </a:solidFill>
        </p:spPr>
        <p:txBody>
          <a:bodyPr vert="horz" lIns="0" tIns="182880" rIns="91440" bIns="45720" rtlCol="0" anchor="t" anchorCtr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insert image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3A6D5AF-F04B-3948-97A0-4303556C2165}"/>
              </a:ext>
            </a:extLst>
          </p:cNvPr>
          <p:cNvCxnSpPr>
            <a:cxnSpLocks/>
          </p:cNvCxnSpPr>
          <p:nvPr userDrawn="1"/>
        </p:nvCxnSpPr>
        <p:spPr>
          <a:xfrm>
            <a:off x="9138919" y="5248862"/>
            <a:ext cx="0" cy="5911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588722A-3CC8-F448-9BDF-2AF12475CBFF}"/>
              </a:ext>
            </a:extLst>
          </p:cNvPr>
          <p:cNvCxnSpPr>
            <a:cxnSpLocks/>
          </p:cNvCxnSpPr>
          <p:nvPr userDrawn="1"/>
        </p:nvCxnSpPr>
        <p:spPr>
          <a:xfrm>
            <a:off x="3044953" y="5248862"/>
            <a:ext cx="0" cy="59118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6632404A-1A08-0B4C-9FFA-CBB1CD5025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3051" y="5152483"/>
            <a:ext cx="2543492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B0C9318B-4816-8348-8F6B-338300B703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3051" y="5509032"/>
            <a:ext cx="2543492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7A717E8E-2F2A-FE45-B500-0941846605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94065" y="5154382"/>
            <a:ext cx="2543492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89335B3-FB05-1142-BDD6-9355608C44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94065" y="5510931"/>
            <a:ext cx="2543492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13277BA-2B66-0748-9751-0A37BC1F042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4442" y="5152483"/>
            <a:ext cx="2543492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376B03B1-A529-5342-8EC4-88B46F46231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4442" y="5509032"/>
            <a:ext cx="2543492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14B8C8C8-8535-9E46-A471-4441A8C41D8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75456" y="5154382"/>
            <a:ext cx="2543492" cy="356549"/>
          </a:xfr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lang="en-US" sz="2400" b="1" i="0" kern="1200" cap="none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en-US"/>
              <a:t>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5762392B-2DA6-3041-B0A3-72450EE520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75456" y="5510931"/>
            <a:ext cx="2543492" cy="450353"/>
          </a:xfrm>
        </p:spPr>
        <p:txBody>
          <a:bodyPr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2000" b="1" i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Title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574C93DA-FB69-430B-9A02-D16B95C3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z="1200" b="0" i="0" kern="1200" smtClean="0">
                <a:solidFill>
                  <a:schemeClr val="tx1"/>
                </a:solidFill>
                <a:latin typeface="Assistant" pitchFamily="2" charset="-79"/>
                <a:ea typeface="+mn-ea"/>
                <a:cs typeface="Assistant" pitchFamily="2" charset="-79"/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E21393-3B62-321C-9CC0-1C2D87D51FC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©2024 Association of Title IX Administrators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FB8F16-3F2F-AD9B-D057-280942262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114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itle Slide - 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47B87D-B69A-4037-85E9-3F6E3CE758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36E4D-F669-4EE5-A82E-7ADD0A52E7EB}"/>
              </a:ext>
            </a:extLst>
          </p:cNvPr>
          <p:cNvSpPr/>
          <p:nvPr userDrawn="1"/>
        </p:nvSpPr>
        <p:spPr>
          <a:xfrm>
            <a:off x="-19" y="-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6283E4-BF1F-4739-AC10-5F88D9C43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4" r="18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DA913D-DC8D-4767-B734-B883C8FB8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57541"/>
            <a:ext cx="9144000" cy="126951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6EE1-4A96-4E12-96E0-5F6F959FF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6258"/>
            <a:ext cx="914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706DA-8668-4135-83B7-2DACDF114B3C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7AF3841-9AA5-44B5-B14C-C83A3F3E1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81" y="2043994"/>
            <a:ext cx="1698170" cy="338554"/>
          </a:xfrm>
          <a:solidFill>
            <a:schemeClr val="accent2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01, 2024</a:t>
            </a:r>
          </a:p>
        </p:txBody>
      </p:sp>
      <p:grpSp>
        <p:nvGrpSpPr>
          <p:cNvPr id="28" name="Graphic 10">
            <a:extLst>
              <a:ext uri="{FF2B5EF4-FFF2-40B4-BE49-F238E27FC236}">
                <a16:creationId xmlns:a16="http://schemas.microsoft.com/office/drawing/2014/main" id="{2E26FF66-89EB-4145-ACDA-D1A81988C20D}"/>
              </a:ext>
            </a:extLst>
          </p:cNvPr>
          <p:cNvGrpSpPr/>
          <p:nvPr userDrawn="1"/>
        </p:nvGrpSpPr>
        <p:grpSpPr>
          <a:xfrm rot="10800000">
            <a:off x="0" y="0"/>
            <a:ext cx="1390650" cy="1390650"/>
            <a:chOff x="0" y="0"/>
            <a:chExt cx="1390650" cy="13906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063E16-6BE7-48E3-A7F7-91BFC6CFABC2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8CE357-BC45-482C-8984-53EA41E77F81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AA4AA1-E130-4408-A781-B6A189061101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aphic 10">
            <a:extLst>
              <a:ext uri="{FF2B5EF4-FFF2-40B4-BE49-F238E27FC236}">
                <a16:creationId xmlns:a16="http://schemas.microsoft.com/office/drawing/2014/main" id="{91981659-D99F-4E7F-8458-61E6E15B6311}"/>
              </a:ext>
            </a:extLst>
          </p:cNvPr>
          <p:cNvGrpSpPr/>
          <p:nvPr userDrawn="1"/>
        </p:nvGrpSpPr>
        <p:grpSpPr>
          <a:xfrm>
            <a:off x="10801332" y="5477398"/>
            <a:ext cx="1390650" cy="1390650"/>
            <a:chOff x="0" y="0"/>
            <a:chExt cx="1390650" cy="13906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D99C69-C74E-4E78-B4A1-5436579541E3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ACD6A7-BC1A-42DB-8E32-F19618E9E26B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317B815-AA02-48F4-9B06-30C81C5A4A9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72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 - Mo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47B87D-B69A-4037-85E9-3F6E3CE758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D9BE8C-4A8B-4A23-A9C2-7979B3E32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4" r="18130"/>
          <a:stretch/>
        </p:blipFill>
        <p:spPr>
          <a:xfrm>
            <a:off x="-1" y="-24705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3706DA-8668-4135-83B7-2DACDF114B3C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EDF03663-3B6D-42C1-A2B4-D2CB86219676}"/>
              </a:ext>
            </a:extLst>
          </p:cNvPr>
          <p:cNvGrpSpPr/>
          <p:nvPr/>
        </p:nvGrpSpPr>
        <p:grpSpPr>
          <a:xfrm rot="10800000">
            <a:off x="0" y="0"/>
            <a:ext cx="1390650" cy="1390650"/>
            <a:chOff x="0" y="0"/>
            <a:chExt cx="1390650" cy="13906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FFFA26-4A8B-4F0A-99FA-D99CF9F746FB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87E8C2-C222-4E02-A2CB-93438DB00384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17E0F5-CF14-43C0-B9EC-B5CC687C1DA5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CA3816B4-8368-42C7-8090-C17522689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57541"/>
            <a:ext cx="9144000" cy="126951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2A1932F-7E94-47AF-A6B8-2A70686C8E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6258"/>
            <a:ext cx="914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4CFC1E3-9AE0-4E98-B0A6-2DCD72EC3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029780"/>
            <a:ext cx="1698170" cy="338554"/>
          </a:xfrm>
          <a:solidFill>
            <a:schemeClr val="accent2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01, 2024</a:t>
            </a:r>
          </a:p>
        </p:txBody>
      </p:sp>
      <p:grpSp>
        <p:nvGrpSpPr>
          <p:cNvPr id="2" name="Graphic 10">
            <a:extLst>
              <a:ext uri="{FF2B5EF4-FFF2-40B4-BE49-F238E27FC236}">
                <a16:creationId xmlns:a16="http://schemas.microsoft.com/office/drawing/2014/main" id="{B89B2168-F10E-0331-3AA3-7193B47A70E3}"/>
              </a:ext>
            </a:extLst>
          </p:cNvPr>
          <p:cNvGrpSpPr/>
          <p:nvPr userDrawn="1"/>
        </p:nvGrpSpPr>
        <p:grpSpPr>
          <a:xfrm>
            <a:off x="10801332" y="5477398"/>
            <a:ext cx="1390650" cy="1390650"/>
            <a:chOff x="0" y="0"/>
            <a:chExt cx="1390650" cy="139065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D9A6CAF-495E-4BD6-95F3-C5740FBE59C5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CA17810-32BD-59E2-6666-1B608C68FAC8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E92FA59-9781-78EF-2179-25EFC9566D3D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E3CEB2D-1701-4E6F-318C-BBD081342C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949" y="290776"/>
            <a:ext cx="2656369" cy="21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6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47B87D-B69A-4037-85E9-3F6E3CE758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936E4D-F669-4EE5-A82E-7ADD0A52E7EB}"/>
              </a:ext>
            </a:extLst>
          </p:cNvPr>
          <p:cNvSpPr/>
          <p:nvPr userDrawn="1"/>
        </p:nvSpPr>
        <p:spPr>
          <a:xfrm>
            <a:off x="-19" y="-2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A913D-DC8D-4767-B734-B883C8FB87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57541"/>
            <a:ext cx="9144000" cy="126951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6EE1-4A96-4E12-96E0-5F6F959FF9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6258"/>
            <a:ext cx="914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706DA-8668-4135-83B7-2DACDF114B3C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7AF3841-9AA5-44B5-B14C-C83A3F3E1D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81" y="2043994"/>
            <a:ext cx="1698170" cy="338554"/>
          </a:xfrm>
          <a:solidFill>
            <a:schemeClr val="accent2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01, 2024</a:t>
            </a:r>
          </a:p>
        </p:txBody>
      </p:sp>
      <p:grpSp>
        <p:nvGrpSpPr>
          <p:cNvPr id="28" name="Graphic 10">
            <a:extLst>
              <a:ext uri="{FF2B5EF4-FFF2-40B4-BE49-F238E27FC236}">
                <a16:creationId xmlns:a16="http://schemas.microsoft.com/office/drawing/2014/main" id="{2E26FF66-89EB-4145-ACDA-D1A81988C20D}"/>
              </a:ext>
            </a:extLst>
          </p:cNvPr>
          <p:cNvGrpSpPr/>
          <p:nvPr userDrawn="1"/>
        </p:nvGrpSpPr>
        <p:grpSpPr>
          <a:xfrm rot="10800000">
            <a:off x="0" y="0"/>
            <a:ext cx="1390650" cy="1390650"/>
            <a:chOff x="0" y="0"/>
            <a:chExt cx="1390650" cy="139065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6063E16-6BE7-48E3-A7F7-91BFC6CFABC2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98CE357-BC45-482C-8984-53EA41E77F81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AA4AA1-E130-4408-A781-B6A189061101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aphic 10">
            <a:extLst>
              <a:ext uri="{FF2B5EF4-FFF2-40B4-BE49-F238E27FC236}">
                <a16:creationId xmlns:a16="http://schemas.microsoft.com/office/drawing/2014/main" id="{91981659-D99F-4E7F-8458-61E6E15B6311}"/>
              </a:ext>
            </a:extLst>
          </p:cNvPr>
          <p:cNvGrpSpPr/>
          <p:nvPr userDrawn="1"/>
        </p:nvGrpSpPr>
        <p:grpSpPr>
          <a:xfrm>
            <a:off x="10801332" y="5477398"/>
            <a:ext cx="1390650" cy="1390650"/>
            <a:chOff x="0" y="0"/>
            <a:chExt cx="1390650" cy="139065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D99C69-C74E-4E78-B4A1-5436579541E3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5ACD6A7-BC1A-42DB-8E32-F19618E9E26B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317B815-AA02-48F4-9B06-30C81C5A4A9E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355EE1D7-1307-EF57-5FCA-B258CA14C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32" y="0"/>
            <a:ext cx="3140015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47B87D-B69A-4037-85E9-3F6E3CE758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3706DA-8668-4135-83B7-2DACDF114B3C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EDF03663-3B6D-42C1-A2B4-D2CB86219676}"/>
              </a:ext>
            </a:extLst>
          </p:cNvPr>
          <p:cNvGrpSpPr/>
          <p:nvPr/>
        </p:nvGrpSpPr>
        <p:grpSpPr>
          <a:xfrm rot="10800000">
            <a:off x="0" y="0"/>
            <a:ext cx="1390650" cy="1390650"/>
            <a:chOff x="0" y="0"/>
            <a:chExt cx="1390650" cy="13906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8FFFA26-4A8B-4F0A-99FA-D99CF9F746FB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A87E8C2-C222-4E02-A2CB-93438DB00384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17E0F5-CF14-43C0-B9EC-B5CC687C1DA5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CA3816B4-8368-42C7-8090-C17522689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57541"/>
            <a:ext cx="9144000" cy="126951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62A1932F-7E94-47AF-A6B8-2A70686C8E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6258"/>
            <a:ext cx="914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4CFC1E3-9AE0-4E98-B0A6-2DCD72EC3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2042757"/>
            <a:ext cx="1698170" cy="338554"/>
          </a:xfrm>
          <a:solidFill>
            <a:schemeClr val="accent2"/>
          </a:solidFill>
        </p:spPr>
        <p:txBody>
          <a:bodyPr wrap="square" anchor="ctr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Month 01, 2024</a:t>
            </a:r>
          </a:p>
        </p:txBody>
      </p:sp>
      <p:grpSp>
        <p:nvGrpSpPr>
          <p:cNvPr id="2" name="Graphic 10">
            <a:extLst>
              <a:ext uri="{FF2B5EF4-FFF2-40B4-BE49-F238E27FC236}">
                <a16:creationId xmlns:a16="http://schemas.microsoft.com/office/drawing/2014/main" id="{A0196422-1F80-E601-0807-74E884890B5A}"/>
              </a:ext>
            </a:extLst>
          </p:cNvPr>
          <p:cNvGrpSpPr/>
          <p:nvPr userDrawn="1"/>
        </p:nvGrpSpPr>
        <p:grpSpPr>
          <a:xfrm>
            <a:off x="10801332" y="5477398"/>
            <a:ext cx="1390650" cy="1390650"/>
            <a:chOff x="0" y="0"/>
            <a:chExt cx="1390650" cy="139065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70953-FD8B-D4DE-3479-4BDC5B39680C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DDF8383-7740-BB3F-ADDE-5D21D9F8D2AF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C1AE1A7-4855-7045-C754-3B527F2E1D4F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B4DBFD0-82CC-F902-12D9-C3EDA1B43A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949" y="290776"/>
            <a:ext cx="2656369" cy="21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ark Nav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690A7A9-C64B-4968-9268-F731BF311282}"/>
              </a:ext>
            </a:extLst>
          </p:cNvPr>
          <p:cNvSpPr/>
          <p:nvPr userDrawn="1"/>
        </p:nvSpPr>
        <p:spPr>
          <a:xfrm>
            <a:off x="-1" y="0"/>
            <a:ext cx="12191981" cy="6858000"/>
          </a:xfrm>
          <a:prstGeom prst="rect">
            <a:avLst/>
          </a:prstGeom>
          <a:solidFill>
            <a:srgbClr val="01184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491910-94E7-4F41-88F6-E4A98E0AB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4" r="18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E80F1-1CE5-4472-BB1A-A18DB7C16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E89A-06C3-44F4-9374-46CCF3BD9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D7CEF5-BDA1-421C-A35C-196150194C2F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AB340B-E3D9-4A69-87B4-754741112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256CB91-4958-41EE-B99B-77D24F42F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aphic 10">
            <a:extLst>
              <a:ext uri="{FF2B5EF4-FFF2-40B4-BE49-F238E27FC236}">
                <a16:creationId xmlns:a16="http://schemas.microsoft.com/office/drawing/2014/main" id="{EF3F9B15-BD2F-4055-9B0F-0C88AD696D4B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B18E595-9EFB-414C-9674-15A857D772D5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DA7A2D-660E-4913-96A5-C0E257314F7A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69D86DE-F0D8-4295-9BEC-C717592EB777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25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Transi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9FB3F-49B9-4BDD-8993-E15583E4D0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A855F9C-349B-4A2B-B1ED-0C1998E9C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4" r="18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E80F1-1CE5-4472-BB1A-A18DB7C16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E89A-06C3-44F4-9374-46CCF3BD9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23218-7F55-4E3D-B764-16F48BA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FA6C6-43C6-489D-8B72-B915BA0E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A8CF36-0D16-4394-A94F-C89CC0B150A4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aphic 10">
            <a:extLst>
              <a:ext uri="{FF2B5EF4-FFF2-40B4-BE49-F238E27FC236}">
                <a16:creationId xmlns:a16="http://schemas.microsoft.com/office/drawing/2014/main" id="{4F5315C4-D4E7-4FA4-9B65-11C925C04FF1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69CA31-D0AE-4696-812A-678BF0C75488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5D2517-2C61-4B09-9750-E7B712163A2C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571E7AD-ED22-4EAB-9843-3031C578DFB6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00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a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9FB3F-49B9-4BDD-8993-E15583E4D0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62080-E007-48DF-BBE9-8F84DC5E7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54" r="18130"/>
          <a:stretch/>
        </p:blipFill>
        <p:spPr>
          <a:xfrm>
            <a:off x="-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FE80F1-1CE5-4472-BB1A-A18DB7C16D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E89A-06C3-44F4-9374-46CCF3BD9C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D233E-1F44-43F9-900A-7AAC439A5F50}"/>
              </a:ext>
            </a:extLst>
          </p:cNvPr>
          <p:cNvSpPr/>
          <p:nvPr userDrawn="1"/>
        </p:nvSpPr>
        <p:spPr>
          <a:xfrm>
            <a:off x="0" y="6731522"/>
            <a:ext cx="12192000" cy="136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BEBD445-0C31-4E2E-B54F-D34FC0855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79D8AC7-F42B-4F95-A1E3-4730F802F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38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aphic 10">
            <a:extLst>
              <a:ext uri="{FF2B5EF4-FFF2-40B4-BE49-F238E27FC236}">
                <a16:creationId xmlns:a16="http://schemas.microsoft.com/office/drawing/2014/main" id="{5756C1F2-A0AD-4872-9E62-65C38E4B58EB}"/>
              </a:ext>
            </a:extLst>
          </p:cNvPr>
          <p:cNvGrpSpPr/>
          <p:nvPr userDrawn="1"/>
        </p:nvGrpSpPr>
        <p:grpSpPr>
          <a:xfrm rot="16200000">
            <a:off x="10801350" y="0"/>
            <a:ext cx="1390650" cy="1390650"/>
            <a:chOff x="0" y="0"/>
            <a:chExt cx="1390650" cy="139065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75822A-614D-4EA2-B6A0-7F09FD707E39}"/>
                </a:ext>
              </a:extLst>
            </p:cNvPr>
            <p:cNvSpPr/>
            <p:nvPr/>
          </p:nvSpPr>
          <p:spPr>
            <a:xfrm rot="5400000">
              <a:off x="695324" y="695325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B95B56-8524-4520-990A-E527FC85C700}"/>
                </a:ext>
              </a:extLst>
            </p:cNvPr>
            <p:cNvSpPr/>
            <p:nvPr/>
          </p:nvSpPr>
          <p:spPr>
            <a:xfrm rot="5400000">
              <a:off x="695324" y="0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2342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352387-953A-40FD-9007-D6CEF12F51F0}"/>
                </a:ext>
              </a:extLst>
            </p:cNvPr>
            <p:cNvSpPr/>
            <p:nvPr/>
          </p:nvSpPr>
          <p:spPr>
            <a:xfrm rot="5400000">
              <a:off x="0" y="695324"/>
              <a:ext cx="695325" cy="695325"/>
            </a:xfrm>
            <a:custGeom>
              <a:avLst/>
              <a:gdLst>
                <a:gd name="connsiteX0" fmla="*/ 0 w 695325"/>
                <a:gd name="connsiteY0" fmla="*/ 0 h 695325"/>
                <a:gd name="connsiteX1" fmla="*/ 695325 w 695325"/>
                <a:gd name="connsiteY1" fmla="*/ 0 h 695325"/>
                <a:gd name="connsiteX2" fmla="*/ 695325 w 695325"/>
                <a:gd name="connsiteY2" fmla="*/ 695325 h 695325"/>
                <a:gd name="connsiteX3" fmla="*/ 0 w 695325"/>
                <a:gd name="connsiteY3" fmla="*/ 695325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25" h="695325">
                  <a:moveTo>
                    <a:pt x="0" y="0"/>
                  </a:moveTo>
                  <a:lnTo>
                    <a:pt x="695325" y="0"/>
                  </a:lnTo>
                  <a:lnTo>
                    <a:pt x="695325" y="695325"/>
                  </a:lnTo>
                  <a:lnTo>
                    <a:pt x="0" y="695325"/>
                  </a:lnTo>
                  <a:close/>
                </a:path>
              </a:pathLst>
            </a:custGeom>
            <a:solidFill>
              <a:srgbClr val="0025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48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33083-2262-4470-AD56-40ACCBB1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5448F-47CE-48D9-8B4F-EC9CCECA4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9B570F-9D02-41BE-95CF-2FA51911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603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3E6F73D-5B99-417F-82E5-B90A998CE5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D3CDC2D-6120-421D-8FF6-7627FDC88D45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8" y="6298336"/>
            <a:ext cx="879296" cy="481152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DAC8EE-5E0D-831C-5E0E-47C4EA84E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90366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68" r:id="rId2"/>
    <p:sldLayoutId id="2147483828" r:id="rId3"/>
    <p:sldLayoutId id="2147483739" r:id="rId4"/>
    <p:sldLayoutId id="2147483776" r:id="rId5"/>
    <p:sldLayoutId id="2147483777" r:id="rId6"/>
    <p:sldLayoutId id="2147483719" r:id="rId7"/>
    <p:sldLayoutId id="2147483743" r:id="rId8"/>
    <p:sldLayoutId id="2147483766" r:id="rId9"/>
    <p:sldLayoutId id="2147483747" r:id="rId10"/>
    <p:sldLayoutId id="2147483814" r:id="rId11"/>
    <p:sldLayoutId id="2147483751" r:id="rId12"/>
    <p:sldLayoutId id="2147483755" r:id="rId13"/>
    <p:sldLayoutId id="2147483759" r:id="rId14"/>
    <p:sldLayoutId id="2147483815" r:id="rId15"/>
    <p:sldLayoutId id="2147483763" r:id="rId16"/>
    <p:sldLayoutId id="2147483812" r:id="rId17"/>
    <p:sldLayoutId id="2147483810" r:id="rId18"/>
    <p:sldLayoutId id="2147483817" r:id="rId19"/>
    <p:sldLayoutId id="2147483811" r:id="rId20"/>
    <p:sldLayoutId id="2147483818" r:id="rId21"/>
    <p:sldLayoutId id="2147483816" r:id="rId22"/>
    <p:sldLayoutId id="2147483819" r:id="rId23"/>
    <p:sldLayoutId id="2147483820" r:id="rId24"/>
    <p:sldLayoutId id="2147483824" r:id="rId25"/>
    <p:sldLayoutId id="2147483825" r:id="rId26"/>
    <p:sldLayoutId id="2147483826" r:id="rId27"/>
    <p:sldLayoutId id="214748382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Assistant ExtraBold" pitchFamily="2" charset="-79"/>
          <a:ea typeface="+mj-ea"/>
          <a:cs typeface="Assistant ExtraBold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ssistant" pitchFamily="2" charset="-79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587D1-5D1F-FCF9-2A49-6B7E6AE064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Keeping Up With the Courts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B19B7B-C4E6-7707-7731-312483912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Title IX Case Law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3CD24-A83E-6ACA-71F7-1B78478602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October 30, 2024</a:t>
            </a:r>
          </a:p>
        </p:txBody>
      </p:sp>
    </p:spTree>
    <p:extLst>
      <p:ext uri="{BB962C8B-B14F-4D97-AF65-F5344CB8AC3E}">
        <p14:creationId xmlns:p14="http://schemas.microsoft.com/office/powerpoint/2010/main" val="24054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CD24C-234E-9235-BC55-E47D19E55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2FD44-9837-CECF-3BA1-1319D0A9E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Decision</a:t>
            </a:r>
          </a:p>
          <a:p>
            <a:r>
              <a:rPr lang="en-US" sz="2200" dirty="0"/>
              <a:t>Two Plaintiffs brought post-assault deliberate indifference claims</a:t>
            </a:r>
          </a:p>
          <a:p>
            <a:pPr lvl="1"/>
            <a:r>
              <a:rPr lang="en-US" sz="2200" dirty="0"/>
              <a:t>UVM could have exercised “substantial control” over off-campus locations</a:t>
            </a:r>
          </a:p>
          <a:p>
            <a:pPr lvl="2"/>
            <a:r>
              <a:rPr lang="en-US" sz="2200" dirty="0"/>
              <a:t>“Team” house organized by athletics staff</a:t>
            </a:r>
          </a:p>
          <a:p>
            <a:pPr lvl="2"/>
            <a:r>
              <a:rPr lang="en-US" sz="2200" dirty="0"/>
              <a:t>UVM could have exercised disciplinary authority over behaviors off-campus</a:t>
            </a:r>
          </a:p>
          <a:p>
            <a:r>
              <a:rPr lang="en-US" sz="2200" dirty="0"/>
              <a:t>Two Plaintiffs brought retaliation claims </a:t>
            </a:r>
          </a:p>
          <a:p>
            <a:pPr lvl="1"/>
            <a:r>
              <a:rPr lang="en-US" sz="2200" dirty="0"/>
              <a:t>UVM plausibly retaliated in how it ran its grievance process</a:t>
            </a:r>
          </a:p>
          <a:p>
            <a:pPr lvl="1"/>
            <a:r>
              <a:rPr lang="en-US" sz="2200" dirty="0"/>
              <a:t>Alleged “smear campaign” by athletics staff</a:t>
            </a:r>
          </a:p>
          <a:p>
            <a:pPr lvl="1"/>
            <a:r>
              <a:rPr lang="en-US" sz="2200" dirty="0"/>
              <a:t>Institution plausibly could have retaliated even after the complainant withdrew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E1374-38B5-1F9D-C595-EBA0E56EC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v. UVM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F0802-7780-AEDA-BB2C-B8211AD2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C0924-FA5F-ABF7-E5CE-53841AA8E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63161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BD8D7-4BE2-9F7B-9BEA-25861FD1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E34FA-9572-FB71-9194-CA24546E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Takeaways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Institutions are required to proactively reduce known risks of sexual assault that accrue to culture/climate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When presented with information that students do not know how to engage with Title IX procedures, institutions must attempt to remedy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Practices and policies in areas like fraternity/sorority life or athletics may impact Title IX compliance and liability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Don’t ignore off-campus behaviors entirely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Avoid interference with Title IX grievance process/procedures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Retaliation protection extends even if an individual withdraws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8EAD5-22A6-8637-25B8-C1A534A1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v. UVM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69A4-B87E-F5F7-3D37-49CCF15D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77211-45F7-9127-937D-D32FA31A6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9121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1283DC-9AC6-191C-CA3E-50CA2B8E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A.C., next friend of S.T.C, </a:t>
            </a:r>
            <a:br>
              <a:rPr lang="en-US" dirty="0"/>
            </a:br>
            <a:r>
              <a:rPr lang="en-US" dirty="0"/>
              <a:t>v. Jefferson County R-1 Sch. Dist.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886DD0-409D-41A5-FFCF-13D80D017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Heightened Risk in K-12 context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37042-ABEF-7F35-FA4C-60E060E4C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A945B-3B88-F77F-FA26-74BFB39D6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2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2DB300-032C-9698-239E-65639FFAB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S.T.C., the Plaintiff’s middle school daughter, alleged that two students had sexually assaulted and harassed S.T.C. multiple times, grabbing her breasts and putting their hands down her pants</a:t>
            </a:r>
          </a:p>
          <a:p>
            <a:r>
              <a:rPr lang="en-US" dirty="0"/>
              <a:t>Mother alleged that the assaults occurred as a part of a pervasive culture of sexual assault and harassment at the middle school</a:t>
            </a:r>
          </a:p>
          <a:p>
            <a:pPr lvl="1"/>
            <a:r>
              <a:rPr lang="en-US" dirty="0"/>
              <a:t>“Titty Touch Tuesday” (TTT)</a:t>
            </a:r>
          </a:p>
          <a:p>
            <a:pPr lvl="1"/>
            <a:r>
              <a:rPr lang="en-US" dirty="0"/>
              <a:t>“Slap Ass Friday” (SAF)</a:t>
            </a:r>
          </a:p>
          <a:p>
            <a:r>
              <a:rPr lang="en-US" dirty="0"/>
              <a:t>TTT and SAF had been confirmed by other students as occurring for many years prior to daughter’s assaults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A0F92-6256-95AA-40B0-4EEEA357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v. Jefferson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B89FC4-6E25-EBDC-6387-13A15FA0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2EA43-F9D1-199F-ED57-DA98E132A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15106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B6862-EF9E-5D03-DA2E-3206EC69C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A312F-5B73-20B0-06BC-9E2231141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Students did not report TTT and SAF because:</a:t>
            </a:r>
          </a:p>
          <a:p>
            <a:pPr lvl="1"/>
            <a:r>
              <a:rPr lang="en-US" dirty="0"/>
              <a:t>They did not think they had to report</a:t>
            </a:r>
          </a:p>
          <a:p>
            <a:pPr lvl="1"/>
            <a:r>
              <a:rPr lang="en-US" dirty="0"/>
              <a:t>They did not know how to report</a:t>
            </a:r>
          </a:p>
          <a:p>
            <a:pPr lvl="1"/>
            <a:r>
              <a:rPr lang="en-US" dirty="0"/>
              <a:t>They did not think they could report</a:t>
            </a:r>
          </a:p>
          <a:p>
            <a:pPr lvl="1"/>
            <a:r>
              <a:rPr lang="en-US" dirty="0"/>
              <a:t>They assumed administrators knew about it because it was so normalized</a:t>
            </a:r>
          </a:p>
          <a:p>
            <a:r>
              <a:rPr lang="en-US" dirty="0"/>
              <a:t>District denied that culture was widespread; however, administration did undertake efforts to improve monitoring, issuing warnings, and asking students to report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B98570-5476-4BBD-1C6C-760D5F7A3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v. Jefferson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31DE0-CF15-9D2A-B800-B8B61800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2B47C-7E85-7A97-CE9C-619187859D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37407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6E940-0871-A6FA-DAC7-CC3C0592D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B92688-7970-1E2F-D6E4-CF300776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Also, when S.T.C. notified the school of her sexual assaults, the school and police had significant communication gaps which unreasonably delayed the resolution process </a:t>
            </a:r>
          </a:p>
          <a:p>
            <a:pPr lvl="1"/>
            <a:r>
              <a:rPr lang="en-US" dirty="0"/>
              <a:t>Students had admitted to some of the allegations</a:t>
            </a:r>
          </a:p>
          <a:p>
            <a:pPr lvl="1"/>
            <a:r>
              <a:rPr lang="en-US" dirty="0"/>
              <a:t>School did not switch Respondents’ schedules or act without a restraining order</a:t>
            </a:r>
          </a:p>
          <a:p>
            <a:pPr lvl="1"/>
            <a:r>
              <a:rPr lang="en-US" dirty="0"/>
              <a:t>Changed Plaintiff’s schedule, implemented pathways restrictions</a:t>
            </a:r>
          </a:p>
          <a:p>
            <a:pPr lvl="2"/>
            <a:r>
              <a:rPr lang="en-US" dirty="0"/>
              <a:t>Plaintiff went from advanced courses into remedial courses because of pathways restrictions</a:t>
            </a:r>
          </a:p>
          <a:p>
            <a:r>
              <a:rPr lang="en-US" dirty="0"/>
              <a:t>She experienced subsequent harassment from Respondents’ friends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B80122-CD3F-221B-698F-721D7EC77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v. Jefferson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1D810-3C0F-EE77-23D3-167B5E23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7AE2D-F41A-2477-A96C-681E7B82B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8689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D7FA2-C738-3C29-663F-7FFD8F6C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CC8CF4-17D0-EDD3-4FE6-DC4AAE809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Nearly six months after the report, police arrested the students who assaulted Plaintiff</a:t>
            </a:r>
          </a:p>
          <a:p>
            <a:pPr lvl="1"/>
            <a:r>
              <a:rPr lang="en-US" dirty="0"/>
              <a:t>The same day as arrest, the school sent their Title IX determination to Respondent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Decision</a:t>
            </a:r>
          </a:p>
          <a:p>
            <a:r>
              <a:rPr lang="en-US" dirty="0"/>
              <a:t>Heightened risk “before theory,” but applying the deliberate indifference standard</a:t>
            </a:r>
          </a:p>
          <a:p>
            <a:r>
              <a:rPr lang="en-US" dirty="0"/>
              <a:t>Did the school’s actual knowledge of the school culture issues constitute “notice” of the risk of harassment to S.T.C.?</a:t>
            </a:r>
          </a:p>
          <a:p>
            <a:r>
              <a:rPr lang="en-US" dirty="0"/>
              <a:t>Widespread rumors could constitute prior reports providing actual notice of the risk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6A2CDB-08F2-BC60-78DF-102B11E6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v. Jefferson County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0843A-2C3C-5D6D-11BE-20AEFA11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B1775-90F5-6450-564F-D1F8527DE6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025044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E4078-782A-299D-C2E7-6CD26496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E616B9-6B5C-0FEB-E20F-E742B7D6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Takeaways</a:t>
            </a:r>
          </a:p>
          <a:p>
            <a:r>
              <a:rPr lang="en-US" dirty="0"/>
              <a:t>Obligation to respond regarding “knowledge,” even if there is no report </a:t>
            </a:r>
          </a:p>
          <a:p>
            <a:r>
              <a:rPr lang="en-US" dirty="0"/>
              <a:t>Knowledge/notice of a specific risk to some students can suffice to serve as “notice” of harassment of other students,  when there is a substantial risk of abuse to students</a:t>
            </a:r>
          </a:p>
          <a:p>
            <a:r>
              <a:rPr lang="en-US" dirty="0"/>
              <a:t>Train staff but also educate students (in a developmentally suitable way) about Title IX</a:t>
            </a:r>
          </a:p>
          <a:p>
            <a:r>
              <a:rPr lang="en-US" dirty="0"/>
              <a:t>MOU and/or collaborative relationships with local law enforcement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BA0064-2A55-44C9-9C2D-851BFD13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v. Jefferson County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C5DCE-9835-BC12-EE13-584BD8A4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09BD4-FDD2-9E61-1370-97336D3C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860308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DEC838-A694-9E55-E436-32D641CE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Kentucky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7D1A63-CCEC-06F2-0CB4-668FFF52F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Retaliation</a:t>
            </a:r>
          </a:p>
          <a:p>
            <a:r>
              <a:rPr lang="en-US" dirty="0"/>
              <a:t>Due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CA086-C18A-A0F4-F2C6-1DEE314F8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6511F-912E-B24D-87F2-2BBDF4517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F84DDA-ABB6-CE8B-225B-CCCF9F15E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Jane Doe reported that she was raped in her residence hall on campus</a:t>
            </a:r>
          </a:p>
          <a:p>
            <a:r>
              <a:rPr lang="en-US" dirty="0"/>
              <a:t>The institution implemented its Title IX resolution process</a:t>
            </a:r>
          </a:p>
          <a:p>
            <a:r>
              <a:rPr lang="en-US" dirty="0"/>
              <a:t>The process yielded four hearings, in total</a:t>
            </a:r>
          </a:p>
          <a:p>
            <a:pPr lvl="1"/>
            <a:r>
              <a:rPr lang="en-US" dirty="0"/>
              <a:t>The first three found Respondent responsible but were overturned </a:t>
            </a:r>
          </a:p>
          <a:p>
            <a:pPr lvl="1"/>
            <a:r>
              <a:rPr lang="en-US" dirty="0"/>
              <a:t>The fourth found Respondent not responsible; Plaintiff’s appeal was denied</a:t>
            </a:r>
          </a:p>
          <a:p>
            <a:r>
              <a:rPr lang="en-US" dirty="0"/>
              <a:t>Between the third and fourth hearing, Doe had sued UK under Title IX</a:t>
            </a:r>
          </a:p>
          <a:p>
            <a:r>
              <a:rPr lang="en-US" dirty="0"/>
              <a:t>After the fourth hearing, Doe expanded her lawsuit claims to include retaliation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3E7116-2DC9-C8BB-2FB3-07ACF64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Kentucky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1FE2C-D1C7-DF14-F0B2-B675A8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06C51-E114-F508-0618-5909F6B49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61117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9C78F56E-6C5B-F8B2-76A5-94975446CF8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0408"/>
          <a:stretch>
            <a:fillRect/>
          </a:stretch>
        </p:blipFill>
        <p:spPr/>
      </p:pic>
      <p:pic>
        <p:nvPicPr>
          <p:cNvPr id="3" name="Picture Placeholder 2" descr="A person with curly hair wearing a black jacket and green shirt&#10;&#10;Description automatically generated">
            <a:extLst>
              <a:ext uri="{FF2B5EF4-FFF2-40B4-BE49-F238E27FC236}">
                <a16:creationId xmlns:a16="http://schemas.microsoft.com/office/drawing/2014/main" id="{5669FFFB-C21E-4D84-D7E4-4B120A5DF1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8" b="1040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B7BB7A-A0EF-27CA-17D6-B3ACB0F1D7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Kim Pacelli, M.Ed, J.D.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ABB265-3726-6B6C-FE83-A80589DBB8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5225" y="5520801"/>
            <a:ext cx="3765550" cy="6280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Partner, TNG Consulting</a:t>
            </a:r>
          </a:p>
          <a:p>
            <a:r>
              <a:rPr lang="en-US" dirty="0"/>
              <a:t>ATIXA Advisory Board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531001-4C44-7B18-C596-A6D3A434CB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Dan Fotoples, J.D., M.A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79283C-7E28-5011-1087-9F4658047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61222" y="5512530"/>
            <a:ext cx="3954173" cy="6363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Director of Content Development, TNG Consulting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C87990-DB83-F12A-9EC5-0395BB1A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Facilitators</a:t>
            </a:r>
          </a:p>
        </p:txBody>
      </p:sp>
    </p:spTree>
    <p:extLst>
      <p:ext uri="{BB962C8B-B14F-4D97-AF65-F5344CB8AC3E}">
        <p14:creationId xmlns:p14="http://schemas.microsoft.com/office/powerpoint/2010/main" val="146513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CBE768-0BF3-0C2D-A3A6-21AC5958A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914522"/>
              </p:ext>
            </p:extLst>
          </p:nvPr>
        </p:nvGraphicFramePr>
        <p:xfrm>
          <a:off x="238113" y="1690688"/>
          <a:ext cx="1188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D1651A1-FFD0-D1BF-192F-97E22FAB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Kentucky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2FFD3-6699-AF72-3E4B-B726FB40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610BF-567B-DEAE-06B8-F26A37670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604354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492E7C-CC51-B4C0-A97D-E5CF5D6E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Kentucky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6898F-BFFD-E7F6-DC4B-23F37BCE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DB4D6-C7DC-CAFA-BE74-B3B127071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9795A9-E4AE-F833-1553-EBBC4A0D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Retaliation allegations</a:t>
            </a:r>
          </a:p>
          <a:p>
            <a:r>
              <a:rPr lang="en-US" sz="2400" dirty="0"/>
              <a:t>Delay scheduling fourth hearing</a:t>
            </a:r>
          </a:p>
          <a:p>
            <a:r>
              <a:rPr lang="en-US" sz="2400" dirty="0"/>
              <a:t>Key issues from fourth hearing</a:t>
            </a:r>
          </a:p>
          <a:p>
            <a:pPr lvl="1"/>
            <a:r>
              <a:rPr lang="en-US" dirty="0"/>
              <a:t>Recorded testimony from 3</a:t>
            </a:r>
            <a:r>
              <a:rPr lang="en-US" baseline="30000" dirty="0"/>
              <a:t>rd</a:t>
            </a:r>
            <a:r>
              <a:rPr lang="en-US" dirty="0"/>
              <a:t> hearing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University police officer unavailable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Previous testimony from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hearing used for impeachment</a:t>
            </a:r>
          </a:p>
          <a:p>
            <a:pPr lvl="1"/>
            <a:r>
              <a:rPr lang="en-US" dirty="0"/>
              <a:t>Questions about lawsuit against UK</a:t>
            </a:r>
          </a:p>
          <a:p>
            <a:r>
              <a:rPr lang="en-US" dirty="0"/>
              <a:t>Decision-maker decision and rationale </a:t>
            </a:r>
          </a:p>
          <a:p>
            <a:r>
              <a:rPr lang="en-US" dirty="0"/>
              <a:t>Police Chief allegations</a:t>
            </a:r>
          </a:p>
          <a:p>
            <a:r>
              <a:rPr lang="en-US" dirty="0"/>
              <a:t>University response to appeal</a:t>
            </a:r>
          </a:p>
        </p:txBody>
      </p:sp>
    </p:spTree>
    <p:extLst>
      <p:ext uri="{BB962C8B-B14F-4D97-AF65-F5344CB8AC3E}">
        <p14:creationId xmlns:p14="http://schemas.microsoft.com/office/powerpoint/2010/main" val="3565700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BCA256-20E4-4B2B-F492-4B4588B4C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Takeaways</a:t>
            </a:r>
          </a:p>
          <a:p>
            <a:r>
              <a:rPr lang="en-US" dirty="0"/>
              <a:t>Neutrality is key; do not take sides!</a:t>
            </a:r>
          </a:p>
          <a:p>
            <a:r>
              <a:rPr lang="en-US" dirty="0"/>
              <a:t>Always follow your policy and do not be distracted by collateral processes like a lawsuit being filed/OCR investigation</a:t>
            </a:r>
          </a:p>
          <a:p>
            <a:r>
              <a:rPr lang="en-US" dirty="0"/>
              <a:t>Do not assume a party will “get back to you” unless you have clearly stated that expectation in your communication</a:t>
            </a:r>
          </a:p>
          <a:p>
            <a:r>
              <a:rPr lang="en-US" dirty="0"/>
              <a:t>Train your DMs, ADMs to cure due process deficiencies, assess relevant evidence, and write rationales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A8EB21-77FA-7DEC-25C1-B77F3460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Kentucky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E1A49-2D0B-841F-77C0-E9856EA7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431E6-203F-806C-F7F8-2E61787F1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45590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3D3A0B2-4DD8-E34A-BBB4-B4F7680A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Sacks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8BDF8D-8931-46BA-6870-3404BFF64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Anonymous Reports</a:t>
            </a:r>
          </a:p>
          <a:p>
            <a:r>
              <a:rPr lang="en-US" dirty="0"/>
              <a:t>Jurisdiction over Online Harassment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953B31-8C02-D1F3-C0CB-DA28FDDFE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©2024 Association of Title IX Administrators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E7D7CAF-641A-73BB-7E74-A53B3FB8C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39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4F03FB-A18F-4928-3667-893E1B689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An anonymous group of NYU students published a Google spreadsheet called the “Blacklist”</a:t>
            </a:r>
          </a:p>
          <a:p>
            <a:pPr lvl="1"/>
            <a:r>
              <a:rPr lang="en-US" dirty="0"/>
              <a:t>Posted around campus with a QR code</a:t>
            </a:r>
          </a:p>
          <a:p>
            <a:pPr lvl="1"/>
            <a:r>
              <a:rPr lang="en-US" dirty="0"/>
              <a:t>Plaintiff listed three times and creators refused to remove his name</a:t>
            </a:r>
          </a:p>
          <a:p>
            <a:pPr lvl="1"/>
            <a:r>
              <a:rPr lang="en-US" dirty="0"/>
              <a:t>Plaintiff reported the spreadsheet to NYU faculty and staff, including campus safety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13033C-FBFE-156C-E1F0-5C1E48B8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Sacks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0D4D5-83DF-542C-90AA-1D090B5D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180FF-B393-CDCC-3B35-6676B8E54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7575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485344-50C2-20A1-E45E-4ABBD1C8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  <a:endParaRPr lang="en-US" dirty="0"/>
          </a:p>
          <a:p>
            <a:r>
              <a:rPr lang="en-US" dirty="0"/>
              <a:t>NYU took the following action:</a:t>
            </a:r>
          </a:p>
          <a:p>
            <a:pPr lvl="1"/>
            <a:r>
              <a:rPr lang="en-US" dirty="0"/>
              <a:t>NYU campus safety inquired about their ability to take down the document and/or identify the source, but were unable to </a:t>
            </a:r>
          </a:p>
          <a:p>
            <a:pPr lvl="1"/>
            <a:r>
              <a:rPr lang="en-US" dirty="0"/>
              <a:t>Advised students against using the spreadsheet as a means of reporting via statement sent to the entire student body</a:t>
            </a:r>
          </a:p>
          <a:p>
            <a:pPr lvl="1"/>
            <a:r>
              <a:rPr lang="en-US" dirty="0"/>
              <a:t>Communicated to Plaintiff that NYU had no intention of pursuing disciplinary action against the creators</a:t>
            </a:r>
          </a:p>
          <a:p>
            <a:r>
              <a:rPr lang="en-US" dirty="0"/>
              <a:t>Eventually, the spreadsheet was taken down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F4CC01-DE0F-2ECC-846D-421D8033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Sacks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3E734-4EAF-D349-B76C-8382DB9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191DE-6FCD-75F0-529D-1DFCD052E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934986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84992A-34CE-514B-399B-A4CC1E1B1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accent1"/>
                </a:solidFill>
              </a:rPr>
              <a:t>Facts</a:t>
            </a:r>
            <a:endParaRPr lang="en-US" sz="2200" dirty="0"/>
          </a:p>
          <a:p>
            <a:r>
              <a:rPr lang="en-US" sz="2200" dirty="0"/>
              <a:t>Plaintiff alleged the following harm as a result of the spreadsheet:</a:t>
            </a:r>
          </a:p>
          <a:p>
            <a:pPr lvl="1"/>
            <a:r>
              <a:rPr lang="en-US" sz="2200" dirty="0"/>
              <a:t>Removal for classmate’s film project</a:t>
            </a:r>
          </a:p>
          <a:p>
            <a:pPr lvl="1"/>
            <a:r>
              <a:rPr lang="en-US" sz="2200" dirty="0"/>
              <a:t>Having trouble booking other professional gigs</a:t>
            </a:r>
          </a:p>
          <a:p>
            <a:pPr lvl="1"/>
            <a:r>
              <a:rPr lang="en-US" sz="2200" dirty="0"/>
              <a:t>Bullying, harassment, and social ostracism</a:t>
            </a:r>
          </a:p>
          <a:p>
            <a:pPr lvl="1"/>
            <a:r>
              <a:rPr lang="en-US" sz="2200" dirty="0"/>
              <a:t>Fell behind on classroom assignments, unable to attend certain classes</a:t>
            </a:r>
          </a:p>
          <a:p>
            <a:pPr lvl="1"/>
            <a:r>
              <a:rPr lang="en-US" sz="2200" dirty="0"/>
              <a:t>Mental and emotional distress</a:t>
            </a:r>
          </a:p>
          <a:p>
            <a:r>
              <a:rPr lang="en-US" sz="2200" dirty="0"/>
              <a:t>Institution provided Plaintiff with some academic accommodations</a:t>
            </a:r>
          </a:p>
          <a:p>
            <a:pPr lvl="1"/>
            <a:r>
              <a:rPr lang="en-US" sz="2200" dirty="0"/>
              <a:t>Referred Plaintiff to mental health resources</a:t>
            </a:r>
          </a:p>
          <a:p>
            <a:pPr lvl="1"/>
            <a:r>
              <a:rPr lang="en-US" sz="2200" dirty="0"/>
              <a:t>Provided a letter stating Plaintiff had never been the subject of a TIX investigation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3C56C3-01A7-758B-9856-3C82A20D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Sacks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FA9B9-F9F9-97E4-EB04-47147CAB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CFF9F-A52B-D83D-4952-911A7E5C4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9076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86EFCF-166A-36DD-749E-E50FD3C01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Allegations &amp; Decision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Plaintiff argued that NYU discriminated against him on the basis of sex by failing to address his complaints of harassment</a:t>
            </a:r>
          </a:p>
          <a:p>
            <a:pPr lvl="1"/>
            <a:r>
              <a:rPr lang="en-US" dirty="0"/>
              <a:t>Deliberate indifference to peer harassment and subjected to hostile environment</a:t>
            </a:r>
          </a:p>
          <a:p>
            <a:r>
              <a:rPr lang="en-US" dirty="0"/>
              <a:t>The court held that NYU had no substantial control over the alleged harassment</a:t>
            </a:r>
          </a:p>
          <a:p>
            <a:pPr lvl="1"/>
            <a:r>
              <a:rPr lang="en-US" dirty="0"/>
              <a:t>No evidence the spreadsheet was created using institutional networks</a:t>
            </a:r>
          </a:p>
          <a:p>
            <a:pPr lvl="1"/>
            <a:r>
              <a:rPr lang="en-US" dirty="0"/>
              <a:t>No location-based information suggesting campus origination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45F1EA-6D60-80A1-9C1A-BDE797625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Sacks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31207-00E9-C55A-059A-DA175390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F98C2-AFED-DEC0-2302-B8C031AC5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280101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164DB3-676F-D715-9A62-86D4457F7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Takeaways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Assessing control in digital environments</a:t>
            </a:r>
          </a:p>
          <a:p>
            <a:r>
              <a:rPr lang="en-US" dirty="0"/>
              <a:t>Documenting efforts to determine control</a:t>
            </a:r>
          </a:p>
          <a:p>
            <a:r>
              <a:rPr lang="en-US" dirty="0"/>
              <a:t>Remedies for downstream effects</a:t>
            </a:r>
          </a:p>
          <a:p>
            <a:r>
              <a:rPr lang="en-US" dirty="0"/>
              <a:t>Take the action that you can, including communication to key stakeholders or to campus at large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AEA3CC-BB0E-3D94-66B2-80D9083DB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 v. Sacks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A25FB-70F0-C583-8E2B-C3ED28A3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F5098-0681-4D1D-594F-B9C178150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336208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A9428A-ED35-30AE-12CF-F066AE4B0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v. Board of Trustees, Brook East Boston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35B7A2-C6B5-8B92-F6D1-A7EB85022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K-12 Title IX Jurisdictional Assessment</a:t>
            </a:r>
          </a:p>
          <a:p>
            <a:r>
              <a:rPr lang="en-US" dirty="0"/>
              <a:t>Bullying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07189-BC5A-5F45-D643-585949BDB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D7F27C-E5DD-0D15-8F7B-3D890721E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1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96DF6F6-342F-DB7F-62C9-41A9585A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be discussing cases that have not gone all the way to trial</a:t>
            </a:r>
          </a:p>
          <a:p>
            <a:pPr lvl="1"/>
            <a:r>
              <a:rPr lang="en-US" dirty="0"/>
              <a:t>Since pre-trial settlements are common, the real legal battles are in pre-trial motions</a:t>
            </a:r>
          </a:p>
          <a:p>
            <a:pPr lvl="1"/>
            <a:r>
              <a:rPr lang="en-US" dirty="0"/>
              <a:t>In pre-trial motions, the court assumes the allegations are true</a:t>
            </a:r>
          </a:p>
          <a:p>
            <a:pPr lvl="1"/>
            <a:r>
              <a:rPr lang="en-US" dirty="0"/>
              <a:t>Motion to Dismiss (MTD) v. Motion for Summary Judgement (MSJ)</a:t>
            </a:r>
          </a:p>
          <a:p>
            <a:r>
              <a:rPr lang="en-US" dirty="0"/>
              <a:t>For the purposes of this session, we assume the allegations are true</a:t>
            </a:r>
          </a:p>
          <a:p>
            <a:pPr lvl="1"/>
            <a:r>
              <a:rPr lang="en-US" dirty="0"/>
              <a:t>Facts discussed have not been proven to be true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7421378-2A61-30CF-932D-230290D9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BE8361-207D-6239-18B8-F27FAA38E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8625AC-EC79-5325-87E6-8F5A7AE2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5688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CC4E23B-3D4D-4B31-1118-FADDB102C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At the start of fourth grade, other students starting pushing plaintiff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School characterized it as “peer-to-peer conflict” under conduct code, not bullying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During fifth and sixth grades: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Continued with name-calling that included homophobic and transphobic slurs and taunts, disparaging events, and more physical altercations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Characterized as “peer-to-peer conflict”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teacher left a book about a transgender child on Plaintiff’s desk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Parent notified administration, but there was no evidence of investigation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Plaintiff’s mental health deteriorated, diagnosed with major depressive disorder, anxiety, and PTSD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16598D-7F85-9C87-B7A5-C9664743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v. Board of Trustees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C2F6F-80E2-CE0D-61A7-402FBA1B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CA193-5370-7F6D-31F2-7DB4F8A8A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661554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FD836-F1C6-537D-84D3-2B6F522B2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21CA94-7A5E-3676-DCC3-4F9B5240E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Also, during sixth grade, received nearly 100 reprimands for defiant classroom behavior after receiving fewer than 10 during fourth and fifth grade combined</a:t>
            </a:r>
          </a:p>
          <a:p>
            <a:pPr lvl="1"/>
            <a:r>
              <a:rPr lang="en-US" dirty="0"/>
              <a:t>Poor relationship with teacher, school refused to move Plaintiff</a:t>
            </a:r>
          </a:p>
          <a:p>
            <a:pPr lvl="1"/>
            <a:r>
              <a:rPr lang="en-US" dirty="0"/>
              <a:t>Evidence existed that teachers were talking about Plaintiff, but no investigation into comments made to Plaintiff by other teachers</a:t>
            </a:r>
          </a:p>
          <a:p>
            <a:pPr lvl="1"/>
            <a:r>
              <a:rPr lang="en-US" dirty="0"/>
              <a:t>Possible incident of teacher throwing stack of post-it notes at Plaintiff, not investigated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0590CF4-F411-0137-87B1-BC251538F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v. Board of Trustees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CFE09-1BA1-E1E8-B0AF-76127393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0BF35B-3233-602D-5844-AA4A30BFE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933985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0DF2C-BE0D-28FB-FBBE-D254AE081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AE0F97-C24A-BFB3-BDD1-16114B9FF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Decision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Court ruled that school had actual knowledge that there were students who were discriminating against Plaintiff because they thought he was gay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School remained on notice as additional teasing, rumors, and physical alterations continued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Incidents with teachers, in context, could support a finding that teachers exacerbated the hostile environment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School did not take suitable remedial measures to stop, prevent, and remedy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Characterized bullying and harassment/discrimination as “peer-to-peer conflict”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Did not transfer Plaintiff out of the classroom after parent request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D2DECB3-F011-785E-1C17-318119645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v. Board of Trustees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FABE5-C978-ED50-C49B-232AACF4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2C82F-3986-3779-48CA-1A9D285DC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023828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AADE-735C-AD74-01E4-C6C4F7900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76B2C8-6EFE-15A0-619E-81953087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Takeaways</a:t>
            </a:r>
          </a:p>
          <a:p>
            <a:pPr>
              <a:spcBef>
                <a:spcPts val="600"/>
              </a:spcBef>
            </a:pPr>
            <a:r>
              <a:rPr lang="en-US" dirty="0"/>
              <a:t>Label behavior accurately</a:t>
            </a:r>
          </a:p>
          <a:p>
            <a:pPr lvl="1"/>
            <a:r>
              <a:rPr lang="en-US" dirty="0"/>
              <a:t>Avoid diminishing behavior as “conflict” if it meets the standard of bullying, discrimination, or harassment under your policy</a:t>
            </a:r>
          </a:p>
          <a:p>
            <a:pPr>
              <a:spcBef>
                <a:spcPts val="600"/>
              </a:spcBef>
            </a:pPr>
            <a:r>
              <a:rPr lang="en-US" dirty="0"/>
              <a:t>Take early and timely action</a:t>
            </a:r>
          </a:p>
          <a:p>
            <a:pPr lvl="1"/>
            <a:r>
              <a:rPr lang="en-US" dirty="0"/>
              <a:t>Address bullying before it becomes harassment or discrimination</a:t>
            </a:r>
          </a:p>
          <a:p>
            <a:pPr>
              <a:spcBef>
                <a:spcPts val="600"/>
              </a:spcBef>
            </a:pPr>
            <a:r>
              <a:rPr lang="en-US" dirty="0"/>
              <a:t>Documentation is critical to demonstrating efforts to stop, prevent, and remedy</a:t>
            </a:r>
          </a:p>
          <a:p>
            <a:pPr>
              <a:spcBef>
                <a:spcPts val="600"/>
              </a:spcBef>
            </a:pPr>
            <a:r>
              <a:rPr lang="en-US" dirty="0"/>
              <a:t>Address professionalism concerns about staff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3A27BC-A7BE-19E3-1BD4-1029E8760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v. Board of Trustees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38558-2B82-F1F4-B216-1BC785C6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433E6-3162-B195-A4CE-DA7DC7040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4257720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B8CFB6-02C8-3B18-72D9-5FD9FDB3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Defending Education v. Olentangy Local School District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7E5E8D-DC65-82D6-3158-CA4037F89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Amendment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E21BE-0028-4063-D9B7-468BD153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BAC6A-9D8F-C79F-C867-ADA3E58C6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35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841686-B7FF-FE6D-74FB-C01F90BBF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Facts</a:t>
            </a:r>
          </a:p>
          <a:p>
            <a:r>
              <a:rPr lang="en-US" dirty="0"/>
              <a:t>School District’s Anti-Harassment Policy prohibited discriminatory harassment on the basis of gender identity</a:t>
            </a:r>
          </a:p>
          <a:p>
            <a:r>
              <a:rPr lang="en-US" dirty="0"/>
              <a:t>Parents Defending Education (PDE) sued and sought a pre-enforcement preliminary injunction, arguing the policy would violate students’ free speech rights, unconstitutionally compel speech, and require viewpoint-based discrimination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60219D-6DE5-5AF4-00D9-C169758F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Defending Education v. Olentangy Local School District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62C09-4C65-B0DF-EBEE-7B6419D1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5725E-5D70-0506-3CC1-EF294C41E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324661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E40D96-8DDB-E33D-83CF-83291865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Decision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Disruptive speech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 school may regulate on-campus speech that </a:t>
            </a:r>
            <a:r>
              <a:rPr lang="en-US" b="1" dirty="0"/>
              <a:t>materially disrupts </a:t>
            </a:r>
            <a:r>
              <a:rPr lang="en-US" dirty="0"/>
              <a:t>classwork or invades the rights of others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PDE recognized that use of the wrong pronouns could be dehumanizing, derogatory and may cause trauma or humiliation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Academic studies confirm the “measurable psychological and physiological harms” that could occur from misgendering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Together, evidence suggests that the policy regulates speech that could cause a substantial disruption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6AE84A-3F0E-5D24-EDB9-2A714FEB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Defending Education v. Olentangy Local School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0D3B3-B90F-907D-58A7-FC96BBA6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9CAE1-0231-0A32-C1E3-058FBA31A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3479639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FF1D47-0AFE-E4BF-D69D-CE64147EE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Decision</a:t>
            </a:r>
          </a:p>
          <a:p>
            <a:pPr>
              <a:spcBef>
                <a:spcPts val="600"/>
              </a:spcBef>
            </a:pPr>
            <a:r>
              <a:rPr lang="en-US" dirty="0"/>
              <a:t>Compelled Speech</a:t>
            </a:r>
          </a:p>
          <a:p>
            <a:pPr lvl="1"/>
            <a:r>
              <a:rPr lang="en-US" dirty="0"/>
              <a:t>Policy does </a:t>
            </a:r>
            <a:r>
              <a:rPr lang="en-US" b="1" dirty="0"/>
              <a:t>not</a:t>
            </a:r>
            <a:r>
              <a:rPr lang="en-US" dirty="0"/>
              <a:t> compel speech because students have other options, including use of first names</a:t>
            </a:r>
          </a:p>
          <a:p>
            <a:pPr lvl="2"/>
            <a:r>
              <a:rPr lang="en-US" dirty="0"/>
              <a:t>PDE argues this would result in “stilted speech” </a:t>
            </a:r>
          </a:p>
          <a:p>
            <a:pPr lvl="2"/>
            <a:r>
              <a:rPr lang="en-US" dirty="0"/>
              <a:t>Court ruled it may not be the students’ preference, but it is a reasonable compromise</a:t>
            </a:r>
          </a:p>
          <a:p>
            <a:pPr lvl="2"/>
            <a:r>
              <a:rPr lang="en-US" dirty="0"/>
              <a:t>These types of rules are commonly imposed to protect the basic educational mission of public schools</a:t>
            </a:r>
          </a:p>
          <a:p>
            <a:pPr lvl="1"/>
            <a:r>
              <a:rPr lang="en-US" dirty="0"/>
              <a:t>Dissent argues that “the speech at issue here concerns the </a:t>
            </a:r>
            <a:r>
              <a:rPr lang="en-US" i="1" dirty="0"/>
              <a:t>existence</a:t>
            </a:r>
            <a:r>
              <a:rPr lang="en-US" dirty="0"/>
              <a:t> of gender transition” and therefore the court’s proposed solution </a:t>
            </a:r>
            <a:r>
              <a:rPr lang="en-US" i="1" dirty="0"/>
              <a:t>is</a:t>
            </a:r>
            <a:r>
              <a:rPr lang="en-US" dirty="0"/>
              <a:t> compelled speech and viewpoint discrimination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35C091-CA7D-420C-7449-41A67139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Defending Education v. Olentangy Local School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F5D37-BD47-1214-52A7-C3413FBB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D799-EB6B-C44E-67F9-A02BBB9C1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7409981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C2A2D-46B5-5C23-FB83-45714C20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accent1"/>
                </a:solidFill>
              </a:rPr>
              <a:t>Decision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Viewpoint Discrimination</a:t>
            </a:r>
          </a:p>
          <a:p>
            <a:pPr lvl="1"/>
            <a:r>
              <a:rPr lang="en-US" sz="2000" dirty="0"/>
              <a:t>A school may engage in </a:t>
            </a:r>
            <a:r>
              <a:rPr lang="en-US" sz="2000" b="1" dirty="0"/>
              <a:t>content discrimination</a:t>
            </a:r>
            <a:r>
              <a:rPr lang="en-US" sz="2000" dirty="0"/>
              <a:t> to prevent disruption but </a:t>
            </a:r>
            <a:r>
              <a:rPr lang="en-US" sz="2000" b="1" dirty="0"/>
              <a:t>not</a:t>
            </a:r>
            <a:r>
              <a:rPr lang="en-US" sz="2000" dirty="0"/>
              <a:t> viewpoint discrimination </a:t>
            </a:r>
          </a:p>
          <a:p>
            <a:pPr lvl="2"/>
            <a:r>
              <a:rPr lang="en-US" sz="2000" dirty="0"/>
              <a:t>Blanket bans are content discrimination; tailored bans are not</a:t>
            </a:r>
          </a:p>
          <a:p>
            <a:pPr lvl="1"/>
            <a:r>
              <a:rPr lang="en-US" sz="2000" dirty="0"/>
              <a:t>The pronoun policy is </a:t>
            </a:r>
            <a:r>
              <a:rPr lang="en-US" sz="2000" b="1" dirty="0"/>
              <a:t>not</a:t>
            </a:r>
            <a:r>
              <a:rPr lang="en-US" sz="2000" dirty="0"/>
              <a:t> viewpoint-based </a:t>
            </a:r>
          </a:p>
          <a:p>
            <a:pPr lvl="2"/>
            <a:r>
              <a:rPr lang="en-US" sz="2000" dirty="0"/>
              <a:t>The policy proscribes harassment, misconduct, and other disruptive speech</a:t>
            </a:r>
          </a:p>
          <a:p>
            <a:pPr lvl="2"/>
            <a:r>
              <a:rPr lang="en-US" sz="2000" dirty="0"/>
              <a:t>It does not prevent discussion about sex and gender identity</a:t>
            </a:r>
          </a:p>
          <a:p>
            <a:pPr lvl="2"/>
            <a:r>
              <a:rPr lang="en-US" sz="2000" dirty="0"/>
              <a:t>Speech about specific students’ identities is particularly harmful and likely to disrupt the educational experience</a:t>
            </a:r>
          </a:p>
          <a:p>
            <a:pPr lvl="1"/>
            <a:r>
              <a:rPr lang="en-US" sz="2000" dirty="0"/>
              <a:t>Dissent argues that “the speech at issue here concerns the </a:t>
            </a:r>
            <a:r>
              <a:rPr lang="en-US" sz="2000" i="1" dirty="0"/>
              <a:t>existence</a:t>
            </a:r>
            <a:r>
              <a:rPr lang="en-US" sz="2000" dirty="0"/>
              <a:t> of gender transition”, so the court’s proposed solution </a:t>
            </a:r>
            <a:r>
              <a:rPr lang="en-US" sz="2000" i="1" dirty="0"/>
              <a:t>is</a:t>
            </a:r>
            <a:r>
              <a:rPr lang="en-US" sz="2000" dirty="0"/>
              <a:t> compelled speech and viewpoint discrimination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9F0CE3-1AE1-6B42-7A65-831899C1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Defending Education v. Olentangy Local School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038AA-A4E9-267A-DAC9-FE7EE554C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A61E-8CBB-6D86-D477-C9C1E8FA1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5315854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D1618-E8C0-4B22-80E0-982AE343B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F0A84A-74BA-CE66-C455-4A775828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Takeaways</a:t>
            </a:r>
          </a:p>
          <a:p>
            <a:r>
              <a:rPr lang="en-US" dirty="0"/>
              <a:t>Non-discrimination/conduct policies that are used to address the effect of harassing speech (misgendering) directed towards individuals are upheld even against First Amendment concerns</a:t>
            </a:r>
          </a:p>
          <a:p>
            <a:pPr lvl="1"/>
            <a:r>
              <a:rPr lang="en-US" dirty="0"/>
              <a:t>But some courts may view it as a very thin line between maintaining the </a:t>
            </a:r>
            <a:r>
              <a:rPr lang="en-US" i="1" dirty="0"/>
              <a:t>Tinker</a:t>
            </a:r>
            <a:r>
              <a:rPr lang="en-US" dirty="0"/>
              <a:t> standard and compelling a particular viewpoint</a:t>
            </a:r>
          </a:p>
          <a:p>
            <a:r>
              <a:rPr lang="en-US" dirty="0"/>
              <a:t>Can regulate how potentially offensive viewpoints are expressed, but cannot silence them entirely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13257E-7796-A78A-A2C1-C14058095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Parents Defending Education v. Olentangy Local School District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BD783-BB16-2FFD-3CFE-1F5BA60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329B-06FA-6867-8193-ADA191872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40610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77B84-C6A8-564F-84F5-7B4C14D2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Map of Circuit Courts of Appeal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3AD25-B878-9D4D-B66F-2D0A529E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>
                <a:solidFill>
                  <a:srgbClr val="00256D">
                    <a:tint val="75000"/>
                  </a:srgbClr>
                </a:solidFill>
                <a:latin typeface="Assistant"/>
              </a:rPr>
              <a:pPr/>
              <a:t>4</a:t>
            </a:fld>
            <a:endParaRPr lang="en-US" dirty="0">
              <a:solidFill>
                <a:srgbClr val="00256D">
                  <a:tint val="75000"/>
                </a:srgbClr>
              </a:solidFill>
              <a:latin typeface="Assistant"/>
            </a:endParaRPr>
          </a:p>
        </p:txBody>
      </p:sp>
      <p:pic>
        <p:nvPicPr>
          <p:cNvPr id="4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CCE1F508-35A8-1E45-B9E4-7A19C65D3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09" y="1370995"/>
            <a:ext cx="7454182" cy="5055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D05782-4168-354E-BD5C-C9EC3644E6AB}"/>
              </a:ext>
            </a:extLst>
          </p:cNvPr>
          <p:cNvSpPr txBox="1"/>
          <p:nvPr/>
        </p:nvSpPr>
        <p:spPr>
          <a:xfrm>
            <a:off x="2806780" y="6265866"/>
            <a:ext cx="7232570" cy="1809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en-US" sz="1050" dirty="0">
                <a:solidFill>
                  <a:srgbClr val="00256D"/>
                </a:solidFill>
                <a:latin typeface="Assistant"/>
              </a:rPr>
              <a:t>Source: https://www.uscourts.gov/sites/default/files/u.s._federal_courts_circuit_map_1.pdf</a:t>
            </a:r>
          </a:p>
          <a:p>
            <a:pPr algn="r"/>
            <a:endParaRPr lang="en-US" sz="1400" dirty="0">
              <a:solidFill>
                <a:srgbClr val="00256D"/>
              </a:solidFill>
              <a:latin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755812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D870059-90EB-6658-66C6-CA0F66F9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38236D-2486-2BF5-F455-F2B824A3D1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8F50C-056B-B92E-F2CB-1DA2A3513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B46E9-3732-2651-631C-FB985964B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00B8F3-BAF9-F7C4-15F1-FBF9072B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“Heightened Risk” Theory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70F313-39A0-02C6-3A39-9E223BFF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An institution maintains a “policy” of deliberate indifference to reports of sexual misconduct</a:t>
            </a:r>
          </a:p>
          <a:p>
            <a:pPr lvl="1"/>
            <a:r>
              <a:rPr lang="en-US" sz="2200" dirty="0"/>
              <a:t>Creates a heightened risk of harassment that was known or obvious</a:t>
            </a:r>
          </a:p>
          <a:p>
            <a:pPr lvl="1"/>
            <a:r>
              <a:rPr lang="en-US" sz="2200" dirty="0"/>
              <a:t>In a context subject to the institution’s control </a:t>
            </a:r>
          </a:p>
          <a:p>
            <a:pPr lvl="1"/>
            <a:r>
              <a:rPr lang="en-US" sz="2200" dirty="0"/>
              <a:t>That was so severe, pervasive and objectively offensive that it can be said to deprive plaintiff of access to the educational opportunities or benefits.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0E4DE6-A2CF-D7A8-1360-614C4D30C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Karasek</a:t>
            </a:r>
            <a:r>
              <a:rPr lang="en-US" dirty="0"/>
              <a:t>, Ninth Circuit, 2020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E4714-342F-82AB-606B-A2932774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7C97B-2D8C-23FB-DABC-07E984DEB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836176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4CA191-A4BC-2E46-E04A-7359CD9C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v. University of Vermont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6334F3-EB23-0DBF-513A-FF3BCDF8C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Heightened Risk Pre-Assault Liability</a:t>
            </a:r>
          </a:p>
          <a:p>
            <a:r>
              <a:rPr lang="en-US" dirty="0"/>
              <a:t>Title IX Deliberate Indifference and Retaliation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0EA6A-E383-5ED0-5564-39019B918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D7F1-DB95-3836-687F-31C10455D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7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A077C8-0D24-7972-413D-C15896DD7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>
                <a:solidFill>
                  <a:schemeClr val="accent1"/>
                </a:solidFill>
              </a:rPr>
              <a:t>Facts &amp; Allegations</a:t>
            </a:r>
          </a:p>
          <a:p>
            <a:pPr>
              <a:spcBef>
                <a:spcPts val="600"/>
              </a:spcBef>
            </a:pPr>
            <a:r>
              <a:rPr lang="en-US" dirty="0"/>
              <a:t>Four Plaintiffs alleged that UVM is deliberately indifferent to the risk of sexual violence on campus in several specific contexts</a:t>
            </a:r>
          </a:p>
          <a:p>
            <a:pPr lvl="1"/>
            <a:r>
              <a:rPr lang="en-US" dirty="0"/>
              <a:t>Alcohol abuse and sexually-motivated drugging incidents in fraternities and by student athletes</a:t>
            </a:r>
          </a:p>
          <a:p>
            <a:pPr>
              <a:spcBef>
                <a:spcPts val="600"/>
              </a:spcBef>
            </a:pPr>
            <a:r>
              <a:rPr lang="en-US" dirty="0"/>
              <a:t>Plaintiffs alleged Title IX policies are deficient and that UVM knew of the deficiency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085933-9276-D829-802F-89CAC585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v. UVM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66414-7ED3-3E32-D5D3-F7500DEA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31C1B-B170-3B75-E71B-D1783E82E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328889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1A45-3F54-3111-AD66-E167CF38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1DD18-5B25-89C8-1462-F8B88E97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Decision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Adopts </a:t>
            </a:r>
            <a:r>
              <a:rPr lang="en-US" sz="2200" i="1" dirty="0"/>
              <a:t>Karasek</a:t>
            </a:r>
            <a:r>
              <a:rPr lang="en-US" sz="2200" dirty="0"/>
              <a:t> theory of liability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Plaintiffs plausibly stated that UVM maintained an official policy supporting a heightened risk of sexual assault on campus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Investigations by federal agencies re: underreporting and mishandling complaints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Failure to update policies after participating in a state-wide task force 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Failure to proactively and transparently publicize policy changes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Failure to regulate, monitor, or increase oversight of campus parties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Indifference to risk of sexual misconduct due to alcohol abuse at social events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Plaintiffs were able to connect their own assaults to unsafe conditions on campus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B683D-5543-6AE3-6FDA-A3067BCF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v. UVM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23082-CB3D-C98F-F1BF-5730CF40B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4AE2D-C34B-393A-C47C-DE630C95A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17769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B72C3-52CC-503D-F6C7-E1B8B38F7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99541-340F-55C0-1B8F-20521B9D8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b="1" dirty="0">
                <a:solidFill>
                  <a:schemeClr val="accent1"/>
                </a:solidFill>
              </a:rPr>
              <a:t>Decision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Regarding athletics, Plaintiffs were unable to demonstrate that UVM had actual notice of alleged misconduct by student athletes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Regarding fraternities, the court held:</a:t>
            </a:r>
          </a:p>
          <a:p>
            <a:pPr lvl="1"/>
            <a:r>
              <a:rPr lang="en-US" sz="2200" dirty="0"/>
              <a:t>Policy of de-recognizing fraternities, but permitting them to operate elsewhere, could be deliberately indifferent</a:t>
            </a:r>
          </a:p>
          <a:p>
            <a:pPr lvl="2"/>
            <a:r>
              <a:rPr lang="en-US" sz="2200" dirty="0"/>
              <a:t>Suspension often did not include oversight or enforcement</a:t>
            </a:r>
          </a:p>
          <a:p>
            <a:pPr lvl="2"/>
            <a:r>
              <a:rPr lang="en-US" sz="2200" dirty="0"/>
              <a:t>Website list of fraternities in good standing was often not updated</a:t>
            </a:r>
          </a:p>
          <a:p>
            <a:pPr lvl="2"/>
            <a:r>
              <a:rPr lang="en-US" sz="2200" dirty="0"/>
              <a:t>UVM did not leverage its control to stop, prevent, and remedy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F5A80E-0D56-2414-5D72-27B57BBD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Ware v. UVM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5429E-EC6B-78C3-F30D-1023989D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F73D-5B99-417F-82E5-B90A998CE51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2B4AA-09E2-373E-CAEA-9C90DE520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2024 Association of Title IX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152372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DESIGN_ID_ATIXA TEMPLATES" val="Loen43xB"/>
  <p:tag name="ARTICULATE_USED_PAGE_ORIENTATION" val="1"/>
  <p:tag name="ARTICULATE_USED_PAGE_SIZE" val="7"/>
  <p:tag name="TAG_BACKING_FORM_KEY" val="3804412-c:\users\katherinethomas\desktop\consent 2.pptx"/>
  <p:tag name="ARTICULATE_PRESENTER_VERSION" val="8"/>
  <p:tag name="ARTICULATE_PROJECT_OPEN" val="0"/>
  <p:tag name="ARTICULATE_SLIDE_COUNT" val="36"/>
</p:tagLst>
</file>

<file path=ppt/theme/theme1.xml><?xml version="1.0" encoding="utf-8"?>
<a:theme xmlns:a="http://schemas.openxmlformats.org/drawingml/2006/main" name="ATIXA Templates">
  <a:themeElements>
    <a:clrScheme name="Custom 9">
      <a:dk1>
        <a:srgbClr val="00256D"/>
      </a:dk1>
      <a:lt1>
        <a:sysClr val="window" lastClr="FFFFFF"/>
      </a:lt1>
      <a:dk2>
        <a:srgbClr val="00256D"/>
      </a:dk2>
      <a:lt2>
        <a:srgbClr val="DFE6EB"/>
      </a:lt2>
      <a:accent1>
        <a:srgbClr val="BE1047"/>
      </a:accent1>
      <a:accent2>
        <a:srgbClr val="3462AE"/>
      </a:accent2>
      <a:accent3>
        <a:srgbClr val="9AC0FF"/>
      </a:accent3>
      <a:accent4>
        <a:srgbClr val="D8D8D8"/>
      </a:accent4>
      <a:accent5>
        <a:srgbClr val="23428F"/>
      </a:accent5>
      <a:accent6>
        <a:srgbClr val="005CDB"/>
      </a:accent6>
      <a:hlink>
        <a:srgbClr val="005CDB"/>
      </a:hlink>
      <a:folHlink>
        <a:srgbClr val="7030A0"/>
      </a:folHlink>
    </a:clrScheme>
    <a:fontScheme name="ATIXA Custom">
      <a:majorFont>
        <a:latin typeface="Assistant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2">
      <a:dk1>
        <a:srgbClr val="00256D"/>
      </a:dk1>
      <a:lt1>
        <a:sysClr val="window" lastClr="FFFFFF"/>
      </a:lt1>
      <a:dk2>
        <a:srgbClr val="00256D"/>
      </a:dk2>
      <a:lt2>
        <a:srgbClr val="DFE6EB"/>
      </a:lt2>
      <a:accent1>
        <a:srgbClr val="BE1047"/>
      </a:accent1>
      <a:accent2>
        <a:srgbClr val="3462AE"/>
      </a:accent2>
      <a:accent3>
        <a:srgbClr val="9AC0FF"/>
      </a:accent3>
      <a:accent4>
        <a:srgbClr val="D8D8D8"/>
      </a:accent4>
      <a:accent5>
        <a:srgbClr val="23428F"/>
      </a:accent5>
      <a:accent6>
        <a:srgbClr val="005CDB"/>
      </a:accent6>
      <a:hlink>
        <a:srgbClr val="005CDB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732622e-2101-4405-8247-0b640b6dd2c8" xsi:nil="true"/>
    <lcf76f155ced4ddcb4097134ff3c332f xmlns="58ce94b1-ecb7-49e9-943a-608b6b0b9d0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13A16A14E5B488009DA0BABAFFC41" ma:contentTypeVersion="18" ma:contentTypeDescription="Create a new document." ma:contentTypeScope="" ma:versionID="dfea4677cc7b2870664f7cc1e28c8527">
  <xsd:schema xmlns:xsd="http://www.w3.org/2001/XMLSchema" xmlns:xs="http://www.w3.org/2001/XMLSchema" xmlns:p="http://schemas.microsoft.com/office/2006/metadata/properties" xmlns:ns2="58ce94b1-ecb7-49e9-943a-608b6b0b9d09" xmlns:ns3="6732622e-2101-4405-8247-0b640b6dd2c8" targetNamespace="http://schemas.microsoft.com/office/2006/metadata/properties" ma:root="true" ma:fieldsID="452d506fa76ddf07a5c94ca58ba88813" ns2:_="" ns3:_="">
    <xsd:import namespace="58ce94b1-ecb7-49e9-943a-608b6b0b9d09"/>
    <xsd:import namespace="6732622e-2101-4405-8247-0b640b6dd2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e94b1-ecb7-49e9-943a-608b6b0b9d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570c208-9045-4890-9406-2594c6b9c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32622e-2101-4405-8247-0b640b6dd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cd34792-bb86-4078-932a-27975cd1b39e}" ma:internalName="TaxCatchAll" ma:showField="CatchAllData" ma:web="6732622e-2101-4405-8247-0b640b6dd2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66061-F1CE-4B92-9F84-D2632403F7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E8E958-84F4-4E3E-9EA4-6F33AC6D02D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0C688A-C816-46EC-B200-0DDA9EC53C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3141</Words>
  <Application>Microsoft Office PowerPoint</Application>
  <PresentationFormat>Widescreen</PresentationFormat>
  <Paragraphs>385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Assistant</vt:lpstr>
      <vt:lpstr>Assistant ExtraBold</vt:lpstr>
      <vt:lpstr>Calibri</vt:lpstr>
      <vt:lpstr>Courier New</vt:lpstr>
      <vt:lpstr>Poppins</vt:lpstr>
      <vt:lpstr>Wingdings</vt:lpstr>
      <vt:lpstr>ATIXA Templates</vt:lpstr>
      <vt:lpstr>Keeping Up With the Courts</vt:lpstr>
      <vt:lpstr>Session Facilitators</vt:lpstr>
      <vt:lpstr>Setting the Table</vt:lpstr>
      <vt:lpstr>Map of Circuit Courts of Appeal</vt:lpstr>
      <vt:lpstr>“Heightened Risk” Theory</vt:lpstr>
      <vt:lpstr>Ware v. University of Vermont</vt:lpstr>
      <vt:lpstr>Ware v. UVM</vt:lpstr>
      <vt:lpstr>Ware v. UVM</vt:lpstr>
      <vt:lpstr>Ware v. UVM</vt:lpstr>
      <vt:lpstr>Ware v. UVM</vt:lpstr>
      <vt:lpstr>Ware v. UVM</vt:lpstr>
      <vt:lpstr>A.C., next friend of S.T.C,  v. Jefferson County R-1 Sch. Dist.</vt:lpstr>
      <vt:lpstr>A.C. v. Jefferson County</vt:lpstr>
      <vt:lpstr>A.C. v. Jefferson County</vt:lpstr>
      <vt:lpstr>A.C. v. Jefferson County</vt:lpstr>
      <vt:lpstr>A.C. v. Jefferson County</vt:lpstr>
      <vt:lpstr>A.C. v. Jefferson County</vt:lpstr>
      <vt:lpstr>Doe v. Kentucky</vt:lpstr>
      <vt:lpstr>Doe v. Kentucky</vt:lpstr>
      <vt:lpstr>Doe v. Kentucky</vt:lpstr>
      <vt:lpstr>Doe v. Kentucky</vt:lpstr>
      <vt:lpstr>Doe v. Kentucky</vt:lpstr>
      <vt:lpstr>Doe v. Sacks</vt:lpstr>
      <vt:lpstr>Doe v. Sacks</vt:lpstr>
      <vt:lpstr>Doe v. Sacks</vt:lpstr>
      <vt:lpstr>Doe v. Sacks</vt:lpstr>
      <vt:lpstr>Doe v. Sacks</vt:lpstr>
      <vt:lpstr>Doe v. Sacks</vt:lpstr>
      <vt:lpstr>Grace v. Board of Trustees, Brook East Boston</vt:lpstr>
      <vt:lpstr>Grace v. Board of Trustees</vt:lpstr>
      <vt:lpstr>Grace v. Board of Trustees</vt:lpstr>
      <vt:lpstr>Grace v. Board of Trustees</vt:lpstr>
      <vt:lpstr>Grace v. Board of Trustees</vt:lpstr>
      <vt:lpstr>Parents Defending Education v. Olentangy Local School District</vt:lpstr>
      <vt:lpstr>Parents Defending Education v. Olentangy Local School District</vt:lpstr>
      <vt:lpstr>Parents Defending Education v. Olentangy Local School District</vt:lpstr>
      <vt:lpstr>Parents Defending Education v. Olentangy Local School District</vt:lpstr>
      <vt:lpstr>Parents Defending Education v. Olentangy Local School District</vt:lpstr>
      <vt:lpstr>Parents Defending Education v. Olentangy Local School District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Lisboa</dc:creator>
  <cp:lastModifiedBy>Dan Fotoples</cp:lastModifiedBy>
  <cp:revision>1</cp:revision>
  <dcterms:created xsi:type="dcterms:W3CDTF">2020-07-31T18:17:46Z</dcterms:created>
  <dcterms:modified xsi:type="dcterms:W3CDTF">2024-10-28T18:29:16Z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ATIXA Presentation Template_Widescreen_DRAFT_2.23.2023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ContentTypeId">
    <vt:lpwstr>0x01010043313A16A14E5B488009DA0BABAFFC41</vt:lpwstr>
  </property>
  <property fmtid="{D5CDD505-2E9C-101B-9397-08002B2CF9AE}" pid="6" name="ArticulateGUID">
    <vt:lpwstr>E664D403-EC65-4432-A00C-F0277EF90EBE</vt:lpwstr>
  </property>
  <property fmtid="{D5CDD505-2E9C-101B-9397-08002B2CF9AE}" pid="7" name="ArticulateProjectFull">
    <vt:lpwstr>C:\Users\KatherineThomas\Desktop\Consent 2.ppta</vt:lpwstr>
  </property>
</Properties>
</file>