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0" r:id="rId1"/>
  </p:sldMasterIdLst>
  <p:notesMasterIdLst>
    <p:notesMasterId r:id="rId11"/>
  </p:notesMasterIdLst>
  <p:sldIdLst>
    <p:sldId id="284" r:id="rId2"/>
    <p:sldId id="286" r:id="rId3"/>
    <p:sldId id="287" r:id="rId4"/>
    <p:sldId id="288" r:id="rId5"/>
    <p:sldId id="289" r:id="rId6"/>
    <p:sldId id="290" r:id="rId7"/>
    <p:sldId id="291" r:id="rId8"/>
    <p:sldId id="292" r:id="rId9"/>
    <p:sldId id="293" r:id="rId10"/>
  </p:sldIdLst>
  <p:sldSz cx="6858000" cy="12188825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164"/>
    <a:srgbClr val="003D34"/>
    <a:srgbClr val="C1EE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81"/>
    <p:restoredTop sz="94611"/>
  </p:normalViewPr>
  <p:slideViewPr>
    <p:cSldViewPr snapToGrid="0">
      <p:cViewPr>
        <p:scale>
          <a:sx n="72" d="100"/>
          <a:sy n="72" d="100"/>
        </p:scale>
        <p:origin x="3472" y="8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2C6100-4559-DD40-8F55-2FF55A985894}" type="datetimeFigureOut">
              <a:rPr lang="en-US" smtClean="0"/>
              <a:t>8/21/26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14BD66-C585-5847-8CAE-31D21DA9B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405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14BD66-C585-5847-8CAE-31D21DA9BC7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912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file:////Users/mkleary/Desktop/Brand/Powerpoint/Spark-Quarter-RGB-Sprout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//Users/mkleary/Desktop/Brand/Powerpoint/Spark-Quarter-RGB-Sprout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file:////Users/mkleary/Desktop/Brand/Powerpoint/Spark-Quarter-RGB-Sprout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file:////Users/mkleary/Desktop/Brand/Powerpoint/Spark-Quarter-RGB-Sprout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1 with Image - Brand Fo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4E12B65-F628-7ADB-E8B0-5DC6708BD4B2}"/>
              </a:ext>
            </a:extLst>
          </p:cNvPr>
          <p:cNvSpPr/>
          <p:nvPr userDrawn="1"/>
        </p:nvSpPr>
        <p:spPr>
          <a:xfrm>
            <a:off x="0" y="0"/>
            <a:ext cx="6858000" cy="12188825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356279-4D89-34F5-01BA-65DC7447390D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4572000" y="9902825"/>
            <a:ext cx="2286000" cy="2286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C01824C-8CD4-FF8F-15CA-052534B4D89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609" y="4712523"/>
            <a:ext cx="5385611" cy="2250168"/>
          </a:xfrm>
        </p:spPr>
        <p:txBody>
          <a:bodyPr wrap="square" anchor="t">
            <a:spAutoFit/>
          </a:bodyPr>
          <a:lstStyle>
            <a:lvl1pPr algn="l">
              <a:lnSpc>
                <a:spcPct val="80000"/>
              </a:lnSpc>
              <a:defRPr sz="6000" b="1" i="0">
                <a:ln>
                  <a:noFill/>
                </a:ln>
                <a:solidFill>
                  <a:schemeClr val="bg1"/>
                </a:solidFill>
                <a:latin typeface="Cormorant Upright" pitchFamily="2" charset="77"/>
              </a:defRPr>
            </a:lvl1pPr>
          </a:lstStyle>
          <a:p>
            <a:r>
              <a:rPr lang="en-US" dirty="0"/>
              <a:t>MASTER EVENT TITLE WITH IMAGE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10DB4E2-5F0B-FC8C-F7C4-13A9692C7B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608" y="7086075"/>
            <a:ext cx="5385611" cy="387798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2800" b="1" i="0">
                <a:solidFill>
                  <a:schemeClr val="accent3"/>
                </a:solidFill>
                <a:latin typeface="Figtree SemiBold" pitchFamily="2" charset="0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 dirty="0"/>
              <a:t>Click to edit Master subtitle</a:t>
            </a:r>
          </a:p>
        </p:txBody>
      </p:sp>
      <p:sp>
        <p:nvSpPr>
          <p:cNvPr id="8" name="Text Placeholder 35">
            <a:extLst>
              <a:ext uri="{FF2B5EF4-FFF2-40B4-BE49-F238E27FC236}">
                <a16:creationId xmlns:a16="http://schemas.microsoft.com/office/drawing/2014/main" id="{34BEF57F-2B02-4AA0-DE8A-320E0BC8B9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6607" y="9455418"/>
            <a:ext cx="5385610" cy="24622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 i="0">
                <a:solidFill>
                  <a:schemeClr val="bg1"/>
                </a:solidFill>
                <a:latin typeface="Garamond" panose="02020404030301010803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Brief description about the event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7C71E43-3F48-8A3F-7D3D-36787ECBAA7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6607" y="10890543"/>
            <a:ext cx="5385610" cy="2492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 b="1" i="0">
                <a:solidFill>
                  <a:schemeClr val="accent3"/>
                </a:solidFill>
                <a:latin typeface="Figtree" pitchFamily="2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Call to action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4E869FD4-2550-E320-8DC1-231456C27E5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6607" y="11486513"/>
            <a:ext cx="5385610" cy="166199"/>
          </a:xfrm>
        </p:spPr>
        <p:txBody>
          <a:bodyPr wrap="square">
            <a:spAutoFit/>
          </a:bodyPr>
          <a:lstStyle>
            <a:lvl1pPr marL="0" indent="0">
              <a:buNone/>
              <a:defRPr sz="1200" b="0" i="0">
                <a:solidFill>
                  <a:schemeClr val="bg1"/>
                </a:solidFill>
                <a:latin typeface="Figtree Medium" pitchFamily="2" charset="0"/>
              </a:defRPr>
            </a:lvl1pPr>
            <a:lvl2pPr>
              <a:defRPr sz="788"/>
            </a:lvl2pPr>
            <a:lvl3pPr>
              <a:defRPr sz="788"/>
            </a:lvl3pPr>
            <a:lvl4pPr>
              <a:defRPr sz="788"/>
            </a:lvl4pPr>
            <a:lvl5pPr>
              <a:defRPr sz="788"/>
            </a:lvl5pPr>
          </a:lstStyle>
          <a:p>
            <a:pPr lvl="0"/>
            <a:r>
              <a:rPr lang="en-US" dirty="0"/>
              <a:t>Department name sponsoring the event</a:t>
            </a:r>
          </a:p>
        </p:txBody>
      </p:sp>
      <p:sp>
        <p:nvSpPr>
          <p:cNvPr id="11" name="Picture Placeholder 13">
            <a:extLst>
              <a:ext uri="{FF2B5EF4-FFF2-40B4-BE49-F238E27FC236}">
                <a16:creationId xmlns:a16="http://schemas.microsoft.com/office/drawing/2014/main" id="{399A2220-6D10-1D50-76ED-07CC1E7FD7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5"/>
            <a:ext cx="6858000" cy="4288682"/>
          </a:xfrm>
        </p:spPr>
        <p:txBody>
          <a:bodyPr vert="horz" lIns="0" tIns="0" rIns="0" bIns="0" rtlCol="0">
            <a:no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6A1D4214-75F2-C01F-594A-D68E7704DC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6607" y="8576599"/>
            <a:ext cx="5385610" cy="3600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2600" b="1" i="0">
                <a:solidFill>
                  <a:srgbClr val="009164"/>
                </a:solidFill>
                <a:latin typeface="Figtree" pitchFamily="2" charset="0"/>
                <a:cs typeface="Arial" panose="020B0604020202020204" pitchFamily="34" charset="0"/>
              </a:defRPr>
            </a:lvl1pPr>
            <a:lvl2pPr>
              <a:defRPr sz="1575">
                <a:solidFill>
                  <a:schemeClr val="accent3"/>
                </a:solidFill>
              </a:defRPr>
            </a:lvl2pPr>
            <a:lvl3pPr>
              <a:defRPr sz="1575">
                <a:solidFill>
                  <a:schemeClr val="accent3"/>
                </a:solidFill>
              </a:defRPr>
            </a:lvl3pPr>
            <a:lvl4pPr>
              <a:defRPr sz="1575">
                <a:solidFill>
                  <a:schemeClr val="accent3"/>
                </a:solidFill>
              </a:defRPr>
            </a:lvl4pPr>
            <a:lvl5pPr>
              <a:defRPr sz="1575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Date Time Location</a:t>
            </a:r>
          </a:p>
        </p:txBody>
      </p:sp>
    </p:spTree>
    <p:extLst>
      <p:ext uri="{BB962C8B-B14F-4D97-AF65-F5344CB8AC3E}">
        <p14:creationId xmlns:p14="http://schemas.microsoft.com/office/powerpoint/2010/main" val="3700822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2 with Image - Brand Fo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F722492-40E8-7894-E5CD-3F9CEDFDBFC5}"/>
              </a:ext>
            </a:extLst>
          </p:cNvPr>
          <p:cNvSpPr/>
          <p:nvPr userDrawn="1"/>
        </p:nvSpPr>
        <p:spPr>
          <a:xfrm>
            <a:off x="0" y="19821"/>
            <a:ext cx="6858000" cy="12188825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sp>
        <p:nvSpPr>
          <p:cNvPr id="11" name="Picture Placeholder 15">
            <a:extLst>
              <a:ext uri="{FF2B5EF4-FFF2-40B4-BE49-F238E27FC236}">
                <a16:creationId xmlns:a16="http://schemas.microsoft.com/office/drawing/2014/main" id="{B0266AAB-0E52-85E2-0A33-C209D3A9AD71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1" y="8090007"/>
            <a:ext cx="6102216" cy="4138455"/>
          </a:xfrm>
          <a:prstGeom prst="round1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40F332-D401-3B26-8742-80879ABE79C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609" y="728351"/>
            <a:ext cx="5385611" cy="2250168"/>
          </a:xfrm>
        </p:spPr>
        <p:txBody>
          <a:bodyPr wrap="square" anchor="t">
            <a:spAutoFit/>
          </a:bodyPr>
          <a:lstStyle>
            <a:lvl1pPr algn="l">
              <a:lnSpc>
                <a:spcPct val="80000"/>
              </a:lnSpc>
              <a:defRPr sz="6000" b="1" i="0">
                <a:ln>
                  <a:noFill/>
                </a:ln>
                <a:solidFill>
                  <a:schemeClr val="bg1"/>
                </a:solidFill>
                <a:latin typeface="Cormorant Upright" pitchFamily="2" charset="77"/>
              </a:defRPr>
            </a:lvl1pPr>
          </a:lstStyle>
          <a:p>
            <a:r>
              <a:rPr lang="en-US" dirty="0"/>
              <a:t>MASTER EVENT TITLE WITH IMAGE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06E91291-D02A-9C75-A43B-DE14107CC3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608" y="3101903"/>
            <a:ext cx="5385611" cy="387798"/>
          </a:xfrm>
        </p:spPr>
        <p:txBody>
          <a:bodyPr wrap="square">
            <a:spAutoFit/>
          </a:bodyPr>
          <a:lstStyle>
            <a:lvl1pPr marL="0" indent="0" algn="l">
              <a:buNone/>
              <a:defRPr sz="2800" b="1" i="0">
                <a:solidFill>
                  <a:schemeClr val="accent3"/>
                </a:solidFill>
                <a:latin typeface="Figtree SemiBold" pitchFamily="2" charset="0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 dirty="0"/>
              <a:t>Click to edit Master subtitle</a:t>
            </a:r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EB29027B-F6FC-F264-BBB9-358B03A1BF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6607" y="5471246"/>
            <a:ext cx="5385610" cy="24622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 i="0">
                <a:solidFill>
                  <a:schemeClr val="bg1"/>
                </a:solidFill>
                <a:latin typeface="Garamond" panose="02020404030301010803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Brief description about the event 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3BAC1A90-561D-3A0B-6F16-6B6EF1BF75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6607" y="6906371"/>
            <a:ext cx="5385610" cy="2492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 b="1" i="0">
                <a:solidFill>
                  <a:schemeClr val="accent3"/>
                </a:solidFill>
                <a:latin typeface="Figtree" pitchFamily="2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Call to action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7276BA9A-8EC1-9853-A02A-BC07C7FFD4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6607" y="7502341"/>
            <a:ext cx="5385610" cy="166199"/>
          </a:xfrm>
        </p:spPr>
        <p:txBody>
          <a:bodyPr wrap="square">
            <a:spAutoFit/>
          </a:bodyPr>
          <a:lstStyle>
            <a:lvl1pPr marL="0" indent="0">
              <a:buNone/>
              <a:defRPr sz="1200" b="0" i="0">
                <a:solidFill>
                  <a:schemeClr val="bg1"/>
                </a:solidFill>
                <a:latin typeface="Figtree Medium" pitchFamily="2" charset="0"/>
              </a:defRPr>
            </a:lvl1pPr>
            <a:lvl2pPr>
              <a:defRPr sz="788"/>
            </a:lvl2pPr>
            <a:lvl3pPr>
              <a:defRPr sz="788"/>
            </a:lvl3pPr>
            <a:lvl4pPr>
              <a:defRPr sz="788"/>
            </a:lvl4pPr>
            <a:lvl5pPr>
              <a:defRPr sz="788"/>
            </a:lvl5pPr>
          </a:lstStyle>
          <a:p>
            <a:pPr lvl="0"/>
            <a:r>
              <a:rPr lang="en-US" dirty="0"/>
              <a:t>Department name sponsoring the event</a:t>
            </a:r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33C562A5-3488-C605-D671-7156A4C09F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6607" y="4592427"/>
            <a:ext cx="5385610" cy="3600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2600" b="1" i="0">
                <a:solidFill>
                  <a:srgbClr val="009164"/>
                </a:solidFill>
                <a:latin typeface="Figtree" pitchFamily="2" charset="0"/>
                <a:cs typeface="Arial" panose="020B0604020202020204" pitchFamily="34" charset="0"/>
              </a:defRPr>
            </a:lvl1pPr>
            <a:lvl2pPr>
              <a:defRPr sz="1575">
                <a:solidFill>
                  <a:schemeClr val="accent3"/>
                </a:solidFill>
              </a:defRPr>
            </a:lvl2pPr>
            <a:lvl3pPr>
              <a:defRPr sz="1575">
                <a:solidFill>
                  <a:schemeClr val="accent3"/>
                </a:solidFill>
              </a:defRPr>
            </a:lvl3pPr>
            <a:lvl4pPr>
              <a:defRPr sz="1575">
                <a:solidFill>
                  <a:schemeClr val="accent3"/>
                </a:solidFill>
              </a:defRPr>
            </a:lvl4pPr>
            <a:lvl5pPr>
              <a:defRPr sz="1575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Date Time Location</a:t>
            </a:r>
          </a:p>
        </p:txBody>
      </p:sp>
    </p:spTree>
    <p:extLst>
      <p:ext uri="{BB962C8B-B14F-4D97-AF65-F5344CB8AC3E}">
        <p14:creationId xmlns:p14="http://schemas.microsoft.com/office/powerpoint/2010/main" val="2019316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3 - Brand Fo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2DA1E2-B14C-A59C-5B98-C1870500E897}"/>
              </a:ext>
            </a:extLst>
          </p:cNvPr>
          <p:cNvSpPr/>
          <p:nvPr userDrawn="1"/>
        </p:nvSpPr>
        <p:spPr>
          <a:xfrm>
            <a:off x="0" y="0"/>
            <a:ext cx="6858000" cy="12188825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6FFECA8-DB49-F71B-E5DB-54506EE17B81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4572000" y="9902825"/>
            <a:ext cx="2286000" cy="2286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10BC4279-FDF5-FD1C-A7E3-BC8D001E5E2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609" y="1381350"/>
            <a:ext cx="5385611" cy="2475165"/>
          </a:xfrm>
        </p:spPr>
        <p:txBody>
          <a:bodyPr wrap="square" anchor="t">
            <a:spAutoFit/>
          </a:bodyPr>
          <a:lstStyle>
            <a:lvl1pPr algn="l">
              <a:lnSpc>
                <a:spcPct val="80000"/>
              </a:lnSpc>
              <a:defRPr sz="6600" b="1" i="0">
                <a:ln>
                  <a:noFill/>
                </a:ln>
                <a:solidFill>
                  <a:schemeClr val="bg1"/>
                </a:solidFill>
                <a:latin typeface="Cormorant Upright" pitchFamily="2" charset="77"/>
              </a:defRPr>
            </a:lvl1pPr>
          </a:lstStyle>
          <a:p>
            <a:r>
              <a:rPr lang="en-US" dirty="0"/>
              <a:t>MASTER EVENT TITLE WITH IMAGE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A2D61C72-CF5F-7909-B993-5284276D2D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608" y="4286615"/>
            <a:ext cx="5385611" cy="443198"/>
          </a:xfrm>
        </p:spPr>
        <p:txBody>
          <a:bodyPr wrap="square">
            <a:spAutoFit/>
          </a:bodyPr>
          <a:lstStyle>
            <a:lvl1pPr marL="0" indent="0" algn="l">
              <a:buNone/>
              <a:defRPr sz="3200" b="1" i="0">
                <a:solidFill>
                  <a:schemeClr val="accent3"/>
                </a:solidFill>
                <a:latin typeface="Figtree SemiBold" pitchFamily="2" charset="0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 dirty="0"/>
              <a:t>Click to edit Master subtitle</a:t>
            </a:r>
          </a:p>
        </p:txBody>
      </p:sp>
      <p:sp>
        <p:nvSpPr>
          <p:cNvPr id="14" name="Text Placeholder 35">
            <a:extLst>
              <a:ext uri="{FF2B5EF4-FFF2-40B4-BE49-F238E27FC236}">
                <a16:creationId xmlns:a16="http://schemas.microsoft.com/office/drawing/2014/main" id="{B7B9F0D2-116A-3A47-7CDF-1117ACDAD5C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6607" y="8186907"/>
            <a:ext cx="5385610" cy="24622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buNone/>
              <a:defRPr sz="1600" b="1" i="0">
                <a:solidFill>
                  <a:schemeClr val="bg1"/>
                </a:solidFill>
                <a:latin typeface="Garamond" panose="02020404030301010803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Brief description about the event 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FDD21F25-23CA-7345-910E-9867B20000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6607" y="9902824"/>
            <a:ext cx="5385610" cy="249299"/>
          </a:xfrm>
        </p:spPr>
        <p:txBody>
          <a:bodyPr wrap="square">
            <a:spAutoFit/>
          </a:bodyPr>
          <a:lstStyle>
            <a:lvl1pPr>
              <a:buNone/>
              <a:defRPr sz="1800" b="1" i="0">
                <a:solidFill>
                  <a:schemeClr val="accent3"/>
                </a:solidFill>
                <a:latin typeface="Figtree" pitchFamily="2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Call to action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4C6C8239-D624-5D31-849E-CE4AD9F855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6607" y="11144284"/>
            <a:ext cx="5385610" cy="166199"/>
          </a:xfrm>
        </p:spPr>
        <p:txBody>
          <a:bodyPr wrap="square">
            <a:spAutoFit/>
          </a:bodyPr>
          <a:lstStyle>
            <a:lvl1pPr>
              <a:buNone/>
              <a:defRPr sz="1200" b="0" i="0">
                <a:solidFill>
                  <a:schemeClr val="bg1"/>
                </a:solidFill>
                <a:latin typeface="Figtree Medium" pitchFamily="2" charset="0"/>
              </a:defRPr>
            </a:lvl1pPr>
            <a:lvl2pPr>
              <a:defRPr sz="788"/>
            </a:lvl2pPr>
            <a:lvl3pPr>
              <a:defRPr sz="788"/>
            </a:lvl3pPr>
            <a:lvl4pPr>
              <a:defRPr sz="788"/>
            </a:lvl4pPr>
            <a:lvl5pPr>
              <a:defRPr sz="788"/>
            </a:lvl5pPr>
          </a:lstStyle>
          <a:p>
            <a:pPr lvl="0"/>
            <a:r>
              <a:rPr lang="en-US" dirty="0"/>
              <a:t>Department name sponsoring the event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A1F8759-1F94-8470-6368-9D7BDE0FA7E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6607" y="6624124"/>
            <a:ext cx="5385610" cy="443198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3200" b="1" i="0">
                <a:solidFill>
                  <a:srgbClr val="009164"/>
                </a:solidFill>
                <a:latin typeface="Figtree" pitchFamily="2" charset="0"/>
                <a:cs typeface="Arial" panose="020B0604020202020204" pitchFamily="34" charset="0"/>
              </a:defRPr>
            </a:lvl1pPr>
            <a:lvl2pPr>
              <a:defRPr sz="1575">
                <a:solidFill>
                  <a:schemeClr val="accent3"/>
                </a:solidFill>
              </a:defRPr>
            </a:lvl2pPr>
            <a:lvl3pPr>
              <a:defRPr sz="1575">
                <a:solidFill>
                  <a:schemeClr val="accent3"/>
                </a:solidFill>
              </a:defRPr>
            </a:lvl3pPr>
            <a:lvl4pPr>
              <a:defRPr sz="1575">
                <a:solidFill>
                  <a:schemeClr val="accent3"/>
                </a:solidFill>
              </a:defRPr>
            </a:lvl4pPr>
            <a:lvl5pPr>
              <a:defRPr sz="1575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Time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C7CBBCD8-8859-6CC4-C7BC-80F6AEB50EB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6607" y="6015332"/>
            <a:ext cx="5385610" cy="443198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3200" b="1" i="0">
                <a:solidFill>
                  <a:srgbClr val="009164"/>
                </a:solidFill>
                <a:latin typeface="Figtree" pitchFamily="2" charset="0"/>
                <a:cs typeface="Arial" panose="020B0604020202020204" pitchFamily="34" charset="0"/>
              </a:defRPr>
            </a:lvl1pPr>
            <a:lvl2pPr>
              <a:defRPr sz="1575">
                <a:solidFill>
                  <a:schemeClr val="accent3"/>
                </a:solidFill>
              </a:defRPr>
            </a:lvl2pPr>
            <a:lvl3pPr>
              <a:defRPr sz="1575">
                <a:solidFill>
                  <a:schemeClr val="accent3"/>
                </a:solidFill>
              </a:defRPr>
            </a:lvl3pPr>
            <a:lvl4pPr>
              <a:defRPr sz="1575">
                <a:solidFill>
                  <a:schemeClr val="accent3"/>
                </a:solidFill>
              </a:defRPr>
            </a:lvl4pPr>
            <a:lvl5pPr>
              <a:defRPr sz="1575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16DB2D09-B55D-F146-4833-AF0BF6F74CA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6607" y="7231459"/>
            <a:ext cx="5385610" cy="443198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3200" b="1" i="0">
                <a:solidFill>
                  <a:srgbClr val="009164"/>
                </a:solidFill>
                <a:latin typeface="Figtree" pitchFamily="2" charset="0"/>
                <a:cs typeface="Arial" panose="020B0604020202020204" pitchFamily="34" charset="0"/>
              </a:defRPr>
            </a:lvl1pPr>
            <a:lvl2pPr>
              <a:defRPr sz="1575">
                <a:solidFill>
                  <a:schemeClr val="accent3"/>
                </a:solidFill>
              </a:defRPr>
            </a:lvl2pPr>
            <a:lvl3pPr>
              <a:defRPr sz="1575">
                <a:solidFill>
                  <a:schemeClr val="accent3"/>
                </a:solidFill>
              </a:defRPr>
            </a:lvl3pPr>
            <a:lvl4pPr>
              <a:defRPr sz="1575">
                <a:solidFill>
                  <a:schemeClr val="accent3"/>
                </a:solidFill>
              </a:defRPr>
            </a:lvl4pPr>
            <a:lvl5pPr>
              <a:defRPr sz="1575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Location</a:t>
            </a:r>
          </a:p>
        </p:txBody>
      </p:sp>
    </p:spTree>
    <p:extLst>
      <p:ext uri="{BB962C8B-B14F-4D97-AF65-F5344CB8AC3E}">
        <p14:creationId xmlns:p14="http://schemas.microsoft.com/office/powerpoint/2010/main" val="1901661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4 - Brand Fo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Single Corner Rectangle 2">
            <a:extLst>
              <a:ext uri="{FF2B5EF4-FFF2-40B4-BE49-F238E27FC236}">
                <a16:creationId xmlns:a16="http://schemas.microsoft.com/office/drawing/2014/main" id="{F25FEDAD-7816-5E7E-80C2-F4D6CED6F791}"/>
              </a:ext>
            </a:extLst>
          </p:cNvPr>
          <p:cNvSpPr/>
          <p:nvPr userDrawn="1"/>
        </p:nvSpPr>
        <p:spPr>
          <a:xfrm flipV="1">
            <a:off x="0" y="1962"/>
            <a:ext cx="6542256" cy="3997210"/>
          </a:xfrm>
          <a:custGeom>
            <a:avLst/>
            <a:gdLst>
              <a:gd name="csX0" fmla="*/ 0 w 6902210"/>
              <a:gd name="csY0" fmla="*/ 0 h 2062976"/>
              <a:gd name="csX1" fmla="*/ 5816363 w 6902210"/>
              <a:gd name="csY1" fmla="*/ 15 h 2062976"/>
              <a:gd name="csX2" fmla="*/ 6884741 w 6902210"/>
              <a:gd name="csY2" fmla="*/ 592180 h 2062976"/>
              <a:gd name="csX3" fmla="*/ 6902210 w 6902210"/>
              <a:gd name="csY3" fmla="*/ 2062976 h 2062976"/>
              <a:gd name="csX4" fmla="*/ 0 w 6902210"/>
              <a:gd name="csY4" fmla="*/ 2062976 h 2062976"/>
              <a:gd name="csX5" fmla="*/ 0 w 6902210"/>
              <a:gd name="csY5" fmla="*/ 0 h 206297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6902210" h="2062976">
                <a:moveTo>
                  <a:pt x="0" y="0"/>
                </a:moveTo>
                <a:lnTo>
                  <a:pt x="5816363" y="15"/>
                </a:lnTo>
                <a:cubicBezTo>
                  <a:pt x="6552926" y="-63"/>
                  <a:pt x="6873483" y="236500"/>
                  <a:pt x="6884741" y="592180"/>
                </a:cubicBezTo>
                <a:cubicBezTo>
                  <a:pt x="6895999" y="947860"/>
                  <a:pt x="6898493" y="1764993"/>
                  <a:pt x="6902210" y="2062976"/>
                </a:cubicBezTo>
                <a:lnTo>
                  <a:pt x="0" y="2062976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013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4F1B7462-1945-78EB-E775-FCEC3B18D8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6566" y="4437903"/>
            <a:ext cx="6095690" cy="443198"/>
          </a:xfrm>
        </p:spPr>
        <p:txBody>
          <a:bodyPr wrap="square">
            <a:spAutoFit/>
          </a:bodyPr>
          <a:lstStyle>
            <a:lvl1pPr marL="0" indent="0" algn="l">
              <a:buNone/>
              <a:defRPr sz="3200" b="1" i="0">
                <a:solidFill>
                  <a:schemeClr val="accent2"/>
                </a:solidFill>
                <a:latin typeface="Figtree" pitchFamily="2" charset="0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 dirty="0"/>
              <a:t>Click to edit Master subtitle</a:t>
            </a:r>
          </a:p>
        </p:txBody>
      </p:sp>
      <p:sp>
        <p:nvSpPr>
          <p:cNvPr id="7" name="Text Placeholder 35">
            <a:extLst>
              <a:ext uri="{FF2B5EF4-FFF2-40B4-BE49-F238E27FC236}">
                <a16:creationId xmlns:a16="http://schemas.microsoft.com/office/drawing/2014/main" id="{42CCB925-0191-0358-B0EA-0F82344D46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6566" y="8416223"/>
            <a:ext cx="6095690" cy="24622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 i="0">
                <a:solidFill>
                  <a:schemeClr val="tx2"/>
                </a:solidFill>
                <a:latin typeface="Garamond" panose="02020404030301010803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Brief description about the event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6FF240F-C145-1C38-A89E-21155022AAA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6563" y="10383883"/>
            <a:ext cx="6096072" cy="2492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 b="1" i="0">
                <a:solidFill>
                  <a:schemeClr val="accent2"/>
                </a:solidFill>
                <a:latin typeface="Figtree" pitchFamily="2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Call to action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1E252228-0082-44C6-6069-1AF9941DB4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6563" y="11144906"/>
            <a:ext cx="6096072" cy="1661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200" b="0" i="0">
                <a:solidFill>
                  <a:schemeClr val="tx2"/>
                </a:solidFill>
                <a:latin typeface="Figtree Medium" pitchFamily="2" charset="0"/>
              </a:defRPr>
            </a:lvl1pPr>
            <a:lvl2pPr>
              <a:defRPr sz="788"/>
            </a:lvl2pPr>
            <a:lvl3pPr>
              <a:defRPr sz="788"/>
            </a:lvl3pPr>
            <a:lvl4pPr>
              <a:defRPr sz="788"/>
            </a:lvl4pPr>
            <a:lvl5pPr>
              <a:defRPr sz="788"/>
            </a:lvl5pPr>
          </a:lstStyle>
          <a:p>
            <a:pPr lvl="0"/>
            <a:r>
              <a:rPr lang="en-US" dirty="0"/>
              <a:t>Department name sponsoring the event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D63E1A-F054-012E-D5AF-F12915D857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3507" y="1169249"/>
            <a:ext cx="5675242" cy="1662635"/>
          </a:xfrm>
        </p:spPr>
        <p:txBody>
          <a:bodyPr wrap="square" anchor="ctr">
            <a:spAutoFit/>
          </a:bodyPr>
          <a:lstStyle>
            <a:lvl1pPr algn="l">
              <a:lnSpc>
                <a:spcPct val="80000"/>
              </a:lnSpc>
              <a:defRPr sz="6600" b="1" i="0">
                <a:ln>
                  <a:noFill/>
                </a:ln>
                <a:solidFill>
                  <a:schemeClr val="bg1"/>
                </a:solidFill>
                <a:latin typeface="Cormorant Upright" pitchFamily="2" charset="77"/>
              </a:defRPr>
            </a:lvl1pPr>
          </a:lstStyle>
          <a:p>
            <a:r>
              <a:rPr lang="en-US" dirty="0"/>
              <a:t>MASTER EVENT TITLE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1A17F681-6B73-A5D1-F971-57624B26555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6562" y="6975798"/>
            <a:ext cx="6095689" cy="443198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Figtree" pitchFamily="2" charset="0"/>
                <a:cs typeface="Arial" panose="020B0604020202020204" pitchFamily="34" charset="0"/>
              </a:defRPr>
            </a:lvl1pPr>
            <a:lvl2pPr>
              <a:defRPr sz="1575">
                <a:solidFill>
                  <a:schemeClr val="accent3"/>
                </a:solidFill>
              </a:defRPr>
            </a:lvl2pPr>
            <a:lvl3pPr>
              <a:defRPr sz="1575">
                <a:solidFill>
                  <a:schemeClr val="accent3"/>
                </a:solidFill>
              </a:defRPr>
            </a:lvl3pPr>
            <a:lvl4pPr>
              <a:defRPr sz="1575">
                <a:solidFill>
                  <a:schemeClr val="accent3"/>
                </a:solidFill>
              </a:defRPr>
            </a:lvl4pPr>
            <a:lvl5pPr>
              <a:defRPr sz="1575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Time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24C72ACE-0DE5-B7D2-DA4A-88363743F59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6562" y="6367006"/>
            <a:ext cx="6095689" cy="443198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Figtree" pitchFamily="2" charset="0"/>
                <a:cs typeface="Arial" panose="020B0604020202020204" pitchFamily="34" charset="0"/>
              </a:defRPr>
            </a:lvl1pPr>
            <a:lvl2pPr>
              <a:defRPr sz="1575">
                <a:solidFill>
                  <a:schemeClr val="accent3"/>
                </a:solidFill>
              </a:defRPr>
            </a:lvl2pPr>
            <a:lvl3pPr>
              <a:defRPr sz="1575">
                <a:solidFill>
                  <a:schemeClr val="accent3"/>
                </a:solidFill>
              </a:defRPr>
            </a:lvl3pPr>
            <a:lvl4pPr>
              <a:defRPr sz="1575">
                <a:solidFill>
                  <a:schemeClr val="accent3"/>
                </a:solidFill>
              </a:defRPr>
            </a:lvl4pPr>
            <a:lvl5pPr>
              <a:defRPr sz="1575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E04C5644-DEBF-91C9-0AA4-F6316467B7A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6562" y="7583133"/>
            <a:ext cx="6095689" cy="443198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Figtree" pitchFamily="2" charset="0"/>
                <a:cs typeface="Arial" panose="020B0604020202020204" pitchFamily="34" charset="0"/>
              </a:defRPr>
            </a:lvl1pPr>
            <a:lvl2pPr>
              <a:defRPr sz="1575">
                <a:solidFill>
                  <a:schemeClr val="accent3"/>
                </a:solidFill>
              </a:defRPr>
            </a:lvl2pPr>
            <a:lvl3pPr>
              <a:defRPr sz="1575">
                <a:solidFill>
                  <a:schemeClr val="accent3"/>
                </a:solidFill>
              </a:defRPr>
            </a:lvl3pPr>
            <a:lvl4pPr>
              <a:defRPr sz="1575">
                <a:solidFill>
                  <a:schemeClr val="accent3"/>
                </a:solidFill>
              </a:defRPr>
            </a:lvl4pPr>
            <a:lvl5pPr>
              <a:defRPr sz="1575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Location</a:t>
            </a:r>
          </a:p>
        </p:txBody>
      </p:sp>
    </p:spTree>
    <p:extLst>
      <p:ext uri="{BB962C8B-B14F-4D97-AF65-F5344CB8AC3E}">
        <p14:creationId xmlns:p14="http://schemas.microsoft.com/office/powerpoint/2010/main" val="1122740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5 with Image - Alt Fo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08F9F11-DD14-7763-7AB7-1F579EE9EEAE}"/>
              </a:ext>
            </a:extLst>
          </p:cNvPr>
          <p:cNvSpPr/>
          <p:nvPr userDrawn="1"/>
        </p:nvSpPr>
        <p:spPr>
          <a:xfrm>
            <a:off x="0" y="0"/>
            <a:ext cx="6858000" cy="12188825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2A2B49-F6D9-04F4-688B-5FFBABDF51ED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4572000" y="9902825"/>
            <a:ext cx="2286000" cy="2286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CB2994E-B9E6-E53A-172E-FFE9EF71AE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609" y="4712523"/>
            <a:ext cx="5385611" cy="2250168"/>
          </a:xfrm>
        </p:spPr>
        <p:txBody>
          <a:bodyPr wrap="square" anchor="t">
            <a:spAutoFit/>
          </a:bodyPr>
          <a:lstStyle>
            <a:lvl1pPr algn="l">
              <a:lnSpc>
                <a:spcPct val="80000"/>
              </a:lnSpc>
              <a:defRPr sz="6000" b="0" i="0">
                <a:ln>
                  <a:noFill/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MASTER EVENT TITLE WITH IMAGE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8560C84-3E3F-F201-EEEF-5CEADAC639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608" y="7086075"/>
            <a:ext cx="5385611" cy="387798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2800" b="1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 dirty="0"/>
              <a:t>Click to edit Master subtitle</a:t>
            </a:r>
          </a:p>
        </p:txBody>
      </p:sp>
      <p:sp>
        <p:nvSpPr>
          <p:cNvPr id="10" name="Text Placeholder 35">
            <a:extLst>
              <a:ext uri="{FF2B5EF4-FFF2-40B4-BE49-F238E27FC236}">
                <a16:creationId xmlns:a16="http://schemas.microsoft.com/office/drawing/2014/main" id="{A3248939-D609-F4C9-67D3-A76B420004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6607" y="9455418"/>
            <a:ext cx="5385610" cy="24622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Brief description about the event 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D210817C-EB6E-E1EF-8D1E-C1DC229DE28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6607" y="10890543"/>
            <a:ext cx="5385610" cy="2492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 b="1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Call to action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2E0A927F-F615-D122-A6D6-895DB929D1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6607" y="11486513"/>
            <a:ext cx="5385610" cy="1661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788"/>
            </a:lvl2pPr>
            <a:lvl3pPr>
              <a:defRPr sz="788"/>
            </a:lvl3pPr>
            <a:lvl4pPr>
              <a:defRPr sz="788"/>
            </a:lvl4pPr>
            <a:lvl5pPr>
              <a:defRPr sz="788"/>
            </a:lvl5pPr>
          </a:lstStyle>
          <a:p>
            <a:pPr lvl="0"/>
            <a:r>
              <a:rPr lang="en-US" dirty="0"/>
              <a:t>Department name sponsoring the event</a:t>
            </a:r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564D88CA-B733-A39F-C8F8-DAEB4E3178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5"/>
            <a:ext cx="6858000" cy="4288682"/>
          </a:xfrm>
        </p:spPr>
        <p:txBody>
          <a:bodyPr vert="horz" lIns="0" tIns="0" rIns="0" bIns="0" rtlCol="0">
            <a:no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117AD1-3701-02E0-D2B8-01F65224767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6607" y="8576599"/>
            <a:ext cx="5385610" cy="3600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2600" b="1" i="0">
                <a:solidFill>
                  <a:srgbClr val="0091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75">
                <a:solidFill>
                  <a:schemeClr val="accent3"/>
                </a:solidFill>
              </a:defRPr>
            </a:lvl2pPr>
            <a:lvl3pPr>
              <a:defRPr sz="1575">
                <a:solidFill>
                  <a:schemeClr val="accent3"/>
                </a:solidFill>
              </a:defRPr>
            </a:lvl3pPr>
            <a:lvl4pPr>
              <a:defRPr sz="1575">
                <a:solidFill>
                  <a:schemeClr val="accent3"/>
                </a:solidFill>
              </a:defRPr>
            </a:lvl4pPr>
            <a:lvl5pPr>
              <a:defRPr sz="1575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Date Time Location</a:t>
            </a:r>
          </a:p>
        </p:txBody>
      </p:sp>
    </p:spTree>
    <p:extLst>
      <p:ext uri="{BB962C8B-B14F-4D97-AF65-F5344CB8AC3E}">
        <p14:creationId xmlns:p14="http://schemas.microsoft.com/office/powerpoint/2010/main" val="3048849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6 with Image - Alt Fo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F18C27D-B8E2-CEEE-3A4C-545D91058564}"/>
              </a:ext>
            </a:extLst>
          </p:cNvPr>
          <p:cNvSpPr/>
          <p:nvPr userDrawn="1"/>
        </p:nvSpPr>
        <p:spPr>
          <a:xfrm>
            <a:off x="0" y="19821"/>
            <a:ext cx="6858000" cy="12188825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sp>
        <p:nvSpPr>
          <p:cNvPr id="3" name="Picture Placeholder 15">
            <a:extLst>
              <a:ext uri="{FF2B5EF4-FFF2-40B4-BE49-F238E27FC236}">
                <a16:creationId xmlns:a16="http://schemas.microsoft.com/office/drawing/2014/main" id="{5A9E3F19-4516-7C5A-9451-2176AF5D782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1" y="8090007"/>
            <a:ext cx="6102216" cy="4138455"/>
          </a:xfrm>
          <a:prstGeom prst="round1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EF9956D-BF22-94AE-B1C3-D4140701ED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609" y="728351"/>
            <a:ext cx="5385611" cy="2250168"/>
          </a:xfrm>
        </p:spPr>
        <p:txBody>
          <a:bodyPr wrap="square" anchor="t">
            <a:spAutoFit/>
          </a:bodyPr>
          <a:lstStyle>
            <a:lvl1pPr algn="l">
              <a:lnSpc>
                <a:spcPct val="80000"/>
              </a:lnSpc>
              <a:defRPr sz="6000" b="0" i="0">
                <a:ln>
                  <a:noFill/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MASTER EVENT TITLE WITH IMAGE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2986DCD-708C-8F25-E651-BEBB2BF9E7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608" y="3101903"/>
            <a:ext cx="5385611" cy="387798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2800" b="1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 dirty="0"/>
              <a:t>Click to edit Master subtitle</a:t>
            </a:r>
          </a:p>
        </p:txBody>
      </p:sp>
      <p:sp>
        <p:nvSpPr>
          <p:cNvPr id="13" name="Text Placeholder 35">
            <a:extLst>
              <a:ext uri="{FF2B5EF4-FFF2-40B4-BE49-F238E27FC236}">
                <a16:creationId xmlns:a16="http://schemas.microsoft.com/office/drawing/2014/main" id="{3733713D-4D1F-FA05-98E7-EECB04E6C9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6607" y="5471246"/>
            <a:ext cx="5385610" cy="24622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Brief description about the event 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7DA627A7-77FF-2B85-C575-04013939CA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6607" y="6906371"/>
            <a:ext cx="5385610" cy="2492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 b="1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Call to action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B15D5AA4-F014-3E2E-5E78-2A79E5E36B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6607" y="7502341"/>
            <a:ext cx="5385610" cy="1661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788"/>
            </a:lvl2pPr>
            <a:lvl3pPr>
              <a:defRPr sz="788"/>
            </a:lvl3pPr>
            <a:lvl4pPr>
              <a:defRPr sz="788"/>
            </a:lvl4pPr>
            <a:lvl5pPr>
              <a:defRPr sz="788"/>
            </a:lvl5pPr>
          </a:lstStyle>
          <a:p>
            <a:pPr lvl="0"/>
            <a:r>
              <a:rPr lang="en-US" dirty="0"/>
              <a:t>Department name sponsoring the event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4706A3BF-7457-122F-A5AE-9F32CDDCB18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6607" y="4592427"/>
            <a:ext cx="5385610" cy="3600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2600" b="1" i="0">
                <a:solidFill>
                  <a:srgbClr val="0091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75">
                <a:solidFill>
                  <a:schemeClr val="accent3"/>
                </a:solidFill>
              </a:defRPr>
            </a:lvl2pPr>
            <a:lvl3pPr>
              <a:defRPr sz="1575">
                <a:solidFill>
                  <a:schemeClr val="accent3"/>
                </a:solidFill>
              </a:defRPr>
            </a:lvl3pPr>
            <a:lvl4pPr>
              <a:defRPr sz="1575">
                <a:solidFill>
                  <a:schemeClr val="accent3"/>
                </a:solidFill>
              </a:defRPr>
            </a:lvl4pPr>
            <a:lvl5pPr>
              <a:defRPr sz="1575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Date Time Location</a:t>
            </a:r>
          </a:p>
        </p:txBody>
      </p:sp>
    </p:spTree>
    <p:extLst>
      <p:ext uri="{BB962C8B-B14F-4D97-AF65-F5344CB8AC3E}">
        <p14:creationId xmlns:p14="http://schemas.microsoft.com/office/powerpoint/2010/main" val="2208228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7 - Alt Fo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CB5C0D-48F7-7DAA-1EE7-A7A30E0F43E5}"/>
              </a:ext>
            </a:extLst>
          </p:cNvPr>
          <p:cNvSpPr/>
          <p:nvPr userDrawn="1"/>
        </p:nvSpPr>
        <p:spPr>
          <a:xfrm>
            <a:off x="0" y="0"/>
            <a:ext cx="6858000" cy="12188825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020912-AA89-D4A2-1A84-10D3594733F9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4572000" y="9902825"/>
            <a:ext cx="2286000" cy="2286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A936B4C-953A-7EE0-1259-EB93E227D2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609" y="1381350"/>
            <a:ext cx="5385611" cy="2475165"/>
          </a:xfrm>
        </p:spPr>
        <p:txBody>
          <a:bodyPr wrap="square" anchor="t">
            <a:spAutoFit/>
          </a:bodyPr>
          <a:lstStyle>
            <a:lvl1pPr algn="l">
              <a:lnSpc>
                <a:spcPct val="80000"/>
              </a:lnSpc>
              <a:defRPr sz="6600" b="0" i="0">
                <a:ln>
                  <a:noFill/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MASTER EVENT TITLE WITH IMAGE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56F47450-214D-BE06-AD46-4D0FBC043A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608" y="4215455"/>
            <a:ext cx="5385611" cy="387798"/>
          </a:xfrm>
        </p:spPr>
        <p:txBody>
          <a:bodyPr wrap="square">
            <a:spAutoFit/>
          </a:bodyPr>
          <a:lstStyle>
            <a:lvl1pPr marL="0" indent="0" algn="l">
              <a:buNone/>
              <a:defRPr sz="2800" b="1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 dirty="0"/>
              <a:t>Click to edit Master subtitle</a:t>
            </a:r>
          </a:p>
        </p:txBody>
      </p:sp>
      <p:sp>
        <p:nvSpPr>
          <p:cNvPr id="6" name="Text Placeholder 35">
            <a:extLst>
              <a:ext uri="{FF2B5EF4-FFF2-40B4-BE49-F238E27FC236}">
                <a16:creationId xmlns:a16="http://schemas.microsoft.com/office/drawing/2014/main" id="{AC5519B0-D6F7-F782-2C1C-CB6EF35C76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6607" y="8309236"/>
            <a:ext cx="5385610" cy="24622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Brief description about the event 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3AD57892-750F-E2D1-2DB0-251C44630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6607" y="9902824"/>
            <a:ext cx="5385610" cy="2492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 b="1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Call to action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F22D0FDC-C6B5-80EC-41CC-4D1BFB28DA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6607" y="11144284"/>
            <a:ext cx="5385610" cy="1661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788"/>
            </a:lvl2pPr>
            <a:lvl3pPr>
              <a:defRPr sz="788"/>
            </a:lvl3pPr>
            <a:lvl4pPr>
              <a:defRPr sz="788"/>
            </a:lvl4pPr>
            <a:lvl5pPr>
              <a:defRPr sz="788"/>
            </a:lvl5pPr>
          </a:lstStyle>
          <a:p>
            <a:pPr lvl="0"/>
            <a:r>
              <a:rPr lang="en-US" dirty="0"/>
              <a:t>Department name sponsoring the event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3592C68C-14ED-C4B8-9792-6919FAD117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6195" y="6838269"/>
            <a:ext cx="5385610" cy="443198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3200" b="1" i="0">
                <a:solidFill>
                  <a:srgbClr val="0091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75">
                <a:solidFill>
                  <a:schemeClr val="accent3"/>
                </a:solidFill>
              </a:defRPr>
            </a:lvl2pPr>
            <a:lvl3pPr>
              <a:defRPr sz="1575">
                <a:solidFill>
                  <a:schemeClr val="accent3"/>
                </a:solidFill>
              </a:defRPr>
            </a:lvl3pPr>
            <a:lvl4pPr>
              <a:defRPr sz="1575">
                <a:solidFill>
                  <a:schemeClr val="accent3"/>
                </a:solidFill>
              </a:defRPr>
            </a:lvl4pPr>
            <a:lvl5pPr>
              <a:defRPr sz="1575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Time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9D259766-70B3-36CC-F661-88EE86BDB74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6195" y="6229477"/>
            <a:ext cx="5385610" cy="443198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3200" b="1" i="0">
                <a:solidFill>
                  <a:srgbClr val="0091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75">
                <a:solidFill>
                  <a:schemeClr val="accent3"/>
                </a:solidFill>
              </a:defRPr>
            </a:lvl2pPr>
            <a:lvl3pPr>
              <a:defRPr sz="1575">
                <a:solidFill>
                  <a:schemeClr val="accent3"/>
                </a:solidFill>
              </a:defRPr>
            </a:lvl3pPr>
            <a:lvl4pPr>
              <a:defRPr sz="1575">
                <a:solidFill>
                  <a:schemeClr val="accent3"/>
                </a:solidFill>
              </a:defRPr>
            </a:lvl4pPr>
            <a:lvl5pPr>
              <a:defRPr sz="1575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1A07AE83-8F48-DA8E-2CFA-F46744D074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36195" y="7445604"/>
            <a:ext cx="5385610" cy="443198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3200" b="1" i="0">
                <a:solidFill>
                  <a:srgbClr val="0091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75">
                <a:solidFill>
                  <a:schemeClr val="accent3"/>
                </a:solidFill>
              </a:defRPr>
            </a:lvl2pPr>
            <a:lvl3pPr>
              <a:defRPr sz="1575">
                <a:solidFill>
                  <a:schemeClr val="accent3"/>
                </a:solidFill>
              </a:defRPr>
            </a:lvl3pPr>
            <a:lvl4pPr>
              <a:defRPr sz="1575">
                <a:solidFill>
                  <a:schemeClr val="accent3"/>
                </a:solidFill>
              </a:defRPr>
            </a:lvl4pPr>
            <a:lvl5pPr>
              <a:defRPr sz="1575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Location</a:t>
            </a:r>
          </a:p>
        </p:txBody>
      </p:sp>
    </p:spTree>
    <p:extLst>
      <p:ext uri="{BB962C8B-B14F-4D97-AF65-F5344CB8AC3E}">
        <p14:creationId xmlns:p14="http://schemas.microsoft.com/office/powerpoint/2010/main" val="3617122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8 - Alt Fo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Single Corner Rectangle 2">
            <a:extLst>
              <a:ext uri="{FF2B5EF4-FFF2-40B4-BE49-F238E27FC236}">
                <a16:creationId xmlns:a16="http://schemas.microsoft.com/office/drawing/2014/main" id="{4A8B673B-1388-DAAD-2E43-689E714FA8B9}"/>
              </a:ext>
            </a:extLst>
          </p:cNvPr>
          <p:cNvSpPr/>
          <p:nvPr userDrawn="1"/>
        </p:nvSpPr>
        <p:spPr>
          <a:xfrm flipV="1">
            <a:off x="0" y="1962"/>
            <a:ext cx="6542256" cy="3997210"/>
          </a:xfrm>
          <a:custGeom>
            <a:avLst/>
            <a:gdLst>
              <a:gd name="csX0" fmla="*/ 0 w 6902210"/>
              <a:gd name="csY0" fmla="*/ 0 h 2062976"/>
              <a:gd name="csX1" fmla="*/ 5816363 w 6902210"/>
              <a:gd name="csY1" fmla="*/ 15 h 2062976"/>
              <a:gd name="csX2" fmla="*/ 6884741 w 6902210"/>
              <a:gd name="csY2" fmla="*/ 592180 h 2062976"/>
              <a:gd name="csX3" fmla="*/ 6902210 w 6902210"/>
              <a:gd name="csY3" fmla="*/ 2062976 h 2062976"/>
              <a:gd name="csX4" fmla="*/ 0 w 6902210"/>
              <a:gd name="csY4" fmla="*/ 2062976 h 2062976"/>
              <a:gd name="csX5" fmla="*/ 0 w 6902210"/>
              <a:gd name="csY5" fmla="*/ 0 h 206297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6902210" h="2062976">
                <a:moveTo>
                  <a:pt x="0" y="0"/>
                </a:moveTo>
                <a:lnTo>
                  <a:pt x="5816363" y="15"/>
                </a:lnTo>
                <a:cubicBezTo>
                  <a:pt x="6552926" y="-63"/>
                  <a:pt x="6873483" y="236500"/>
                  <a:pt x="6884741" y="592180"/>
                </a:cubicBezTo>
                <a:cubicBezTo>
                  <a:pt x="6895999" y="947860"/>
                  <a:pt x="6898493" y="1764993"/>
                  <a:pt x="6902210" y="2062976"/>
                </a:cubicBezTo>
                <a:lnTo>
                  <a:pt x="0" y="2062976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013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86AB35A-4E9C-91E1-2BAE-89DD713F22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6566" y="4437903"/>
            <a:ext cx="6095690" cy="443198"/>
          </a:xfrm>
        </p:spPr>
        <p:txBody>
          <a:bodyPr wrap="square">
            <a:spAutoFit/>
          </a:bodyPr>
          <a:lstStyle>
            <a:lvl1pPr marL="0" indent="0" algn="l">
              <a:buNone/>
              <a:defRPr sz="3200" b="1" i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 dirty="0"/>
              <a:t>Click to edit Master subtitle</a:t>
            </a:r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52BBFA4E-2581-7524-4286-96D07FB1E7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6566" y="8612318"/>
            <a:ext cx="6095690" cy="24622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 i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Brief description about the event 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C975921F-3112-0A22-560F-CF39BA402B1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6563" y="10383883"/>
            <a:ext cx="6096072" cy="2492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 b="1" i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Call to action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6A354D8D-67E4-1439-8614-AE918F99F1A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6563" y="11144906"/>
            <a:ext cx="6096072" cy="1661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2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788"/>
            </a:lvl2pPr>
            <a:lvl3pPr>
              <a:defRPr sz="788"/>
            </a:lvl3pPr>
            <a:lvl4pPr>
              <a:defRPr sz="788"/>
            </a:lvl4pPr>
            <a:lvl5pPr>
              <a:defRPr sz="788"/>
            </a:lvl5pPr>
          </a:lstStyle>
          <a:p>
            <a:pPr lvl="0"/>
            <a:r>
              <a:rPr lang="en-US" dirty="0"/>
              <a:t>Department name sponsoring the event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0A99F5AC-7012-57EA-952B-220FE63038B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3507" y="1169249"/>
            <a:ext cx="5675242" cy="1662635"/>
          </a:xfrm>
        </p:spPr>
        <p:txBody>
          <a:bodyPr wrap="square" anchor="ctr">
            <a:spAutoFit/>
          </a:bodyPr>
          <a:lstStyle>
            <a:lvl1pPr algn="l">
              <a:lnSpc>
                <a:spcPct val="80000"/>
              </a:lnSpc>
              <a:defRPr sz="6600" b="0" i="0">
                <a:ln>
                  <a:noFill/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MASTER EVENT TITLE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FB822D59-D95B-EF11-5EA3-BCA5DBA93D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6562" y="6982531"/>
            <a:ext cx="6095689" cy="443198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75">
                <a:solidFill>
                  <a:schemeClr val="accent3"/>
                </a:solidFill>
              </a:defRPr>
            </a:lvl2pPr>
            <a:lvl3pPr>
              <a:defRPr sz="1575">
                <a:solidFill>
                  <a:schemeClr val="accent3"/>
                </a:solidFill>
              </a:defRPr>
            </a:lvl3pPr>
            <a:lvl4pPr>
              <a:defRPr sz="1575">
                <a:solidFill>
                  <a:schemeClr val="accent3"/>
                </a:solidFill>
              </a:defRPr>
            </a:lvl4pPr>
            <a:lvl5pPr>
              <a:defRPr sz="1575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Time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261C50BD-DEBB-D83E-72ED-23BEFFB149D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6562" y="6373739"/>
            <a:ext cx="6095689" cy="443198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75">
                <a:solidFill>
                  <a:schemeClr val="accent3"/>
                </a:solidFill>
              </a:defRPr>
            </a:lvl2pPr>
            <a:lvl3pPr>
              <a:defRPr sz="1575">
                <a:solidFill>
                  <a:schemeClr val="accent3"/>
                </a:solidFill>
              </a:defRPr>
            </a:lvl3pPr>
            <a:lvl4pPr>
              <a:defRPr sz="1575">
                <a:solidFill>
                  <a:schemeClr val="accent3"/>
                </a:solidFill>
              </a:defRPr>
            </a:lvl4pPr>
            <a:lvl5pPr>
              <a:defRPr sz="1575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F8CFD873-968A-A169-1225-F1FF46B795B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6562" y="7589866"/>
            <a:ext cx="6095689" cy="443198"/>
          </a:xfr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75">
                <a:solidFill>
                  <a:schemeClr val="accent3"/>
                </a:solidFill>
              </a:defRPr>
            </a:lvl2pPr>
            <a:lvl3pPr>
              <a:defRPr sz="1575">
                <a:solidFill>
                  <a:schemeClr val="accent3"/>
                </a:solidFill>
              </a:defRPr>
            </a:lvl3pPr>
            <a:lvl4pPr>
              <a:defRPr sz="1575">
                <a:solidFill>
                  <a:schemeClr val="accent3"/>
                </a:solidFill>
              </a:defRPr>
            </a:lvl4pPr>
            <a:lvl5pPr>
              <a:defRPr sz="1575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Location</a:t>
            </a:r>
          </a:p>
        </p:txBody>
      </p:sp>
    </p:spTree>
    <p:extLst>
      <p:ext uri="{BB962C8B-B14F-4D97-AF65-F5344CB8AC3E}">
        <p14:creationId xmlns:p14="http://schemas.microsoft.com/office/powerpoint/2010/main" val="16193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AF603C79-B454-9D25-0D8F-2F533D712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648943"/>
            <a:ext cx="5915025" cy="235594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D4C90F3-5AD7-3D4A-AC56-4FA9B02C68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88" y="3244710"/>
            <a:ext cx="5915025" cy="641213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7428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A63F29-AEC6-FEBA-90BA-296226ABF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648944"/>
            <a:ext cx="5915025" cy="86261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ECF5D9-A625-3934-A753-4AADA05D8C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1847461"/>
            <a:ext cx="5915025" cy="78093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16280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7" r:id="rId2"/>
    <p:sldLayoutId id="2147483655" r:id="rId3"/>
    <p:sldLayoutId id="2147483658" r:id="rId4"/>
    <p:sldLayoutId id="2147483651" r:id="rId5"/>
    <p:sldLayoutId id="2147483656" r:id="rId6"/>
    <p:sldLayoutId id="2147483653" r:id="rId7"/>
    <p:sldLayoutId id="2147483659" r:id="rId8"/>
    <p:sldLayoutId id="2147483654" r:id="rId9"/>
  </p:sldLayoutIdLst>
  <p:hf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b="0" i="0" kern="1200">
          <a:solidFill>
            <a:schemeClr val="tx2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oyola.edu/about/accessibility.html" TargetMode="External"/><Relationship Id="rId3" Type="http://schemas.openxmlformats.org/officeDocument/2006/relationships/hyperlink" Target="mailto:digitalsignage@loyola.edu" TargetMode="External"/><Relationship Id="rId7" Type="http://schemas.openxmlformats.org/officeDocument/2006/relationships/hyperlink" Target="https://www.loyola.edu/about/brand/colors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loyola.edu/department/marketing-communications/" TargetMode="External"/><Relationship Id="rId5" Type="http://schemas.openxmlformats.org/officeDocument/2006/relationships/hyperlink" Target="https://www.loyola.edu/about/brand" TargetMode="External"/><Relationship Id="rId4" Type="http://schemas.openxmlformats.org/officeDocument/2006/relationships/hyperlink" Target="https://www.loyola.edu/department/event-conference-rentals/loyola-affiliated-groups/digital-signage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file:////Users/mkleary/Desktop/Brand/President%20Banners/images/7-30-25%20Quad-22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file:////Users/mkleary/Desktop/Brand/President%20Banners/images/Evesham%20Park%20Community%20Day%204-12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file:////Users/mkleary/Desktop/Brand/President%20Banners/images/7-30-25%20Quad-22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file:////Users/mkleary/Desktop/Brand/President%20Banners/images/Evesham%20Park%20Community%20Day%204-12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8C237-9DAA-412B-31A0-50B332895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Use this Template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2CA2E7-F505-9638-97E6-F48E53187C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88" y="5192513"/>
            <a:ext cx="5915025" cy="2291271"/>
          </a:xfrm>
        </p:spPr>
        <p:txBody>
          <a:bodyPr>
            <a:normAutofit/>
          </a:bodyPr>
          <a:lstStyle/>
          <a:p>
            <a:r>
              <a:rPr lang="en-US" dirty="0"/>
              <a:t>Master Slides</a:t>
            </a:r>
          </a:p>
          <a:p>
            <a:pPr lvl="1"/>
            <a:r>
              <a:rPr lang="en-US" dirty="0"/>
              <a:t>Layout examples are available below. You can use these as a base for your vertical digital sign.</a:t>
            </a:r>
          </a:p>
          <a:p>
            <a:pPr lvl="1"/>
            <a:r>
              <a:rPr lang="en-US" dirty="0"/>
              <a:t>Sign options include brand fonts if downloaded on your device and alternative fonts</a:t>
            </a:r>
          </a:p>
          <a:p>
            <a:pPr lvl="1"/>
            <a:r>
              <a:rPr lang="en-US" dirty="0"/>
              <a:t>Select a sign by going to Insert &gt; New Slide dropdown menu.</a:t>
            </a:r>
          </a:p>
          <a:p>
            <a:pPr lvl="1"/>
            <a:r>
              <a:rPr lang="en-US" dirty="0"/>
              <a:t>Export your finished sign by going to File &gt; Export &gt; File Format &gt; JPEG &gt; Save Current Slide</a:t>
            </a:r>
          </a:p>
          <a:p>
            <a:pPr lvl="1"/>
            <a:r>
              <a:rPr lang="en-US" dirty="0"/>
              <a:t>Email your sign to </a:t>
            </a:r>
            <a:r>
              <a:rPr lang="en-US" dirty="0">
                <a:hlinkClick r:id="rId3"/>
              </a:rPr>
              <a:t>digitalsignage@loyola.edu</a:t>
            </a:r>
            <a:r>
              <a:rPr lang="en-US" dirty="0"/>
              <a:t>. Refer to the </a:t>
            </a:r>
            <a:r>
              <a:rPr lang="en-US" dirty="0">
                <a:hlinkClick r:id="rId4"/>
              </a:rPr>
              <a:t>Posting Policy</a:t>
            </a:r>
            <a:r>
              <a:rPr lang="en-US" dirty="0"/>
              <a:t> for more guidelines.</a:t>
            </a:r>
          </a:p>
          <a:p>
            <a:pPr lvl="1"/>
            <a:endParaRPr lang="en-US" dirty="0"/>
          </a:p>
          <a:p>
            <a:r>
              <a:rPr lang="en-US" dirty="0"/>
              <a:t>Branding &amp; Accessibility</a:t>
            </a:r>
          </a:p>
          <a:p>
            <a:pPr lvl="1"/>
            <a:r>
              <a:rPr lang="en-US" dirty="0"/>
              <a:t>Add alternative text to all images</a:t>
            </a:r>
          </a:p>
          <a:p>
            <a:pPr lvl="1"/>
            <a:r>
              <a:rPr lang="en-US" dirty="0"/>
              <a:t>Refer to the </a:t>
            </a:r>
            <a:r>
              <a:rPr lang="en-US" dirty="0">
                <a:hlinkClick r:id="rId5" tooltip="https://www.loyola.edu/about/brand"/>
              </a:rPr>
              <a:t>Brand Guide</a:t>
            </a:r>
            <a:r>
              <a:rPr lang="en-US" dirty="0"/>
              <a:t> site or reach out to </a:t>
            </a:r>
            <a:r>
              <a:rPr lang="en-US" dirty="0">
                <a:hlinkClick r:id="rId6" tooltip="https://www.loyola.edu/department/marketing-communications/"/>
              </a:rPr>
              <a:t>MarComm</a:t>
            </a:r>
            <a:r>
              <a:rPr lang="en-US" dirty="0"/>
              <a:t> for brand expertise and guidance on our </a:t>
            </a:r>
            <a:r>
              <a:rPr lang="en-US" dirty="0">
                <a:hlinkClick r:id="rId7" tooltip="https://www.loyola.edu/about/brand/colors.html"/>
              </a:rPr>
              <a:t>colors and color contrast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Refer to Loyola's </a:t>
            </a:r>
            <a:r>
              <a:rPr lang="en-US" dirty="0">
                <a:hlinkClick r:id="rId8" tooltip="https://www.loyola.edu/about/accessibility.html"/>
              </a:rPr>
              <a:t>Web Accessibility</a:t>
            </a:r>
            <a:r>
              <a:rPr lang="en-US" dirty="0"/>
              <a:t> page for accessibility information.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059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F9AD5-5A39-5999-B510-0374E9EA15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EVENT TITLE GOES HERE IN ALL CAPS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4E9CE5-F69D-0117-8DFA-82BBC9F82F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608" y="7086075"/>
            <a:ext cx="5385611" cy="1163395"/>
          </a:xfrm>
        </p:spPr>
        <p:txBody>
          <a:bodyPr/>
          <a:lstStyle/>
          <a:p>
            <a:r>
              <a:rPr lang="en-US" dirty="0"/>
              <a:t>This template uses brand fonts Cormorant Upright, Figtree, and Garamond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9250D4-2B0F-FCB4-AF5D-B595281FD3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6607" y="9455418"/>
            <a:ext cx="5385610" cy="1231106"/>
          </a:xfrm>
        </p:spPr>
        <p:txBody>
          <a:bodyPr/>
          <a:lstStyle/>
          <a:p>
            <a:r>
              <a:rPr lang="en-US" dirty="0"/>
              <a:t>A brief description about the event goes here. Please keep this copy short since this is a digital sign that rotates and should be quickly comprehended. Include essential details and an engaging visual. Send viewers to a website for more information.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20C665-E487-F9BE-E337-270A36C6C3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6607" y="10890543"/>
            <a:ext cx="5385610" cy="249299"/>
          </a:xfrm>
        </p:spPr>
        <p:txBody>
          <a:bodyPr/>
          <a:lstStyle/>
          <a:p>
            <a:r>
              <a:rPr lang="en-US" dirty="0"/>
              <a:t>For more information, visit </a:t>
            </a:r>
            <a:r>
              <a:rPr lang="en-US" dirty="0" err="1"/>
              <a:t>Loyola.edu</a:t>
            </a:r>
            <a:r>
              <a:rPr lang="en-US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A04B82F-C17C-2200-8132-765C7AA162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6607" y="11486513"/>
            <a:ext cx="5385610" cy="166199"/>
          </a:xfrm>
        </p:spPr>
        <p:txBody>
          <a:bodyPr/>
          <a:lstStyle/>
          <a:p>
            <a:r>
              <a:rPr lang="en-US" dirty="0"/>
              <a:t>Department name sponsoring the event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44B13E2A-010B-1201-7CD6-2A73F42836E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r:link="rId3"/>
          <a:srcRect t="3187" b="318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13583F1-1FE8-1867-6812-4EEEBFA11D7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6607" y="8576599"/>
            <a:ext cx="5385610" cy="720197"/>
          </a:xfrm>
        </p:spPr>
        <p:txBody>
          <a:bodyPr/>
          <a:lstStyle/>
          <a:p>
            <a:r>
              <a:rPr lang="en-US" dirty="0"/>
              <a:t>November 10   </a:t>
            </a:r>
            <a:r>
              <a:rPr lang="en-US" dirty="0">
                <a:solidFill>
                  <a:schemeClr val="bg1"/>
                </a:solidFill>
              </a:rPr>
              <a:t>•</a:t>
            </a:r>
            <a:r>
              <a:rPr lang="en-US" dirty="0"/>
              <a:t>   6 p.m.   </a:t>
            </a:r>
            <a:br>
              <a:rPr lang="en-US" dirty="0"/>
            </a:br>
            <a:r>
              <a:rPr lang="en-US" dirty="0"/>
              <a:t>McGuire hall</a:t>
            </a:r>
          </a:p>
        </p:txBody>
      </p:sp>
    </p:spTree>
    <p:extLst>
      <p:ext uri="{BB962C8B-B14F-4D97-AF65-F5344CB8AC3E}">
        <p14:creationId xmlns:p14="http://schemas.microsoft.com/office/powerpoint/2010/main" val="2917610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0D56B0E-13EC-7221-706E-69C242CCCA06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 r:link="rId3"/>
          <a:srcRect l="3659" r="13399"/>
          <a:stretch>
            <a:fillRect/>
          </a:stretch>
        </p:blipFill>
        <p:spPr>
          <a:xfrm>
            <a:off x="1" y="8090007"/>
            <a:ext cx="6102216" cy="4138455"/>
          </a:xfrm>
          <a:prstGeom prst="round1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0B9C396-7BFF-12A7-87D6-790E9648E4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EVENT TITLE GOES HERE IN ALL CAPS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B7BB2A2D-178F-5743-4E92-16712FC03D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608" y="3101903"/>
            <a:ext cx="5385611" cy="1163395"/>
          </a:xfrm>
        </p:spPr>
        <p:txBody>
          <a:bodyPr/>
          <a:lstStyle/>
          <a:p>
            <a:r>
              <a:rPr lang="en-US" dirty="0"/>
              <a:t>This template uses brand fonts Cormorant Upright, Figtree, and Garamond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C8223E-8327-C282-B147-FC9E010FBE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6607" y="5471246"/>
            <a:ext cx="5385610" cy="1231106"/>
          </a:xfrm>
        </p:spPr>
        <p:txBody>
          <a:bodyPr/>
          <a:lstStyle/>
          <a:p>
            <a:r>
              <a:rPr lang="en-US" dirty="0"/>
              <a:t>A brief description about the event goes here. Please keep this copy short since this is a digital sign that rotates and should be quickly comprehended. Include essential details and an engaging visual. Send viewers to a website for more information.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AE3A7DD-9083-04B1-017F-C49AD32BA06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6607" y="6906371"/>
            <a:ext cx="5385610" cy="249299"/>
          </a:xfrm>
        </p:spPr>
        <p:txBody>
          <a:bodyPr/>
          <a:lstStyle/>
          <a:p>
            <a:r>
              <a:rPr lang="en-US" dirty="0"/>
              <a:t>For more information, visit </a:t>
            </a:r>
            <a:r>
              <a:rPr lang="en-US" dirty="0" err="1"/>
              <a:t>Loyola.edu</a:t>
            </a:r>
            <a:r>
              <a:rPr lang="en-US" dirty="0"/>
              <a:t>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63B2389-68D4-DDCD-3DE2-70669DBB18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6607" y="7502341"/>
            <a:ext cx="5385610" cy="166199"/>
          </a:xfrm>
        </p:spPr>
        <p:txBody>
          <a:bodyPr/>
          <a:lstStyle/>
          <a:p>
            <a:r>
              <a:rPr lang="en-US" dirty="0"/>
              <a:t>Department name sponsoring the event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C35A031-F86C-8AC1-1FD6-286A3665606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6607" y="4592427"/>
            <a:ext cx="5385610" cy="720197"/>
          </a:xfrm>
        </p:spPr>
        <p:txBody>
          <a:bodyPr/>
          <a:lstStyle/>
          <a:p>
            <a:r>
              <a:rPr lang="en-US" dirty="0"/>
              <a:t>November 10   </a:t>
            </a:r>
            <a:r>
              <a:rPr lang="en-US" dirty="0">
                <a:solidFill>
                  <a:schemeClr val="bg1"/>
                </a:solidFill>
              </a:rPr>
              <a:t>•</a:t>
            </a:r>
            <a:r>
              <a:rPr lang="en-US" dirty="0"/>
              <a:t>   6 p.m.   </a:t>
            </a:r>
            <a:br>
              <a:rPr lang="en-US" dirty="0"/>
            </a:br>
            <a:r>
              <a:rPr lang="en-US" dirty="0"/>
              <a:t>McGuire hall</a:t>
            </a:r>
          </a:p>
        </p:txBody>
      </p:sp>
    </p:spTree>
    <p:extLst>
      <p:ext uri="{BB962C8B-B14F-4D97-AF65-F5344CB8AC3E}">
        <p14:creationId xmlns:p14="http://schemas.microsoft.com/office/powerpoint/2010/main" val="1912166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D45E5-6E01-29DC-22AB-2872ABAA85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EVENT TITLE GOES HERE IN ALL CAPS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A1CC88-A724-CDA2-AE98-EA6A930C2C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608" y="4286615"/>
            <a:ext cx="5385611" cy="1329595"/>
          </a:xfrm>
        </p:spPr>
        <p:txBody>
          <a:bodyPr/>
          <a:lstStyle/>
          <a:p>
            <a:r>
              <a:rPr lang="en-US" dirty="0"/>
              <a:t>This template uses brand fonts Cormorant Upright, Figtree, and Garamond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49E213-F310-F004-B303-A1636056E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6607" y="8186907"/>
            <a:ext cx="5385610" cy="1231106"/>
          </a:xfrm>
        </p:spPr>
        <p:txBody>
          <a:bodyPr/>
          <a:lstStyle/>
          <a:p>
            <a:r>
              <a:rPr lang="en-US" dirty="0"/>
              <a:t>A brief description about the event goes here. Please keep this copy short since this is a digital sign that rotates and should be quickly comprehended. Include essential details and an engaging visual. Send viewers to a website for more information.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AA1E5E-C91B-0969-BC76-3DF618FB5DA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6607" y="9902824"/>
            <a:ext cx="5385610" cy="249299"/>
          </a:xfrm>
        </p:spPr>
        <p:txBody>
          <a:bodyPr/>
          <a:lstStyle/>
          <a:p>
            <a:r>
              <a:rPr lang="en-US" dirty="0"/>
              <a:t>For more information, visit </a:t>
            </a:r>
            <a:r>
              <a:rPr lang="en-US" dirty="0" err="1"/>
              <a:t>Loyola.edu</a:t>
            </a:r>
            <a:r>
              <a:rPr lang="en-US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414EAD-590B-DCD0-81A1-D8C2624FA6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6607" y="11144284"/>
            <a:ext cx="5385610" cy="166199"/>
          </a:xfrm>
        </p:spPr>
        <p:txBody>
          <a:bodyPr/>
          <a:lstStyle/>
          <a:p>
            <a:r>
              <a:rPr lang="en-US" dirty="0"/>
              <a:t>Department name sponsoring the event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62BE11E-7169-F333-3338-11DB26F9376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6 p.m.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9793FA0-1D47-BFFC-A315-A7C6A019278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November 10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40BEAA8-4429-54BF-5C3F-D8246425FA5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McGuire Hall</a:t>
            </a:r>
          </a:p>
        </p:txBody>
      </p:sp>
    </p:spTree>
    <p:extLst>
      <p:ext uri="{BB962C8B-B14F-4D97-AF65-F5344CB8AC3E}">
        <p14:creationId xmlns:p14="http://schemas.microsoft.com/office/powerpoint/2010/main" val="923704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2F43D93-7C97-E2B9-259A-F336755801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6566" y="4437903"/>
            <a:ext cx="6095690" cy="1329595"/>
          </a:xfrm>
        </p:spPr>
        <p:txBody>
          <a:bodyPr/>
          <a:lstStyle/>
          <a:p>
            <a:r>
              <a:rPr lang="en-US" dirty="0"/>
              <a:t>This template uses brand fonts Cormorant Upright, Figtree, and Garamond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666D87-ABEA-B4D9-AB33-3ACFCD0FBD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6566" y="8416223"/>
            <a:ext cx="6095690" cy="984885"/>
          </a:xfrm>
        </p:spPr>
        <p:txBody>
          <a:bodyPr/>
          <a:lstStyle/>
          <a:p>
            <a:r>
              <a:rPr lang="en-US" dirty="0"/>
              <a:t>A brief description about the event goes here. Please keep this copy short since this is a digital sign that rotates and should be quickly comprehended. Include essential details and an engaging visual. Send viewers to a website for more information.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B2B798-4F0F-9569-917E-5E281509C6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6563" y="10383883"/>
            <a:ext cx="6096072" cy="249299"/>
          </a:xfrm>
        </p:spPr>
        <p:txBody>
          <a:bodyPr/>
          <a:lstStyle/>
          <a:p>
            <a:r>
              <a:rPr lang="en-US" dirty="0"/>
              <a:t>For more information, visit </a:t>
            </a:r>
            <a:r>
              <a:rPr lang="en-US" dirty="0" err="1"/>
              <a:t>Loyola.edu</a:t>
            </a:r>
            <a:r>
              <a:rPr lang="en-US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86605D-E35F-32F9-938E-3FF8B37974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6563" y="11144906"/>
            <a:ext cx="6096072" cy="166199"/>
          </a:xfrm>
        </p:spPr>
        <p:txBody>
          <a:bodyPr/>
          <a:lstStyle/>
          <a:p>
            <a:r>
              <a:rPr lang="en-US" dirty="0"/>
              <a:t>Department name sponsoring the event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E192BDB-D28B-763D-C2B3-2E1B0DB38F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3507" y="762984"/>
            <a:ext cx="5675242" cy="2475165"/>
          </a:xfrm>
        </p:spPr>
        <p:txBody>
          <a:bodyPr/>
          <a:lstStyle/>
          <a:p>
            <a:r>
              <a:rPr lang="en-US" dirty="0"/>
              <a:t>EVENT TITLE GOES HERE IN ALL CAPS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5262003-10E0-7797-F41C-DCAC590F08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6 p.m.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BD2C7C2-DF2B-8A45-D520-69BEE4B022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6562" y="6367006"/>
            <a:ext cx="6095689" cy="443198"/>
          </a:xfrm>
        </p:spPr>
        <p:txBody>
          <a:bodyPr/>
          <a:lstStyle/>
          <a:p>
            <a:r>
              <a:rPr lang="en-US" dirty="0"/>
              <a:t>November 10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88FA815-36D1-194E-4429-D01510923C9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McGuire Hall</a:t>
            </a:r>
          </a:p>
        </p:txBody>
      </p:sp>
    </p:spTree>
    <p:extLst>
      <p:ext uri="{BB962C8B-B14F-4D97-AF65-F5344CB8AC3E}">
        <p14:creationId xmlns:p14="http://schemas.microsoft.com/office/powerpoint/2010/main" val="2306170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2C4C-FD72-E3D7-DDBC-BE9A801C5C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EVENT TITLE GOES HERE IN ALL CAPS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F7FA11-78DF-D494-D6F3-73BC91661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608" y="7086075"/>
            <a:ext cx="5385611" cy="1163395"/>
          </a:xfrm>
        </p:spPr>
        <p:txBody>
          <a:bodyPr/>
          <a:lstStyle/>
          <a:p>
            <a:r>
              <a:rPr lang="en-US" dirty="0"/>
              <a:t>This template uses alternative fonts Times New Roman and Arial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C5F6BD-1EBA-2A20-C83D-60131E3CD1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6607" y="9455418"/>
            <a:ext cx="5385610" cy="1231106"/>
          </a:xfrm>
        </p:spPr>
        <p:txBody>
          <a:bodyPr/>
          <a:lstStyle/>
          <a:p>
            <a:r>
              <a:rPr lang="en-US" dirty="0"/>
              <a:t>A brief description about the event goes here. Please keep this copy short since this is a digital sign that rotates and should be quickly comprehended. Include essential details and an engaging visual. Send viewers to a website for more information.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DB3B90-A772-7643-6B3D-D75D61917B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6607" y="10890543"/>
            <a:ext cx="5385610" cy="249299"/>
          </a:xfrm>
        </p:spPr>
        <p:txBody>
          <a:bodyPr/>
          <a:lstStyle/>
          <a:p>
            <a:r>
              <a:rPr lang="en-US" dirty="0"/>
              <a:t>For more information, visit </a:t>
            </a:r>
            <a:r>
              <a:rPr lang="en-US" dirty="0" err="1"/>
              <a:t>Loyola.edu</a:t>
            </a:r>
            <a:r>
              <a:rPr lang="en-US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0FB6C01-3A68-0AD2-2F3D-B9F5C59E36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6607" y="11486513"/>
            <a:ext cx="5385610" cy="166199"/>
          </a:xfrm>
        </p:spPr>
        <p:txBody>
          <a:bodyPr/>
          <a:lstStyle/>
          <a:p>
            <a:r>
              <a:rPr lang="en-US" dirty="0"/>
              <a:t>Department name sponsoring the event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CA2BDE77-89FE-0A6F-DB82-956F412C3E4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r:link="rId3"/>
          <a:srcRect t="3187" b="318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EF7466F-6C9E-D3F9-1772-318DCA7252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6607" y="8576599"/>
            <a:ext cx="5385610" cy="720197"/>
          </a:xfrm>
        </p:spPr>
        <p:txBody>
          <a:bodyPr/>
          <a:lstStyle/>
          <a:p>
            <a:r>
              <a:rPr lang="en-US" dirty="0"/>
              <a:t>November 10   </a:t>
            </a:r>
            <a:r>
              <a:rPr lang="en-US" dirty="0">
                <a:solidFill>
                  <a:schemeClr val="bg1"/>
                </a:solidFill>
              </a:rPr>
              <a:t>•</a:t>
            </a:r>
            <a:r>
              <a:rPr lang="en-US" dirty="0"/>
              <a:t>   6 p.m.   </a:t>
            </a:r>
            <a:br>
              <a:rPr lang="en-US" dirty="0"/>
            </a:br>
            <a:r>
              <a:rPr lang="en-US" dirty="0"/>
              <a:t>McGuire hall</a:t>
            </a:r>
          </a:p>
        </p:txBody>
      </p:sp>
    </p:spTree>
    <p:extLst>
      <p:ext uri="{BB962C8B-B14F-4D97-AF65-F5344CB8AC3E}">
        <p14:creationId xmlns:p14="http://schemas.microsoft.com/office/powerpoint/2010/main" val="2159611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2CD01A6B-F437-E060-088D-961D3F3567B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 r:link="rId3"/>
          <a:srcRect l="7469" t="12434" r="19903"/>
          <a:stretch>
            <a:fillRect/>
          </a:stretch>
        </p:blipFill>
        <p:spPr>
          <a:xfrm>
            <a:off x="1" y="8090007"/>
            <a:ext cx="6102216" cy="4138455"/>
          </a:xfrm>
          <a:prstGeom prst="round1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68863E5-D5EF-AB3A-FC35-2BB29E106F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EVENT TITLE GOES HERE IN ALL CAPS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5BA7DEFF-876C-EAAF-F974-4EB479DCA2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608" y="3101903"/>
            <a:ext cx="5385611" cy="1163395"/>
          </a:xfrm>
        </p:spPr>
        <p:txBody>
          <a:bodyPr/>
          <a:lstStyle/>
          <a:p>
            <a:r>
              <a:rPr lang="en-US" dirty="0"/>
              <a:t>This template uses alternative fonts Times New Roman and Arial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A682D8-1CD9-7595-74F3-D4E283C3D0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6607" y="5471246"/>
            <a:ext cx="5385610" cy="1231106"/>
          </a:xfrm>
        </p:spPr>
        <p:txBody>
          <a:bodyPr/>
          <a:lstStyle/>
          <a:p>
            <a:r>
              <a:rPr lang="en-US" dirty="0"/>
              <a:t>A brief description about the event goes here. Please keep this copy short since this is a digital sign that rotates and should be quickly comprehended. Include essential details and an engaging visual. Send viewers to a website for more information.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FDBEE0D-3497-3F0E-AD14-C82EFA4DF3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6607" y="6906371"/>
            <a:ext cx="5385610" cy="249299"/>
          </a:xfrm>
        </p:spPr>
        <p:txBody>
          <a:bodyPr/>
          <a:lstStyle/>
          <a:p>
            <a:r>
              <a:rPr lang="en-US" dirty="0"/>
              <a:t>For more information, visit </a:t>
            </a:r>
            <a:r>
              <a:rPr lang="en-US" dirty="0" err="1"/>
              <a:t>Loyola.edu</a:t>
            </a:r>
            <a:r>
              <a:rPr lang="en-US" dirty="0"/>
              <a:t>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D24F66E-6FDF-B4F1-CD17-F6FE5057C1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6607" y="7502341"/>
            <a:ext cx="5385610" cy="166199"/>
          </a:xfrm>
        </p:spPr>
        <p:txBody>
          <a:bodyPr/>
          <a:lstStyle/>
          <a:p>
            <a:r>
              <a:rPr lang="en-US" dirty="0"/>
              <a:t>Department name sponsoring the event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53F99DC-64BA-885F-3E57-CC938165E9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6607" y="4592427"/>
            <a:ext cx="5385610" cy="720197"/>
          </a:xfrm>
        </p:spPr>
        <p:txBody>
          <a:bodyPr/>
          <a:lstStyle/>
          <a:p>
            <a:r>
              <a:rPr lang="en-US" dirty="0"/>
              <a:t>November 10   </a:t>
            </a:r>
            <a:r>
              <a:rPr lang="en-US" dirty="0">
                <a:solidFill>
                  <a:schemeClr val="bg1"/>
                </a:solidFill>
              </a:rPr>
              <a:t>•</a:t>
            </a:r>
            <a:r>
              <a:rPr lang="en-US" dirty="0"/>
              <a:t>   6 p.m.   </a:t>
            </a:r>
            <a:br>
              <a:rPr lang="en-US" dirty="0"/>
            </a:br>
            <a:r>
              <a:rPr lang="en-US" dirty="0"/>
              <a:t>McGuire hall</a:t>
            </a:r>
          </a:p>
        </p:txBody>
      </p:sp>
    </p:spTree>
    <p:extLst>
      <p:ext uri="{BB962C8B-B14F-4D97-AF65-F5344CB8AC3E}">
        <p14:creationId xmlns:p14="http://schemas.microsoft.com/office/powerpoint/2010/main" val="1411086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7A28B-360B-E665-1EB0-E678B95246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EVENT TITLE GOES HERE IN ALL CAPS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D2E263-DBF6-D205-55D1-EB7270838B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608" y="4215455"/>
            <a:ext cx="5385611" cy="1163395"/>
          </a:xfrm>
        </p:spPr>
        <p:txBody>
          <a:bodyPr/>
          <a:lstStyle/>
          <a:p>
            <a:r>
              <a:rPr lang="en-US" dirty="0"/>
              <a:t>This template uses alternative fonts Times New Roman and Arial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33DD8D-3DB4-2357-19FF-22A1C83AA9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6607" y="8309236"/>
            <a:ext cx="5385610" cy="1231106"/>
          </a:xfrm>
        </p:spPr>
        <p:txBody>
          <a:bodyPr/>
          <a:lstStyle/>
          <a:p>
            <a:r>
              <a:rPr lang="en-US" dirty="0"/>
              <a:t>A brief description about the event goes here. Please keep this copy short since this is a digital sign that rotates and should be quickly comprehended. Include essential details and an engaging visual. Send viewers to a website for more information.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48FB9D-9B8B-F087-6DFE-5434F74A8F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6607" y="9902824"/>
            <a:ext cx="5385610" cy="249299"/>
          </a:xfrm>
        </p:spPr>
        <p:txBody>
          <a:bodyPr/>
          <a:lstStyle/>
          <a:p>
            <a:r>
              <a:rPr lang="en-US" dirty="0"/>
              <a:t>For more information, visit </a:t>
            </a:r>
            <a:r>
              <a:rPr lang="en-US" dirty="0" err="1"/>
              <a:t>Loyola.edu</a:t>
            </a:r>
            <a:r>
              <a:rPr lang="en-US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918909E-8644-AA6E-9EB3-1AE9782381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6607" y="11144284"/>
            <a:ext cx="5385610" cy="166199"/>
          </a:xfrm>
        </p:spPr>
        <p:txBody>
          <a:bodyPr/>
          <a:lstStyle/>
          <a:p>
            <a:r>
              <a:rPr lang="en-US" dirty="0"/>
              <a:t>Department name sponsoring the event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816263C-1911-AF65-B4C8-392F777327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6 p.m.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593A944-704D-28FA-79CF-65A84C3120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November 10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856158D-F94A-0A0F-2BED-9AFCF77960A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McGuire Hall</a:t>
            </a:r>
          </a:p>
        </p:txBody>
      </p:sp>
    </p:spTree>
    <p:extLst>
      <p:ext uri="{BB962C8B-B14F-4D97-AF65-F5344CB8AC3E}">
        <p14:creationId xmlns:p14="http://schemas.microsoft.com/office/powerpoint/2010/main" val="3298399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558AE4E-F48C-85D0-F8D0-74F068CFAE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6566" y="4437903"/>
            <a:ext cx="6095690" cy="1329595"/>
          </a:xfrm>
        </p:spPr>
        <p:txBody>
          <a:bodyPr/>
          <a:lstStyle/>
          <a:p>
            <a:r>
              <a:rPr lang="en-US" dirty="0"/>
              <a:t>This template uses alternative fonts Times New Roman and Arial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FAA2F-8B1C-8594-95A6-48776EA364B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6566" y="8612318"/>
            <a:ext cx="6095690" cy="984885"/>
          </a:xfrm>
        </p:spPr>
        <p:txBody>
          <a:bodyPr/>
          <a:lstStyle/>
          <a:p>
            <a:r>
              <a:rPr lang="en-US" dirty="0"/>
              <a:t>A brief description about the event goes here. Please keep this copy short since this is a digital sign that rotates and should be quickly comprehended. Include essential details and an engaging visual. Send viewers to a website for more information.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891B76-90E5-4A7B-F065-8BFFA3A788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6563" y="10383883"/>
            <a:ext cx="6096072" cy="249299"/>
          </a:xfrm>
        </p:spPr>
        <p:txBody>
          <a:bodyPr/>
          <a:lstStyle/>
          <a:p>
            <a:r>
              <a:rPr lang="en-US" dirty="0"/>
              <a:t>For more information, visit </a:t>
            </a:r>
            <a:r>
              <a:rPr lang="en-US" dirty="0" err="1"/>
              <a:t>Loyola.edu</a:t>
            </a:r>
            <a:r>
              <a:rPr lang="en-US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5C64F6-541E-02F8-B079-AE97B7C735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6563" y="11144906"/>
            <a:ext cx="6096072" cy="166199"/>
          </a:xfrm>
        </p:spPr>
        <p:txBody>
          <a:bodyPr/>
          <a:lstStyle/>
          <a:p>
            <a:r>
              <a:rPr lang="en-US" dirty="0"/>
              <a:t>Department name sponsoring the event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3CF3D85-323E-1152-EEFA-B43D8FBFAD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3507" y="781772"/>
            <a:ext cx="5675242" cy="2437590"/>
          </a:xfrm>
        </p:spPr>
        <p:txBody>
          <a:bodyPr/>
          <a:lstStyle/>
          <a:p>
            <a:r>
              <a:rPr lang="en-US" dirty="0"/>
              <a:t>EVENT TITLE GOES HERE IN ALL CAPS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7121DAE-F295-5B4E-96B8-CCD6C9C7EA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6 p.m.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FFAA58C-BF19-9E2C-8BEA-8FA40CCBE2C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6562" y="6373739"/>
            <a:ext cx="6095689" cy="443198"/>
          </a:xfrm>
        </p:spPr>
        <p:txBody>
          <a:bodyPr/>
          <a:lstStyle/>
          <a:p>
            <a:r>
              <a:rPr lang="en-US" dirty="0"/>
              <a:t>November 10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EED1DF9-FC44-758D-64D7-B3AEA0A409C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McGuire Hall</a:t>
            </a:r>
          </a:p>
        </p:txBody>
      </p:sp>
    </p:spTree>
    <p:extLst>
      <p:ext uri="{BB962C8B-B14F-4D97-AF65-F5344CB8AC3E}">
        <p14:creationId xmlns:p14="http://schemas.microsoft.com/office/powerpoint/2010/main" val="3904898119"/>
      </p:ext>
    </p:extLst>
  </p:cSld>
  <p:clrMapOvr>
    <a:masterClrMapping/>
  </p:clrMapOvr>
</p:sld>
</file>

<file path=ppt/theme/theme1.xml><?xml version="1.0" encoding="utf-8"?>
<a:theme xmlns:a="http://schemas.openxmlformats.org/drawingml/2006/main" name="Digital Signs">
  <a:themeElements>
    <a:clrScheme name="Loyola Maryland">
      <a:dk1>
        <a:srgbClr val="000000"/>
      </a:dk1>
      <a:lt1>
        <a:srgbClr val="FFFFFF"/>
      </a:lt1>
      <a:dk2>
        <a:srgbClr val="003D33"/>
      </a:dk2>
      <a:lt2>
        <a:srgbClr val="E8E8E8"/>
      </a:lt2>
      <a:accent1>
        <a:srgbClr val="003D33"/>
      </a:accent1>
      <a:accent2>
        <a:srgbClr val="009163"/>
      </a:accent2>
      <a:accent3>
        <a:srgbClr val="C1EDDE"/>
      </a:accent3>
      <a:accent4>
        <a:srgbClr val="D2D2D2"/>
      </a:accent4>
      <a:accent5>
        <a:srgbClr val="09AA6C"/>
      </a:accent5>
      <a:accent6>
        <a:srgbClr val="E6A8C3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-Shield-V1" id="{2472A106-D417-9541-930F-E6C89E4C1AF5}" vid="{2F787F45-8326-F346-9415-E2C1358CF6D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0D318756C332409E778EC4CD033278" ma:contentTypeVersion="18" ma:contentTypeDescription="Create a new document." ma:contentTypeScope="" ma:versionID="649575df2eff8dd0407ad5b2bb6b2fc2">
  <xsd:schema xmlns:xsd="http://www.w3.org/2001/XMLSchema" xmlns:xs="http://www.w3.org/2001/XMLSchema" xmlns:p="http://schemas.microsoft.com/office/2006/metadata/properties" xmlns:ns2="3742b8e2-ff7a-4afb-993f-e43f1c065a8a" xmlns:ns3="7221e530-d3f2-46fd-b61b-4b98be90f8e9" targetNamespace="http://schemas.microsoft.com/office/2006/metadata/properties" ma:root="true" ma:fieldsID="433dcadfc28ab334a1d96f9286079c62" ns2:_="" ns3:_="">
    <xsd:import namespace="3742b8e2-ff7a-4afb-993f-e43f1c065a8a"/>
    <xsd:import namespace="7221e530-d3f2-46fd-b61b-4b98be90f8e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42b8e2-ff7a-4afb-993f-e43f1c065a8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0570c208-9045-4890-9406-2594c6b9c8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21e530-d3f2-46fd-b61b-4b98be90f8e9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b361f1f4-6566-43f8-a2aa-0833ec0d1bde}" ma:internalName="TaxCatchAll" ma:showField="CatchAllData" ma:web="7221e530-d3f2-46fd-b61b-4b98be90f8e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742b8e2-ff7a-4afb-993f-e43f1c065a8a">
      <Terms xmlns="http://schemas.microsoft.com/office/infopath/2007/PartnerControls"/>
    </lcf76f155ced4ddcb4097134ff3c332f>
    <TaxCatchAll xmlns="7221e530-d3f2-46fd-b61b-4b98be90f8e9" xsi:nil="true"/>
  </documentManagement>
</p:properties>
</file>

<file path=customXml/itemProps1.xml><?xml version="1.0" encoding="utf-8"?>
<ds:datastoreItem xmlns:ds="http://schemas.openxmlformats.org/officeDocument/2006/customXml" ds:itemID="{DE6C68FF-BA62-4AFC-8C0E-5287E54BD364}"/>
</file>

<file path=customXml/itemProps2.xml><?xml version="1.0" encoding="utf-8"?>
<ds:datastoreItem xmlns:ds="http://schemas.openxmlformats.org/officeDocument/2006/customXml" ds:itemID="{F4AF1E0E-C379-4F29-ABD8-54087D1132F3}"/>
</file>

<file path=customXml/itemProps3.xml><?xml version="1.0" encoding="utf-8"?>
<ds:datastoreItem xmlns:ds="http://schemas.openxmlformats.org/officeDocument/2006/customXml" ds:itemID="{89E4EEF2-FE14-4FF5-ACEB-CB92A0380B4F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4262</TotalTime>
  <Words>829</Words>
  <Application>Microsoft Macintosh PowerPoint</Application>
  <PresentationFormat>Custom</PresentationFormat>
  <Paragraphs>69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Aptos</vt:lpstr>
      <vt:lpstr>Arial</vt:lpstr>
      <vt:lpstr>Cormorant Upright</vt:lpstr>
      <vt:lpstr>Figtree</vt:lpstr>
      <vt:lpstr>Figtree Medium</vt:lpstr>
      <vt:lpstr>Figtree SemiBold</vt:lpstr>
      <vt:lpstr>Garamond</vt:lpstr>
      <vt:lpstr>Times New Roman</vt:lpstr>
      <vt:lpstr>Digital Signs</vt:lpstr>
      <vt:lpstr>How to Use this Template</vt:lpstr>
      <vt:lpstr>EVENT TITLE GOES HERE IN ALL CAPS</vt:lpstr>
      <vt:lpstr>EVENT TITLE GOES HERE IN ALL CAPS</vt:lpstr>
      <vt:lpstr>EVENT TITLE GOES HERE IN ALL CAPS</vt:lpstr>
      <vt:lpstr>EVENT TITLE GOES HERE IN ALL CAPS</vt:lpstr>
      <vt:lpstr>EVENT TITLE GOES HERE IN ALL CAPS</vt:lpstr>
      <vt:lpstr>EVENT TITLE GOES HERE IN ALL CAPS</vt:lpstr>
      <vt:lpstr>EVENT TITLE GOES HERE IN ALL CAPS</vt:lpstr>
      <vt:lpstr>EVENT TITLE GOES HERE IN ALL CAPS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Malia Leary</dc:creator>
  <cp:lastModifiedBy>Malia Leary</cp:lastModifiedBy>
  <cp:revision>20</cp:revision>
  <dcterms:created xsi:type="dcterms:W3CDTF">2026-08-17T18:34:05Z</dcterms:created>
  <dcterms:modified xsi:type="dcterms:W3CDTF">2026-08-21T13:15:11Z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0x010100C80D318756C332409E778EC4CD033278</vt:lpwstr>
  </property>
</Properties>
</file>