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0" r:id="rId1"/>
  </p:sldMasterIdLst>
  <p:notesMasterIdLst>
    <p:notesMasterId r:id="rId11"/>
  </p:notesMasterIdLst>
  <p:sldIdLst>
    <p:sldId id="284" r:id="rId2"/>
    <p:sldId id="292" r:id="rId3"/>
    <p:sldId id="296" r:id="rId4"/>
    <p:sldId id="287" r:id="rId5"/>
    <p:sldId id="297" r:id="rId6"/>
    <p:sldId id="293" r:id="rId7"/>
    <p:sldId id="295" r:id="rId8"/>
    <p:sldId id="281" r:id="rId9"/>
    <p:sldId id="29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64"/>
    <a:srgbClr val="003D34"/>
    <a:srgbClr val="C1E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2"/>
    <p:restoredTop sz="94658"/>
  </p:normalViewPr>
  <p:slideViewPr>
    <p:cSldViewPr snapToGrid="0">
      <p:cViewPr varScale="1">
        <p:scale>
          <a:sx n="116" d="100"/>
          <a:sy n="116" d="100"/>
        </p:scale>
        <p:origin x="12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C6100-4559-DD40-8F55-2FF55A985894}" type="datetimeFigureOut">
              <a:rPr lang="en-US" smtClean="0"/>
              <a:t>8/21/26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4BD66-C585-5847-8CAE-31D21DA9B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05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Quarter-RGB-Sprout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Quarter-RGB-Sprout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Quarter-RGB-Sprout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Quarter-RGB-Sprout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1 with Image - Brand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E12B65-F628-7ADB-E8B0-5DC6708BD4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A00A45-292A-74AD-FCEF-4693BC1866AF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8993529" y="3661906"/>
            <a:ext cx="3198471" cy="319847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C01824C-8CD4-FF8F-15CA-052534B4D8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9766" y="621693"/>
            <a:ext cx="7384361" cy="1511504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6000" b="1" i="0">
                <a:ln>
                  <a:noFill/>
                </a:ln>
                <a:solidFill>
                  <a:schemeClr val="bg1"/>
                </a:solidFill>
                <a:latin typeface="Cormorant Upright" pitchFamily="2" charset="77"/>
              </a:defRPr>
            </a:lvl1pPr>
          </a:lstStyle>
          <a:p>
            <a:r>
              <a:rPr lang="en-US" dirty="0"/>
              <a:t>MASTER EVENT TITLE WITH IMAGE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10DB4E2-5F0B-FC8C-F7C4-13A9692C7B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9337" y="2292645"/>
            <a:ext cx="7384362" cy="387798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 b="1" i="0">
                <a:solidFill>
                  <a:schemeClr val="accent3"/>
                </a:solidFill>
                <a:latin typeface="Figtree SemiBold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8" name="Text Placeholder 35">
            <a:extLst>
              <a:ext uri="{FF2B5EF4-FFF2-40B4-BE49-F238E27FC236}">
                <a16:creationId xmlns:a16="http://schemas.microsoft.com/office/drawing/2014/main" id="{34BEF57F-2B02-4AA0-DE8A-320E0BC8B9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59336" y="4033948"/>
            <a:ext cx="7384366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C71E43-3F48-8A3F-7D3D-36787ECBAA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9333" y="5400752"/>
            <a:ext cx="7384366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E869FD4-2550-E320-8DC1-231456C27E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59333" y="6086500"/>
            <a:ext cx="7384366" cy="1938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Figtree Medium" pitchFamily="2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1" name="Picture Placeholder 13">
            <a:extLst>
              <a:ext uri="{FF2B5EF4-FFF2-40B4-BE49-F238E27FC236}">
                <a16:creationId xmlns:a16="http://schemas.microsoft.com/office/drawing/2014/main" id="{399A2220-6D10-1D50-76ED-07CC1E7FD755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0" y="2"/>
            <a:ext cx="3802566" cy="6857998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6A1D4214-75F2-C01F-594A-D68E7704DC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9333" y="3362089"/>
            <a:ext cx="7384366" cy="3323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sz="2400" b="1" i="0">
                <a:solidFill>
                  <a:srgbClr val="009164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3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>
                <a:solidFill>
                  <a:schemeClr val="accent3"/>
                </a:solidFill>
              </a:defRPr>
            </a:lvl4pPr>
            <a:lvl5pPr>
              <a:defRPr sz="2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</p:spTree>
    <p:extLst>
      <p:ext uri="{BB962C8B-B14F-4D97-AF65-F5344CB8AC3E}">
        <p14:creationId xmlns:p14="http://schemas.microsoft.com/office/powerpoint/2010/main" val="370082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2 with Image - Brand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722492-40E8-7894-E5CD-3F9CEDFDBFC5}"/>
              </a:ext>
            </a:extLst>
          </p:cNvPr>
          <p:cNvSpPr/>
          <p:nvPr userDrawn="1"/>
        </p:nvSpPr>
        <p:spPr>
          <a:xfrm>
            <a:off x="0" y="22302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E053B8-5FD0-8B55-6040-B53D47E58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9864" y="597158"/>
            <a:ext cx="4404732" cy="1800108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4800" b="1" i="0">
                <a:ln>
                  <a:noFill/>
                </a:ln>
                <a:solidFill>
                  <a:schemeClr val="bg1"/>
                </a:solidFill>
                <a:latin typeface="Cormorant Upright" pitchFamily="2" charset="77"/>
              </a:defRPr>
            </a:lvl1pPr>
          </a:lstStyle>
          <a:p>
            <a:r>
              <a:rPr lang="en-US" dirty="0"/>
              <a:t>MASTER EVENT TITLE WITH IMAGE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B6E85DF-3319-84E3-E611-079AC26638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434" y="2487296"/>
            <a:ext cx="4404732" cy="304699"/>
          </a:xfrm>
        </p:spPr>
        <p:txBody>
          <a:bodyPr wrap="square">
            <a:spAutoFit/>
          </a:bodyPr>
          <a:lstStyle>
            <a:lvl1pPr marL="0" indent="0" algn="l">
              <a:buNone/>
              <a:defRPr sz="2200" b="1" i="0">
                <a:solidFill>
                  <a:schemeClr val="accent3"/>
                </a:solidFill>
                <a:latin typeface="Figtre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7" name="Text Placeholder 35">
            <a:extLst>
              <a:ext uri="{FF2B5EF4-FFF2-40B4-BE49-F238E27FC236}">
                <a16:creationId xmlns:a16="http://schemas.microsoft.com/office/drawing/2014/main" id="{55DF7694-B639-5940-C53B-15EB25A396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9430" y="4131241"/>
            <a:ext cx="4404732" cy="215444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400" b="1" i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7AE43725-C3DE-6F7B-0244-15D19948FE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430" y="5506131"/>
            <a:ext cx="4404732" cy="2215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 b="1" i="0">
                <a:solidFill>
                  <a:schemeClr val="accent3"/>
                </a:solidFill>
                <a:latin typeface="Figtree SemiBold" pitchFamily="2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6E31D159-1064-9E5B-3CB1-9986321A08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9430" y="6104542"/>
            <a:ext cx="4404732" cy="1661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Figtree Medium" pitchFamily="2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CBE7F973-990F-E83A-0C7A-EB1BAF52DF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9430" y="3566986"/>
            <a:ext cx="4404732" cy="2492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rgbClr val="009164"/>
                </a:solidFill>
                <a:latin typeface="Figtree SemiBold" pitchFamily="2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3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>
                <a:solidFill>
                  <a:schemeClr val="accent3"/>
                </a:solidFill>
              </a:defRPr>
            </a:lvl4pPr>
            <a:lvl5pPr>
              <a:defRPr sz="2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B0266AAB-0E52-85E2-0A33-C209D3A9AD7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5530850" y="568402"/>
            <a:ext cx="6661150" cy="6311900"/>
          </a:xfrm>
          <a:prstGeom prst="round1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316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3 - Brand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7FF31E2-A1AF-8B71-E230-61BD03A9682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B4325F-68E1-178E-1172-0E93983747CD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8993529" y="3661906"/>
            <a:ext cx="3198471" cy="319847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57C9081-EF98-D93D-A4EB-77C95820CC3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2166" y="621693"/>
            <a:ext cx="11041961" cy="1511504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6000" b="1" i="0">
                <a:ln>
                  <a:noFill/>
                </a:ln>
                <a:solidFill>
                  <a:schemeClr val="bg1"/>
                </a:solidFill>
                <a:latin typeface="Cormorant Upright" pitchFamily="2" charset="77"/>
              </a:defRPr>
            </a:lvl1pPr>
          </a:lstStyle>
          <a:p>
            <a:r>
              <a:rPr lang="en-US" dirty="0"/>
              <a:t>MASTER EVENT TITLE WITH IMAGE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86B2FFD-5DDF-8DE5-596E-F2A713617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738" y="2471063"/>
            <a:ext cx="11041961" cy="387798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 b="1" i="0">
                <a:solidFill>
                  <a:schemeClr val="accent3"/>
                </a:solidFill>
                <a:latin typeface="Figtree SemiBold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7" name="Text Placeholder 35">
            <a:extLst>
              <a:ext uri="{FF2B5EF4-FFF2-40B4-BE49-F238E27FC236}">
                <a16:creationId xmlns:a16="http://schemas.microsoft.com/office/drawing/2014/main" id="{80875543-92C4-519A-A8C1-D11D9AA9A7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1738" y="4317918"/>
            <a:ext cx="11041964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66426C82-D70F-D987-2761-5467142F64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735" y="5407978"/>
            <a:ext cx="11041964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81D31E0-A195-C441-95D0-A5821D69D7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1735" y="6086500"/>
            <a:ext cx="11041964" cy="1938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Figtree Medium" pitchFamily="2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6A8F4D3F-F764-83C7-896A-B7FE6BA3FB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1738" y="3646059"/>
            <a:ext cx="11041961" cy="3323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400" b="1" i="0">
                <a:solidFill>
                  <a:srgbClr val="009164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3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>
                <a:solidFill>
                  <a:schemeClr val="accent3"/>
                </a:solidFill>
              </a:defRPr>
            </a:lvl4pPr>
            <a:lvl5pPr>
              <a:defRPr sz="2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</p:spTree>
    <p:extLst>
      <p:ext uri="{BB962C8B-B14F-4D97-AF65-F5344CB8AC3E}">
        <p14:creationId xmlns:p14="http://schemas.microsoft.com/office/powerpoint/2010/main" val="1901661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4 - Brand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F25FEDAD-7816-5E7E-80C2-F4D6CED6F791}"/>
              </a:ext>
            </a:extLst>
          </p:cNvPr>
          <p:cNvSpPr/>
          <p:nvPr userDrawn="1"/>
        </p:nvSpPr>
        <p:spPr>
          <a:xfrm flipV="1">
            <a:off x="-1" y="-5"/>
            <a:ext cx="11631357" cy="2778971"/>
          </a:xfrm>
          <a:custGeom>
            <a:avLst/>
            <a:gdLst>
              <a:gd name="csX0" fmla="*/ 0 w 6902613"/>
              <a:gd name="csY0" fmla="*/ 0 h 2062976"/>
              <a:gd name="csX1" fmla="*/ 6012877 w 6902613"/>
              <a:gd name="csY1" fmla="*/ 23721 h 2062976"/>
              <a:gd name="csX2" fmla="*/ 6902604 w 6902613"/>
              <a:gd name="csY2" fmla="*/ 1169026 h 2062976"/>
              <a:gd name="csX3" fmla="*/ 6902210 w 6902613"/>
              <a:gd name="csY3" fmla="*/ 2062976 h 2062976"/>
              <a:gd name="csX4" fmla="*/ 0 w 6902613"/>
              <a:gd name="csY4" fmla="*/ 2062976 h 2062976"/>
              <a:gd name="csX5" fmla="*/ 0 w 6902613"/>
              <a:gd name="csY5" fmla="*/ 0 h 20629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902613" h="2062976">
                <a:moveTo>
                  <a:pt x="0" y="0"/>
                </a:moveTo>
                <a:lnTo>
                  <a:pt x="6012877" y="23721"/>
                </a:lnTo>
                <a:cubicBezTo>
                  <a:pt x="6641560" y="33452"/>
                  <a:pt x="6904477" y="605291"/>
                  <a:pt x="6902604" y="1169026"/>
                </a:cubicBezTo>
                <a:cubicBezTo>
                  <a:pt x="6900731" y="1732761"/>
                  <a:pt x="6898493" y="1764993"/>
                  <a:pt x="6902210" y="2062976"/>
                </a:cubicBezTo>
                <a:lnTo>
                  <a:pt x="0" y="2062976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3E03056-29EA-C739-0116-0CB409FC5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3890" y="1003060"/>
            <a:ext cx="9416910" cy="772840"/>
          </a:xfrm>
        </p:spPr>
        <p:txBody>
          <a:bodyPr wrap="square" anchor="ctr">
            <a:spAutoFit/>
          </a:bodyPr>
          <a:lstStyle>
            <a:lvl1pPr algn="l">
              <a:lnSpc>
                <a:spcPct val="80000"/>
              </a:lnSpc>
              <a:defRPr sz="6000" b="1" i="0">
                <a:ln>
                  <a:noFill/>
                </a:ln>
                <a:solidFill>
                  <a:schemeClr val="bg1"/>
                </a:solidFill>
                <a:latin typeface="Cormorant Upright" pitchFamily="2" charset="77"/>
              </a:defRPr>
            </a:lvl1pPr>
          </a:lstStyle>
          <a:p>
            <a:r>
              <a:rPr lang="en-US" dirty="0"/>
              <a:t>MASTER EVENT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F1B7462-1945-78EB-E775-FCEC3B18D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895" y="3078193"/>
            <a:ext cx="10837462" cy="387798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 b="1" i="0">
                <a:solidFill>
                  <a:schemeClr val="accent2"/>
                </a:solidFill>
                <a:latin typeface="Figtre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8965D49F-8189-410F-4851-05D333BB46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894" y="4099709"/>
            <a:ext cx="10837462" cy="3323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400" b="1" i="0">
                <a:solidFill>
                  <a:schemeClr val="tx2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3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>
                <a:solidFill>
                  <a:schemeClr val="accent3"/>
                </a:solidFill>
              </a:defRPr>
            </a:lvl4pPr>
            <a:lvl5pPr>
              <a:defRPr sz="2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  <p:sp>
        <p:nvSpPr>
          <p:cNvPr id="7" name="Text Placeholder 35">
            <a:extLst>
              <a:ext uri="{FF2B5EF4-FFF2-40B4-BE49-F238E27FC236}">
                <a16:creationId xmlns:a16="http://schemas.microsoft.com/office/drawing/2014/main" id="{42CCB925-0191-0358-B0EA-0F82344D46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3894" y="4710520"/>
            <a:ext cx="10837462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tx2"/>
                </a:solidFill>
                <a:latin typeface="Garamond" panose="020204040303010108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6FF240F-C145-1C38-A89E-21155022AA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3890" y="5592120"/>
            <a:ext cx="10837462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000" b="1" i="0">
                <a:solidFill>
                  <a:schemeClr val="accent2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1E252228-0082-44C6-6069-1AF9941DB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3890" y="6270642"/>
            <a:ext cx="10837462" cy="1938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0" i="0">
                <a:solidFill>
                  <a:schemeClr val="tx2"/>
                </a:solidFill>
                <a:latin typeface="Figtree Medium" pitchFamily="2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</p:spTree>
    <p:extLst>
      <p:ext uri="{BB962C8B-B14F-4D97-AF65-F5344CB8AC3E}">
        <p14:creationId xmlns:p14="http://schemas.microsoft.com/office/powerpoint/2010/main" val="1122740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5 with Image - Alt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8B6452-3600-3BEB-C029-CEBE8BD662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49F624-8ABE-2DC9-B8EB-8A9B36EC4DCF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8993529" y="3661906"/>
            <a:ext cx="3198471" cy="31984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07FC75-209F-9D26-57AC-9FB6416F2E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9766" y="621693"/>
            <a:ext cx="7384361" cy="1477328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MASTER EVENT TITLE WITH IMAGE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48DD0-B63A-BBFB-2F76-CF4D58E38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9337" y="2348401"/>
            <a:ext cx="7384362" cy="387798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2980CC8-FFE3-3107-793F-66834F63A4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59336" y="4033948"/>
            <a:ext cx="7384366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5B6FBD-44FC-7FCD-ED2A-D5FB9F11A9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9333" y="5400752"/>
            <a:ext cx="7384366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A764C27-98A2-004C-23F0-FBEE097CD2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59333" y="6086500"/>
            <a:ext cx="7384366" cy="193899"/>
          </a:xfrm>
        </p:spPr>
        <p:txBody>
          <a:bodyPr wrap="square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20CE58F-AAD2-48BC-3BB3-02ADAD96B806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0" y="0"/>
            <a:ext cx="3802566" cy="6858000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AB661FD-CAA2-2205-447E-9FC2751CAA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9333" y="3362089"/>
            <a:ext cx="7384366" cy="3323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sz="2400" b="1" i="0">
                <a:solidFill>
                  <a:srgbClr val="0091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3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>
                <a:solidFill>
                  <a:schemeClr val="accent3"/>
                </a:solidFill>
              </a:defRPr>
            </a:lvl4pPr>
            <a:lvl5pPr>
              <a:defRPr sz="2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</p:spTree>
    <p:extLst>
      <p:ext uri="{BB962C8B-B14F-4D97-AF65-F5344CB8AC3E}">
        <p14:creationId xmlns:p14="http://schemas.microsoft.com/office/powerpoint/2010/main" val="3048849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6 with Image - Alt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29A82-345B-25A6-3B69-7292E572F06A}"/>
              </a:ext>
            </a:extLst>
          </p:cNvPr>
          <p:cNvSpPr/>
          <p:nvPr userDrawn="1"/>
        </p:nvSpPr>
        <p:spPr>
          <a:xfrm>
            <a:off x="0" y="11152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4EC6825-8B67-6C63-CAE6-8395FD65C6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9864" y="597158"/>
            <a:ext cx="4404732" cy="1772793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48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MASTER EVENT TITLE WITH IMAGE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ED49206-092F-4B06-F28C-2D22A806BA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434" y="2487296"/>
            <a:ext cx="4404732" cy="304699"/>
          </a:xfrm>
        </p:spPr>
        <p:txBody>
          <a:bodyPr wrap="square">
            <a:sp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9" name="Text Placeholder 35">
            <a:extLst>
              <a:ext uri="{FF2B5EF4-FFF2-40B4-BE49-F238E27FC236}">
                <a16:creationId xmlns:a16="http://schemas.microsoft.com/office/drawing/2014/main" id="{9D6CB113-94F9-15F7-AF43-3A701E7361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9430" y="4131241"/>
            <a:ext cx="4404732" cy="215444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DFA22CD-074E-2D5E-D6AA-1572113438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430" y="5506131"/>
            <a:ext cx="4404732" cy="2215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E7796D70-4C56-C010-016A-26832667D4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9430" y="6104542"/>
            <a:ext cx="4404732" cy="1661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D9BB5300-4287-5C6F-51FC-E6E2881D6A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9430" y="3274186"/>
            <a:ext cx="4404732" cy="2492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rgbClr val="0091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3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>
                <a:solidFill>
                  <a:schemeClr val="accent3"/>
                </a:solidFill>
              </a:defRPr>
            </a:lvl4pPr>
            <a:lvl5pPr>
              <a:defRPr sz="2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AEFA8B0-C2B2-9A9E-F9EB-6B3436093F93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5530850" y="557252"/>
            <a:ext cx="6661150" cy="6311900"/>
          </a:xfrm>
          <a:prstGeom prst="round1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228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7 - Alt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00A6EA0-EF06-E46D-1787-6A17AA196C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287CD99-BC99-AD09-BD9C-98B50459F4D8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8993529" y="3661906"/>
            <a:ext cx="3198471" cy="3198471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717F451-A0DF-80EC-DE14-26C1D0EC65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2166" y="621693"/>
            <a:ext cx="11041961" cy="738664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MASTER EVENT TITLE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96A08755-4D49-212B-FF0C-D8B22C48F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738" y="2471063"/>
            <a:ext cx="11041961" cy="387798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29" name="Text Placeholder 35">
            <a:extLst>
              <a:ext uri="{FF2B5EF4-FFF2-40B4-BE49-F238E27FC236}">
                <a16:creationId xmlns:a16="http://schemas.microsoft.com/office/drawing/2014/main" id="{786A88D9-E865-7D35-8FB5-BF5BC893F6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1738" y="4033948"/>
            <a:ext cx="11041964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A6931B89-C9D1-F1DA-9366-A598AF1128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735" y="5400752"/>
            <a:ext cx="11041964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AB8ABC83-206E-B55C-445A-0A2404A60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1735" y="6086500"/>
            <a:ext cx="11041964" cy="193899"/>
          </a:xfrm>
        </p:spPr>
        <p:txBody>
          <a:bodyPr wrap="square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7FA20193-17F8-400A-BF5F-39895E9086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1738" y="3362089"/>
            <a:ext cx="11041961" cy="332399"/>
          </a:xfrm>
        </p:spPr>
        <p:txBody>
          <a:bodyPr wrap="square">
            <a:spAutoFit/>
          </a:bodyPr>
          <a:lstStyle>
            <a:lvl1pPr marL="0" indent="0">
              <a:buNone/>
              <a:defRPr sz="2400" b="1" i="0">
                <a:solidFill>
                  <a:srgbClr val="0091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3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>
                <a:solidFill>
                  <a:schemeClr val="accent3"/>
                </a:solidFill>
              </a:defRPr>
            </a:lvl4pPr>
            <a:lvl5pPr>
              <a:defRPr sz="2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</p:spTree>
    <p:extLst>
      <p:ext uri="{BB962C8B-B14F-4D97-AF65-F5344CB8AC3E}">
        <p14:creationId xmlns:p14="http://schemas.microsoft.com/office/powerpoint/2010/main" val="361712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8 - Alt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10032FD6-AEE6-42B8-E513-C17BF6A5E498}"/>
              </a:ext>
            </a:extLst>
          </p:cNvPr>
          <p:cNvSpPr/>
          <p:nvPr userDrawn="1"/>
        </p:nvSpPr>
        <p:spPr>
          <a:xfrm flipV="1">
            <a:off x="-1" y="-5"/>
            <a:ext cx="11631357" cy="2778971"/>
          </a:xfrm>
          <a:custGeom>
            <a:avLst/>
            <a:gdLst>
              <a:gd name="csX0" fmla="*/ 0 w 6902613"/>
              <a:gd name="csY0" fmla="*/ 0 h 2062976"/>
              <a:gd name="csX1" fmla="*/ 6012877 w 6902613"/>
              <a:gd name="csY1" fmla="*/ 23721 h 2062976"/>
              <a:gd name="csX2" fmla="*/ 6902604 w 6902613"/>
              <a:gd name="csY2" fmla="*/ 1169026 h 2062976"/>
              <a:gd name="csX3" fmla="*/ 6902210 w 6902613"/>
              <a:gd name="csY3" fmla="*/ 2062976 h 2062976"/>
              <a:gd name="csX4" fmla="*/ 0 w 6902613"/>
              <a:gd name="csY4" fmla="*/ 2062976 h 2062976"/>
              <a:gd name="csX5" fmla="*/ 0 w 6902613"/>
              <a:gd name="csY5" fmla="*/ 0 h 20629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902613" h="2062976">
                <a:moveTo>
                  <a:pt x="0" y="0"/>
                </a:moveTo>
                <a:lnTo>
                  <a:pt x="6012877" y="23721"/>
                </a:lnTo>
                <a:cubicBezTo>
                  <a:pt x="6641560" y="33452"/>
                  <a:pt x="6904477" y="605291"/>
                  <a:pt x="6902604" y="1169026"/>
                </a:cubicBezTo>
                <a:cubicBezTo>
                  <a:pt x="6900731" y="1732761"/>
                  <a:pt x="6898493" y="1764993"/>
                  <a:pt x="6902210" y="2062976"/>
                </a:cubicBezTo>
                <a:lnTo>
                  <a:pt x="0" y="2062976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724AA1A-48A6-6CFE-3898-2A3DE5D13B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3890" y="1020148"/>
            <a:ext cx="9416910" cy="738664"/>
          </a:xfrm>
        </p:spPr>
        <p:txBody>
          <a:bodyPr wrap="square" anchor="ctr">
            <a:spAutoFit/>
          </a:bodyPr>
          <a:lstStyle>
            <a:lvl1pPr algn="l">
              <a:lnSpc>
                <a:spcPct val="80000"/>
              </a:lnSpc>
              <a:defRPr sz="6000" b="0" i="0">
                <a:ln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MASTER EVENT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9291B55-3A4F-4FA3-D71A-ED9DA1076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895" y="3078193"/>
            <a:ext cx="10837462" cy="387798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F04D2862-EBFC-5FD9-C67C-34AA2583B4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894" y="4099709"/>
            <a:ext cx="10837462" cy="3323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4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3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>
                <a:solidFill>
                  <a:schemeClr val="accent3"/>
                </a:solidFill>
              </a:defRPr>
            </a:lvl4pPr>
            <a:lvl5pPr>
              <a:defRPr sz="2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  <p:sp>
        <p:nvSpPr>
          <p:cNvPr id="7" name="Text Placeholder 35">
            <a:extLst>
              <a:ext uri="{FF2B5EF4-FFF2-40B4-BE49-F238E27FC236}">
                <a16:creationId xmlns:a16="http://schemas.microsoft.com/office/drawing/2014/main" id="{DF38925C-6B1B-C1AD-5147-CBAE76264D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3894" y="4710520"/>
            <a:ext cx="10837462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4502E8D9-67FA-454E-5DD1-D709A3C3FCB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3890" y="5592120"/>
            <a:ext cx="10837462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0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16343CD-01FF-5F85-E132-C1DE22E521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3890" y="6270642"/>
            <a:ext cx="10837462" cy="1938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</p:spTree>
    <p:extLst>
      <p:ext uri="{BB962C8B-B14F-4D97-AF65-F5344CB8AC3E}">
        <p14:creationId xmlns:p14="http://schemas.microsoft.com/office/powerpoint/2010/main" val="16193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F603C79-B454-9D25-0D8F-2F533D712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D4C90F3-5AD7-3D4A-AC56-4FA9B02C6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077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742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A63F29-AEC6-FEBA-90BA-296226ABF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CF5D9-A625-3934-A753-4AADA05D8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077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628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55" r:id="rId3"/>
    <p:sldLayoutId id="2147483658" r:id="rId4"/>
    <p:sldLayoutId id="2147483651" r:id="rId5"/>
    <p:sldLayoutId id="2147483656" r:id="rId6"/>
    <p:sldLayoutId id="2147483653" r:id="rId7"/>
    <p:sldLayoutId id="2147483659" r:id="rId8"/>
    <p:sldLayoutId id="2147483654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2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yola.edu/department/event-conference-rentals/loyola-affiliated-groups/digital-signage.html" TargetMode="External"/><Relationship Id="rId7" Type="http://schemas.openxmlformats.org/officeDocument/2006/relationships/hyperlink" Target="https://www.loyola.edu/about/accessibility.html" TargetMode="External"/><Relationship Id="rId2" Type="http://schemas.openxmlformats.org/officeDocument/2006/relationships/hyperlink" Target="mailto:digitalsignage@loyola.edu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loyola.edu/about/brand/colors.html" TargetMode="External"/><Relationship Id="rId5" Type="http://schemas.openxmlformats.org/officeDocument/2006/relationships/hyperlink" Target="https://www.loyola.edu/department/marketing-communications/" TargetMode="External"/><Relationship Id="rId4" Type="http://schemas.openxmlformats.org/officeDocument/2006/relationships/hyperlink" Target="https://www.loyola.edu/about/bran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resident%20Banners/images/Sellinger-004%20(1)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resident%20Banners/images/Evesham%20Park%20Community%20Day%204-12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resident%20Banners/images/Sellinger-004%20(1)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resident%20Banners/images/Evesham%20Park%20Community%20Day%204-12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8C237-9DAA-412B-31A0-50B332895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 this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CA2E7-F505-9638-97E6-F48E53187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7337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Master Slides</a:t>
            </a:r>
          </a:p>
          <a:p>
            <a:pPr lvl="1"/>
            <a:r>
              <a:rPr lang="en-US" dirty="0"/>
              <a:t>Layout examples are available below. You can use these as a base for your horizontal digital sign.</a:t>
            </a:r>
          </a:p>
          <a:p>
            <a:pPr lvl="1"/>
            <a:r>
              <a:rPr lang="en-US" dirty="0"/>
              <a:t>Sign options include brand fonts if downloaded on your device and alternative fonts</a:t>
            </a:r>
          </a:p>
          <a:p>
            <a:pPr lvl="1"/>
            <a:r>
              <a:rPr lang="en-US" dirty="0"/>
              <a:t>Select a sign by going to Insert &gt; New Slide dropdown menu.</a:t>
            </a:r>
          </a:p>
          <a:p>
            <a:pPr lvl="1"/>
            <a:r>
              <a:rPr lang="en-US" dirty="0"/>
              <a:t>Export your finished sign by going to File &gt; Export &gt; File Format &gt; JPEG &gt; Save Current Slide</a:t>
            </a:r>
          </a:p>
          <a:p>
            <a:pPr lvl="1"/>
            <a:r>
              <a:rPr lang="en-US" dirty="0"/>
              <a:t>Email your sign to </a:t>
            </a:r>
            <a:r>
              <a:rPr lang="en-US" dirty="0">
                <a:hlinkClick r:id="rId2"/>
              </a:rPr>
              <a:t>digitalsignage@loyola.edu</a:t>
            </a:r>
            <a:r>
              <a:rPr lang="en-US" dirty="0"/>
              <a:t>. Refer to the </a:t>
            </a:r>
            <a:r>
              <a:rPr lang="en-US" dirty="0">
                <a:hlinkClick r:id="rId3"/>
              </a:rPr>
              <a:t>Posting Policy</a:t>
            </a:r>
            <a:r>
              <a:rPr lang="en-US" dirty="0"/>
              <a:t> for more guidelines.</a:t>
            </a:r>
          </a:p>
          <a:p>
            <a:pPr lvl="1"/>
            <a:endParaRPr lang="en-US" dirty="0"/>
          </a:p>
          <a:p>
            <a:r>
              <a:rPr lang="en-US" dirty="0"/>
              <a:t>Branding &amp; Accessibility</a:t>
            </a:r>
          </a:p>
          <a:p>
            <a:pPr lvl="1"/>
            <a:r>
              <a:rPr lang="en-US" dirty="0"/>
              <a:t>Add alternative text to all images</a:t>
            </a:r>
          </a:p>
          <a:p>
            <a:pPr lvl="1"/>
            <a:r>
              <a:rPr lang="en-US" dirty="0"/>
              <a:t>Refer to the </a:t>
            </a:r>
            <a:r>
              <a:rPr lang="en-US" dirty="0">
                <a:hlinkClick r:id="rId4" tooltip="https://www.loyola.edu/about/brand"/>
              </a:rPr>
              <a:t>Brand Guide</a:t>
            </a:r>
            <a:r>
              <a:rPr lang="en-US" dirty="0"/>
              <a:t> site or reach out to </a:t>
            </a:r>
            <a:r>
              <a:rPr lang="en-US" dirty="0">
                <a:hlinkClick r:id="rId5" tooltip="https://www.loyola.edu/department/marketing-communications/"/>
              </a:rPr>
              <a:t>MarComm</a:t>
            </a:r>
            <a:r>
              <a:rPr lang="en-US" dirty="0"/>
              <a:t> for brand expertise and guidance on our </a:t>
            </a:r>
            <a:r>
              <a:rPr lang="en-US" dirty="0">
                <a:hlinkClick r:id="rId6" tooltip="https://www.loyola.edu/about/brand/colors.html"/>
              </a:rPr>
              <a:t>colors and color contrast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Refer to Loyola's </a:t>
            </a:r>
            <a:r>
              <a:rPr lang="en-US" dirty="0">
                <a:hlinkClick r:id="rId7" tooltip="https://www.loyola.edu/about/accessibility.html"/>
              </a:rPr>
              <a:t>Web Accessibility</a:t>
            </a:r>
            <a:r>
              <a:rPr lang="en-US" dirty="0"/>
              <a:t> page for accessibility information.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05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907E1-A625-545D-4337-5D6D700C69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574B12-A6B1-3A18-08EB-65E40BDB2A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9337" y="2292645"/>
            <a:ext cx="7384362" cy="775597"/>
          </a:xfrm>
        </p:spPr>
        <p:txBody>
          <a:bodyPr/>
          <a:lstStyle/>
          <a:p>
            <a:r>
              <a:rPr lang="en-US" dirty="0"/>
              <a:t>This template uses brand fonts Cormorant Upright, Figtree, and Garamond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EA0AE9-FE8C-CB43-40C9-1A90EEC296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59336" y="4033948"/>
            <a:ext cx="7384366" cy="738664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12D3C7-0355-210D-F455-45969393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59333" y="5400752"/>
            <a:ext cx="7384366" cy="2769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A99FD6-A5F2-B10D-E441-B4CCBF660E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9333" y="6086500"/>
            <a:ext cx="7384366" cy="1938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pic>
        <p:nvPicPr>
          <p:cNvPr id="13" name="Picture Placeholder 12" descr="The Sellinger School of Business and Management building with a blue sky and fall leaves on trees">
            <a:extLst>
              <a:ext uri="{FF2B5EF4-FFF2-40B4-BE49-F238E27FC236}">
                <a16:creationId xmlns:a16="http://schemas.microsoft.com/office/drawing/2014/main" id="{19D298C5-85F8-59A4-BDCD-8713705022E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r:link="rId3"/>
          <a:srcRect l="31518" r="3151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56219B-B191-7E1D-35D9-253B1B0FBD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59333" y="3362089"/>
            <a:ext cx="7384366" cy="332399"/>
          </a:xfrm>
        </p:spPr>
        <p:txBody>
          <a:bodyPr/>
          <a:lstStyle/>
          <a:p>
            <a:r>
              <a:rPr lang="en-US" dirty="0"/>
              <a:t>November 10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6 p.m.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McGuire hall</a:t>
            </a:r>
          </a:p>
        </p:txBody>
      </p:sp>
    </p:spTree>
    <p:extLst>
      <p:ext uri="{BB962C8B-B14F-4D97-AF65-F5344CB8AC3E}">
        <p14:creationId xmlns:p14="http://schemas.microsoft.com/office/powerpoint/2010/main" val="335718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7F036-40D5-A351-4935-9C3145C13D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9C7DE5-F544-734E-391B-080A8D788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434" y="2487296"/>
            <a:ext cx="4404732" cy="914096"/>
          </a:xfrm>
        </p:spPr>
        <p:txBody>
          <a:bodyPr/>
          <a:lstStyle/>
          <a:p>
            <a:r>
              <a:rPr lang="en-US" dirty="0"/>
              <a:t>This template uses brand fonts Cormorant Upright, Figtree, and Garamond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2AD1C3-C0BC-E70D-6299-70166DEF60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9430" y="4131241"/>
            <a:ext cx="4404732" cy="1077218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9B08B4-3F1F-7EF1-FF99-59893A71D1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9430" y="5506131"/>
            <a:ext cx="4404732" cy="2215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9B1BED-FC74-6168-9CD8-0D40FBEB82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430" y="6104542"/>
            <a:ext cx="4404732" cy="1661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B1593D-52DD-5691-F786-F6D5D02B86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9430" y="3556712"/>
            <a:ext cx="4404732" cy="249299"/>
          </a:xfrm>
        </p:spPr>
        <p:txBody>
          <a:bodyPr/>
          <a:lstStyle/>
          <a:p>
            <a:r>
              <a:rPr lang="en-US" dirty="0"/>
              <a:t>November 10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6 p.m.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McGuire hall</a:t>
            </a:r>
          </a:p>
        </p:txBody>
      </p:sp>
      <p:pic>
        <p:nvPicPr>
          <p:cNvPr id="10" name="Picture Placeholder 9" descr="A group of students holding shovels and gardening tools after planting a flower bed at a service trip">
            <a:extLst>
              <a:ext uri="{FF2B5EF4-FFF2-40B4-BE49-F238E27FC236}">
                <a16:creationId xmlns:a16="http://schemas.microsoft.com/office/drawing/2014/main" id="{A81246AC-2E0A-C6DE-2CF6-1E951C8179F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r:link="rId3"/>
          <a:srcRect l="14585" r="26053"/>
          <a:stretch>
            <a:fillRect/>
          </a:stretch>
        </p:blipFill>
        <p:spPr>
          <a:xfrm>
            <a:off x="5530850" y="568402"/>
            <a:ext cx="6661150" cy="6311900"/>
          </a:xfrm>
          <a:prstGeom prst="round1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2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E7A65-AFFE-80E1-5E01-2EC73D530C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2166" y="621693"/>
            <a:ext cx="11041961" cy="1511504"/>
          </a:xfrm>
        </p:spPr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B58F4F-8E6C-85C0-2910-0357DF79A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738" y="2471063"/>
            <a:ext cx="11041961" cy="775597"/>
          </a:xfrm>
        </p:spPr>
        <p:txBody>
          <a:bodyPr/>
          <a:lstStyle/>
          <a:p>
            <a:r>
              <a:rPr lang="en-US" dirty="0"/>
              <a:t>This template uses brand fonts Cormorant Upright, Figtree, and Garamond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C21AFF-69BC-7673-62A7-F781242ADE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38" y="4317918"/>
            <a:ext cx="11041964" cy="492443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45A32E-4525-1333-6940-E4E9EEFE4F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5018" y="5407978"/>
            <a:ext cx="11041964" cy="2769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05C46C4-16EF-4BCE-72DD-8E0CEE0E1B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1735" y="6086500"/>
            <a:ext cx="11041964" cy="1938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42156C-CB6E-4998-45A9-FBD2CA3585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738" y="3646059"/>
            <a:ext cx="11041961" cy="332399"/>
          </a:xfrm>
        </p:spPr>
        <p:txBody>
          <a:bodyPr/>
          <a:lstStyle/>
          <a:p>
            <a:r>
              <a:rPr lang="en-US" dirty="0"/>
              <a:t>November 10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6 p.m.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McGuire hall</a:t>
            </a:r>
          </a:p>
        </p:txBody>
      </p:sp>
    </p:spTree>
    <p:extLst>
      <p:ext uri="{BB962C8B-B14F-4D97-AF65-F5344CB8AC3E}">
        <p14:creationId xmlns:p14="http://schemas.microsoft.com/office/powerpoint/2010/main" val="307969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9C4AB-421F-ABC6-B51D-9AC89B4B4E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890" y="633728"/>
            <a:ext cx="9416910" cy="1511504"/>
          </a:xfrm>
        </p:spPr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5CB8-17A4-9C01-9DC7-20E5AA1AC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895" y="3078193"/>
            <a:ext cx="10837462" cy="775597"/>
          </a:xfrm>
        </p:spPr>
        <p:txBody>
          <a:bodyPr/>
          <a:lstStyle/>
          <a:p>
            <a:r>
              <a:rPr lang="en-US" dirty="0"/>
              <a:t>This template uses brand fonts Cormorant Upright, Figtree, and Garamond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80EE91-E36B-360E-8A96-5C0E675AEC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3894" y="4099709"/>
            <a:ext cx="10837462" cy="332399"/>
          </a:xfrm>
        </p:spPr>
        <p:txBody>
          <a:bodyPr/>
          <a:lstStyle/>
          <a:p>
            <a:r>
              <a:rPr lang="en-US" dirty="0"/>
              <a:t>November 10   •   6 p.m.   •   McGuire hall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810393-EBAA-7DBD-3333-A3505FB131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3894" y="4710520"/>
            <a:ext cx="10837462" cy="492443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FEE45F-6B08-14D9-DD57-5E7B41AA23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3890" y="5592120"/>
            <a:ext cx="10837462" cy="2769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A58B3DF-A5D5-7040-920B-E7A43E2DA8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3890" y="6270642"/>
            <a:ext cx="10837462" cy="1938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</p:spTree>
    <p:extLst>
      <p:ext uri="{BB962C8B-B14F-4D97-AF65-F5344CB8AC3E}">
        <p14:creationId xmlns:p14="http://schemas.microsoft.com/office/powerpoint/2010/main" val="2016058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FE129-846B-1A3D-74AC-A079C3C2B1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2F5DA-6536-DFE5-7204-C2B31DFE26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9337" y="2348401"/>
            <a:ext cx="7384362" cy="775597"/>
          </a:xfrm>
        </p:spPr>
        <p:txBody>
          <a:bodyPr/>
          <a:lstStyle/>
          <a:p>
            <a:r>
              <a:rPr lang="en-US" dirty="0"/>
              <a:t>This template uses alternative fonts Times New Roman and Arial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976F8C-5660-59B6-0A1E-BA8C1BFF39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59336" y="4033948"/>
            <a:ext cx="7384366" cy="738664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32762B-1FEB-9D05-880F-22C01267C9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59333" y="5400752"/>
            <a:ext cx="7384366" cy="2769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0AA24F-A97B-51FD-2F18-3788F5E3F8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9333" y="6086500"/>
            <a:ext cx="7384366" cy="193899"/>
          </a:xfrm>
        </p:spPr>
        <p:txBody>
          <a:bodyPr/>
          <a:lstStyle/>
          <a:p>
            <a:r>
              <a:rPr lang="en-US" dirty="0"/>
              <a:t>Department name sponsoring event</a:t>
            </a:r>
          </a:p>
        </p:txBody>
      </p:sp>
      <p:pic>
        <p:nvPicPr>
          <p:cNvPr id="14" name="Picture Placeholder 13" descr="The Sellinger School of Business and Management building with a blue sky and fall leaves on trees">
            <a:extLst>
              <a:ext uri="{FF2B5EF4-FFF2-40B4-BE49-F238E27FC236}">
                <a16:creationId xmlns:a16="http://schemas.microsoft.com/office/drawing/2014/main" id="{DF921A6E-9E5B-2C37-CCAE-B9E2AFE9990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r:link="rId3"/>
          <a:srcRect l="31518" r="3151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6FED49-1E34-5940-5A3A-7B35B51831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59333" y="3362089"/>
            <a:ext cx="7384366" cy="332399"/>
          </a:xfrm>
        </p:spPr>
        <p:txBody>
          <a:bodyPr/>
          <a:lstStyle/>
          <a:p>
            <a:r>
              <a:rPr lang="en-US" dirty="0"/>
              <a:t>November 12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7 p.m.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McGuire Hall East</a:t>
            </a:r>
          </a:p>
        </p:txBody>
      </p:sp>
    </p:spTree>
    <p:extLst>
      <p:ext uri="{BB962C8B-B14F-4D97-AF65-F5344CB8AC3E}">
        <p14:creationId xmlns:p14="http://schemas.microsoft.com/office/powerpoint/2010/main" val="4016365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431FC-E4C4-ADE0-451E-37413FC5B6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324C5-578E-6CE9-2089-281B024CE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434" y="2487296"/>
            <a:ext cx="4404732" cy="609398"/>
          </a:xfrm>
        </p:spPr>
        <p:txBody>
          <a:bodyPr/>
          <a:lstStyle/>
          <a:p>
            <a:r>
              <a:rPr lang="en-US" dirty="0"/>
              <a:t>This template uses alternative fonts Times New Roman and Arial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E2A90D-AC81-39ED-8835-69211A92E6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9430" y="4131241"/>
            <a:ext cx="4404732" cy="1077218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F3A2D5-A908-373E-4DF5-83750C1F3F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9430" y="5506131"/>
            <a:ext cx="4404732" cy="2215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3DBE53-7B22-DD82-63F2-50404C9F14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9430" y="6104542"/>
            <a:ext cx="4404732" cy="1661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00E086-CD2B-A754-EAAB-09E9F1C622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9430" y="3274186"/>
            <a:ext cx="4404732" cy="498598"/>
          </a:xfrm>
        </p:spPr>
        <p:txBody>
          <a:bodyPr/>
          <a:lstStyle/>
          <a:p>
            <a:r>
              <a:rPr lang="en-US" dirty="0"/>
              <a:t>November 12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7 p.m.</a:t>
            </a:r>
            <a:br>
              <a:rPr lang="en-US" dirty="0"/>
            </a:br>
            <a:r>
              <a:rPr lang="en-US" dirty="0"/>
              <a:t>McGuire Hall East</a:t>
            </a:r>
          </a:p>
        </p:txBody>
      </p:sp>
      <p:pic>
        <p:nvPicPr>
          <p:cNvPr id="10" name="Picture Placeholder 9" descr="A group of students holding shovels and gardening tools after planting a flower bed at a service trip">
            <a:extLst>
              <a:ext uri="{FF2B5EF4-FFF2-40B4-BE49-F238E27FC236}">
                <a16:creationId xmlns:a16="http://schemas.microsoft.com/office/drawing/2014/main" id="{11400953-1637-57C8-5405-11ED7A10E03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r:link="rId3"/>
          <a:srcRect l="15038" r="25600"/>
          <a:stretch>
            <a:fillRect/>
          </a:stretch>
        </p:blipFill>
        <p:spPr>
          <a:xfrm>
            <a:off x="5530850" y="568402"/>
            <a:ext cx="6661150" cy="6311900"/>
          </a:xfrm>
          <a:prstGeom prst="round1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8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3A222-C10C-D4B7-3F7A-75C4AA562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2166" y="621693"/>
            <a:ext cx="11041961" cy="1477328"/>
          </a:xfrm>
        </p:spPr>
        <p:txBody>
          <a:bodyPr/>
          <a:lstStyle/>
          <a:p>
            <a:r>
              <a:rPr lang="en-US" dirty="0"/>
              <a:t>YOUR 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04219-3624-9294-455D-80AEDDFB00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This template uses alternative fonts Times New Roman and Arial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377FA-09DD-D2B5-6ADF-A18B35BE74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738" y="4033948"/>
            <a:ext cx="11041964" cy="492443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03F244-DE40-837C-FAEC-186DF17285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1735" y="5400752"/>
            <a:ext cx="11041964" cy="2769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FAE793-BF4F-8B99-9AD8-C3A1A06813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Department name sponsoring event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03ABA33-98CA-93FE-AF78-83019CBAB4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738" y="3362089"/>
            <a:ext cx="11041961" cy="793038"/>
          </a:xfrm>
        </p:spPr>
        <p:txBody>
          <a:bodyPr/>
          <a:lstStyle/>
          <a:p>
            <a:r>
              <a:rPr lang="en-US" dirty="0"/>
              <a:t>November 12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7 p.m.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McGuire Hall East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246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145C2-4520-C239-AC5B-0A2BA50373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890" y="650816"/>
            <a:ext cx="9416910" cy="1477328"/>
          </a:xfrm>
        </p:spPr>
        <p:txBody>
          <a:bodyPr/>
          <a:lstStyle/>
          <a:p>
            <a:r>
              <a:rPr lang="en-US" dirty="0"/>
              <a:t>YOUR 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16F7FB-97A8-759E-BC90-A0EAD9F11D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895" y="3078193"/>
            <a:ext cx="10837462" cy="775597"/>
          </a:xfrm>
        </p:spPr>
        <p:txBody>
          <a:bodyPr/>
          <a:lstStyle/>
          <a:p>
            <a:r>
              <a:rPr lang="en-US" dirty="0"/>
              <a:t>This template uses alternative fonts Times New Roman and Arial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425147-830E-05A4-F703-F26C03DBE0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3894" y="4099709"/>
            <a:ext cx="10837462" cy="332399"/>
          </a:xfrm>
        </p:spPr>
        <p:txBody>
          <a:bodyPr/>
          <a:lstStyle/>
          <a:p>
            <a:r>
              <a:rPr lang="en-US" dirty="0"/>
              <a:t>November 12   •   7 p.m.   •   McGuire Hall East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AB401D-D72F-D446-6DCA-3719757ED3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3894" y="4710520"/>
            <a:ext cx="10837462" cy="492443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9C290E-B7CD-1258-2DB3-FB5D47FB15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3890" y="5592120"/>
            <a:ext cx="10837462" cy="2769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33D134-8691-BAE0-5614-22604D88B0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3890" y="6270642"/>
            <a:ext cx="10837462" cy="193899"/>
          </a:xfrm>
        </p:spPr>
        <p:txBody>
          <a:bodyPr/>
          <a:lstStyle/>
          <a:p>
            <a:r>
              <a:rPr lang="en-US" dirty="0"/>
              <a:t>Department name sponsoring event</a:t>
            </a:r>
          </a:p>
        </p:txBody>
      </p:sp>
    </p:spTree>
    <p:extLst>
      <p:ext uri="{BB962C8B-B14F-4D97-AF65-F5344CB8AC3E}">
        <p14:creationId xmlns:p14="http://schemas.microsoft.com/office/powerpoint/2010/main" val="2706993320"/>
      </p:ext>
    </p:extLst>
  </p:cSld>
  <p:clrMapOvr>
    <a:masterClrMapping/>
  </p:clrMapOvr>
</p:sld>
</file>

<file path=ppt/theme/theme1.xml><?xml version="1.0" encoding="utf-8"?>
<a:theme xmlns:a="http://schemas.openxmlformats.org/drawingml/2006/main" name="Digital Signs">
  <a:themeElements>
    <a:clrScheme name="Loyola Maryland">
      <a:dk1>
        <a:srgbClr val="000000"/>
      </a:dk1>
      <a:lt1>
        <a:srgbClr val="FFFFFF"/>
      </a:lt1>
      <a:dk2>
        <a:srgbClr val="003D33"/>
      </a:dk2>
      <a:lt2>
        <a:srgbClr val="E8E8E8"/>
      </a:lt2>
      <a:accent1>
        <a:srgbClr val="003D33"/>
      </a:accent1>
      <a:accent2>
        <a:srgbClr val="009163"/>
      </a:accent2>
      <a:accent3>
        <a:srgbClr val="C1EDDE"/>
      </a:accent3>
      <a:accent4>
        <a:srgbClr val="D2D2D2"/>
      </a:accent4>
      <a:accent5>
        <a:srgbClr val="09AA6C"/>
      </a:accent5>
      <a:accent6>
        <a:srgbClr val="E6A8C3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-Shield-V1" id="{2472A106-D417-9541-930F-E6C89E4C1AF5}" vid="{2F787F45-8326-F346-9415-E2C1358CF6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0D318756C332409E778EC4CD033278" ma:contentTypeVersion="18" ma:contentTypeDescription="Create a new document." ma:contentTypeScope="" ma:versionID="649575df2eff8dd0407ad5b2bb6b2fc2">
  <xsd:schema xmlns:xsd="http://www.w3.org/2001/XMLSchema" xmlns:xs="http://www.w3.org/2001/XMLSchema" xmlns:p="http://schemas.microsoft.com/office/2006/metadata/properties" xmlns:ns2="3742b8e2-ff7a-4afb-993f-e43f1c065a8a" xmlns:ns3="7221e530-d3f2-46fd-b61b-4b98be90f8e9" targetNamespace="http://schemas.microsoft.com/office/2006/metadata/properties" ma:root="true" ma:fieldsID="433dcadfc28ab334a1d96f9286079c62" ns2:_="" ns3:_="">
    <xsd:import namespace="3742b8e2-ff7a-4afb-993f-e43f1c065a8a"/>
    <xsd:import namespace="7221e530-d3f2-46fd-b61b-4b98be90f8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42b8e2-ff7a-4afb-993f-e43f1c065a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570c208-9045-4890-9406-2594c6b9c8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1e530-d3f2-46fd-b61b-4b98be90f8e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361f1f4-6566-43f8-a2aa-0833ec0d1bde}" ma:internalName="TaxCatchAll" ma:showField="CatchAllData" ma:web="7221e530-d3f2-46fd-b61b-4b98be90f8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42b8e2-ff7a-4afb-993f-e43f1c065a8a">
      <Terms xmlns="http://schemas.microsoft.com/office/infopath/2007/PartnerControls"/>
    </lcf76f155ced4ddcb4097134ff3c332f>
    <TaxCatchAll xmlns="7221e530-d3f2-46fd-b61b-4b98be90f8e9" xsi:nil="true"/>
  </documentManagement>
</p:properties>
</file>

<file path=customXml/itemProps1.xml><?xml version="1.0" encoding="utf-8"?>
<ds:datastoreItem xmlns:ds="http://schemas.openxmlformats.org/officeDocument/2006/customXml" ds:itemID="{C6EDD0A1-34E9-4F8F-A65E-A1B94874F313}"/>
</file>

<file path=customXml/itemProps2.xml><?xml version="1.0" encoding="utf-8"?>
<ds:datastoreItem xmlns:ds="http://schemas.openxmlformats.org/officeDocument/2006/customXml" ds:itemID="{E42DFDE6-8B04-4C8E-AC67-4588E395570B}"/>
</file>

<file path=customXml/itemProps3.xml><?xml version="1.0" encoding="utf-8"?>
<ds:datastoreItem xmlns:ds="http://schemas.openxmlformats.org/officeDocument/2006/customXml" ds:itemID="{13699961-18F3-447F-89F1-73777F8C07C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4184</TotalTime>
  <Words>839</Words>
  <Application>Microsoft Macintosh PowerPoint</Application>
  <PresentationFormat>Widescreen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Arial</vt:lpstr>
      <vt:lpstr>Cormorant Upright</vt:lpstr>
      <vt:lpstr>Figtree</vt:lpstr>
      <vt:lpstr>Figtree Medium</vt:lpstr>
      <vt:lpstr>Figtree SemiBold</vt:lpstr>
      <vt:lpstr>Garamond</vt:lpstr>
      <vt:lpstr>Times New Roman</vt:lpstr>
      <vt:lpstr>Digital Signs</vt:lpstr>
      <vt:lpstr>How to Use this Template</vt:lpstr>
      <vt:lpstr>EVENT TITLE GOES HERE IN ALL CAPS</vt:lpstr>
      <vt:lpstr>EVENT TITLE GOES HERE IN ALL CAPS</vt:lpstr>
      <vt:lpstr>EVENT TITLE GOES HERE IN ALL CAPS</vt:lpstr>
      <vt:lpstr>EVENT TITLE GOES HERE IN ALL CAPS</vt:lpstr>
      <vt:lpstr>EVENT TITLE GOES HERE IN ALL CAPS</vt:lpstr>
      <vt:lpstr>EVENT TITLE GOES HERE IN ALL CAPS</vt:lpstr>
      <vt:lpstr>YOUR EVENT TITLE GOES HERE IN ALL CAPS</vt:lpstr>
      <vt:lpstr>YOUR EVENT TITLE GOES HERE IN ALL CAPS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Malia Leary</dc:creator>
  <cp:lastModifiedBy>Malia Leary</cp:lastModifiedBy>
  <cp:revision>18</cp:revision>
  <dcterms:created xsi:type="dcterms:W3CDTF">2026-08-17T18:34:05Z</dcterms:created>
  <dcterms:modified xsi:type="dcterms:W3CDTF">2026-08-21T13:23:16Z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0x010100C80D318756C332409E778EC4CD033278</vt:lpwstr>
  </property>
</Properties>
</file>